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22800D-3871-45C9-A64D-362FC78195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5D49C69-EAF7-4972-904C-359F306474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Cam UI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– System Info</a:t>
            </a:r>
            <a:endParaRPr lang="zh-TW" altLang="en-US" dirty="0"/>
          </a:p>
        </p:txBody>
      </p:sp>
      <p:pic>
        <p:nvPicPr>
          <p:cNvPr id="4" name="內容版面配置區 3" descr="2015-10-30_1528_00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7842"/>
          <a:stretch>
            <a:fillRect/>
          </a:stretch>
        </p:blipFill>
        <p:spPr>
          <a:xfrm>
            <a:off x="1187624" y="1711208"/>
            <a:ext cx="6936220" cy="514679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In</a:t>
            </a:r>
            <a:endParaRPr lang="zh-TW" altLang="en-US" dirty="0"/>
          </a:p>
        </p:txBody>
      </p:sp>
      <p:pic>
        <p:nvPicPr>
          <p:cNvPr id="4" name="內容版面配置區 3" descr="2015-10-30_1526_00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27654" y="1447800"/>
            <a:ext cx="5745892" cy="4572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 View- PTZ Control-Preset</a:t>
            </a:r>
            <a:endParaRPr lang="zh-TW" altLang="en-US" dirty="0"/>
          </a:p>
        </p:txBody>
      </p:sp>
      <p:pic>
        <p:nvPicPr>
          <p:cNvPr id="4" name="內容版面配置區 3" descr="2015-10-30_152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95125" y="1447800"/>
            <a:ext cx="7410949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 View- PTZ </a:t>
            </a:r>
            <a:r>
              <a:rPr lang="en-US" altLang="zh-TW" dirty="0" smtClean="0"/>
              <a:t>Control-Touring</a:t>
            </a:r>
            <a:endParaRPr lang="zh-TW" altLang="en-US" dirty="0"/>
          </a:p>
        </p:txBody>
      </p:sp>
      <p:pic>
        <p:nvPicPr>
          <p:cNvPr id="4" name="內容版面配置區 3" descr="2015-10-30_152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27471" y="1447800"/>
            <a:ext cx="7546258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Live </a:t>
            </a:r>
            <a:r>
              <a:rPr lang="en-US" altLang="zh-TW" dirty="0" smtClean="0"/>
              <a:t>View-PTZ Control-Scan</a:t>
            </a:r>
            <a:endParaRPr lang="zh-TW" altLang="en-US" dirty="0"/>
          </a:p>
        </p:txBody>
      </p:sp>
      <p:pic>
        <p:nvPicPr>
          <p:cNvPr id="4" name="內容版面配置區 3" descr="2015-10-30_152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33150"/>
            <a:ext cx="7772400" cy="44013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– Port Mapping</a:t>
            </a:r>
            <a:endParaRPr lang="zh-TW" altLang="en-US" dirty="0"/>
          </a:p>
        </p:txBody>
      </p:sp>
      <p:pic>
        <p:nvPicPr>
          <p:cNvPr id="1026" name="Picture 2" descr="C:\Users\SSPAdmin\Desktop\2015-10-30_152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6267"/>
          <a:stretch>
            <a:fillRect/>
          </a:stretch>
        </p:blipFill>
        <p:spPr bwMode="auto">
          <a:xfrm>
            <a:off x="1498186" y="1484784"/>
            <a:ext cx="6780786" cy="5164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-  GB28181</a:t>
            </a:r>
            <a:endParaRPr lang="zh-TW" altLang="en-US" dirty="0"/>
          </a:p>
        </p:txBody>
      </p:sp>
      <p:pic>
        <p:nvPicPr>
          <p:cNvPr id="4" name="內容版面配置區 3" descr="2015-10-30_1527_00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9417"/>
          <a:stretch>
            <a:fillRect/>
          </a:stretch>
        </p:blipFill>
        <p:spPr>
          <a:xfrm>
            <a:off x="1475656" y="1556792"/>
            <a:ext cx="6623672" cy="516483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– Video Compression </a:t>
            </a:r>
            <a:endParaRPr lang="zh-TW" altLang="en-US" dirty="0"/>
          </a:p>
        </p:txBody>
      </p:sp>
      <p:pic>
        <p:nvPicPr>
          <p:cNvPr id="4" name="內容版面配置區 3" descr="2015-10-30_152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7492"/>
          <a:stretch>
            <a:fillRect/>
          </a:stretch>
        </p:blipFill>
        <p:spPr>
          <a:xfrm>
            <a:off x="1331640" y="1543056"/>
            <a:ext cx="6649886" cy="53149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– Video Day/Night Mode </a:t>
            </a:r>
            <a:endParaRPr lang="zh-TW" altLang="en-US" dirty="0"/>
          </a:p>
        </p:txBody>
      </p:sp>
      <p:pic>
        <p:nvPicPr>
          <p:cNvPr id="4" name="內容版面配置區 3" descr="2015-10-30_1529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12567"/>
          <a:stretch>
            <a:fillRect/>
          </a:stretch>
        </p:blipFill>
        <p:spPr>
          <a:xfrm>
            <a:off x="827584" y="1521276"/>
            <a:ext cx="7293202" cy="533672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</TotalTime>
  <Words>35</Words>
  <Application>Microsoft Office PowerPoint</Application>
  <PresentationFormat>如螢幕大小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公正</vt:lpstr>
      <vt:lpstr>Cam UI</vt:lpstr>
      <vt:lpstr>Log In</vt:lpstr>
      <vt:lpstr>Live View- PTZ Control-Preset</vt:lpstr>
      <vt:lpstr>Live View- PTZ Control-Touring</vt:lpstr>
      <vt:lpstr>Live View-PTZ Control-Scan</vt:lpstr>
      <vt:lpstr>Setup – Port Mapping</vt:lpstr>
      <vt:lpstr>Setup -  GB28181</vt:lpstr>
      <vt:lpstr>Setup – Video Compression </vt:lpstr>
      <vt:lpstr>Setup – Video Day/Night Mode </vt:lpstr>
      <vt:lpstr>Setup – System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 UI</dc:title>
  <dc:creator>SSPAdmin</dc:creator>
  <cp:lastModifiedBy>SSPAdmin</cp:lastModifiedBy>
  <cp:revision>2</cp:revision>
  <dcterms:created xsi:type="dcterms:W3CDTF">2015-10-30T07:30:28Z</dcterms:created>
  <dcterms:modified xsi:type="dcterms:W3CDTF">2015-10-30T07:41:41Z</dcterms:modified>
</cp:coreProperties>
</file>