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58" r:id="rId15"/>
    <p:sldId id="25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3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5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3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7927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34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296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96088" y="6405563"/>
            <a:ext cx="1982787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akeupandcode.com/" TargetMode="External"/><Relationship Id="rId2" Type="http://schemas.openxmlformats.org/officeDocument/2006/relationships/hyperlink" Target="mailto:shahed.chowdhuri@excella.com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5462" y="2590800"/>
            <a:ext cx="80010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dirty="0" smtClean="0"/>
              <a:t>Code First Migrations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0356" y="3733800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Shahed Chowdhuri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2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Workflow</a:t>
            </a:r>
          </a:p>
          <a:p>
            <a:r>
              <a:rPr lang="en-US" dirty="0" smtClean="0"/>
              <a:t>Handle existing database</a:t>
            </a:r>
          </a:p>
          <a:p>
            <a:r>
              <a:rPr lang="en-US" dirty="0" smtClean="0"/>
              <a:t>Comply with enterprise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3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Self-Correcting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the blanks 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2012</a:t>
            </a:r>
          </a:p>
          <a:p>
            <a:r>
              <a:rPr lang="en-US" dirty="0" smtClean="0"/>
              <a:t>Add new field in Model</a:t>
            </a:r>
          </a:p>
          <a:p>
            <a:r>
              <a:rPr lang="en-US" dirty="0" smtClean="0"/>
              <a:t>Add a Migration</a:t>
            </a:r>
          </a:p>
          <a:p>
            <a:r>
              <a:rPr lang="en-US" dirty="0" smtClean="0"/>
              <a:t>Update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3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 Migrations allows:</a:t>
            </a:r>
          </a:p>
          <a:p>
            <a:pPr lvl="1"/>
            <a:r>
              <a:rPr lang="en-US" dirty="0" smtClean="0"/>
              <a:t>Continuous development</a:t>
            </a:r>
          </a:p>
          <a:p>
            <a:pPr lvl="1"/>
            <a:r>
              <a:rPr lang="en-US" dirty="0" smtClean="0"/>
              <a:t>Synchronization among team members</a:t>
            </a:r>
          </a:p>
          <a:p>
            <a:pPr lvl="1"/>
            <a:r>
              <a:rPr lang="en-US" dirty="0" smtClean="0"/>
              <a:t>Database versioning</a:t>
            </a:r>
          </a:p>
          <a:p>
            <a:pPr lvl="1"/>
            <a:r>
              <a:rPr lang="en-US" dirty="0" smtClean="0"/>
              <a:t>Server deployment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(diagram with star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Shahed Chowdhuri</a:t>
            </a:r>
          </a:p>
          <a:p>
            <a:r>
              <a:rPr lang="en-US" dirty="0" smtClean="0"/>
              <a:t>Senior Consultant, </a:t>
            </a:r>
            <a:r>
              <a:rPr lang="en-US" dirty="0" smtClean="0"/>
              <a:t>Excella Consulting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shahed.chowdhuri@excella.com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shahedc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http://WakeUpAndCode.com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4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5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familiar with:</a:t>
            </a:r>
          </a:p>
          <a:p>
            <a:pPr lvl="1"/>
            <a:r>
              <a:rPr lang="en-US" dirty="0" smtClean="0"/>
              <a:t>ASP.NET MVC?</a:t>
            </a:r>
          </a:p>
          <a:p>
            <a:pPr lvl="1"/>
            <a:r>
              <a:rPr lang="en-US" dirty="0" smtClean="0"/>
              <a:t>Entity Framework?</a:t>
            </a:r>
          </a:p>
          <a:p>
            <a:pPr lvl="1"/>
            <a:r>
              <a:rPr lang="en-US" dirty="0" smtClean="0"/>
              <a:t>Code First development?</a:t>
            </a:r>
          </a:p>
          <a:p>
            <a:pPr lvl="1"/>
            <a:r>
              <a:rPr lang="en-US" dirty="0" smtClean="0"/>
              <a:t>Code First Migrations?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(slow-reveal diagram + ask the audience)</a:t>
            </a:r>
          </a:p>
        </p:txBody>
      </p:sp>
    </p:spTree>
    <p:extLst>
      <p:ext uri="{BB962C8B-B14F-4D97-AF65-F5344CB8AC3E}">
        <p14:creationId xmlns:p14="http://schemas.microsoft.com/office/powerpoint/2010/main" val="115663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Options </a:t>
            </a:r>
            <a:r>
              <a:rPr lang="en-US" dirty="0" smtClean="0"/>
              <a:t>and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Database-First (EDMX)</a:t>
            </a:r>
          </a:p>
          <a:p>
            <a:r>
              <a:rPr lang="en-US" dirty="0" smtClean="0"/>
              <a:t>Model-First (visual designer)</a:t>
            </a:r>
          </a:p>
          <a:p>
            <a:r>
              <a:rPr lang="en-US" dirty="0"/>
              <a:t>Code-First with automatic </a:t>
            </a:r>
            <a:r>
              <a:rPr lang="en-US" dirty="0" smtClean="0"/>
              <a:t>migrations</a:t>
            </a:r>
          </a:p>
          <a:p>
            <a:r>
              <a:rPr lang="en-US" dirty="0" smtClean="0"/>
              <a:t>Code-First with manual </a:t>
            </a:r>
            <a:r>
              <a:rPr lang="en-US" dirty="0" smtClean="0"/>
              <a:t>migrations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(diagrams + explanation)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85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(window-pane grid here with 6 nuggets)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models and mapping in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Connection 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Enable Migrations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Update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Push code + Migrate server DB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Process Workflow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and Mapping in Code</a:t>
            </a:r>
          </a:p>
          <a:p>
            <a:r>
              <a:rPr lang="en-US" dirty="0" smtClean="0"/>
              <a:t>Object-Model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String</a:t>
            </a:r>
          </a:p>
          <a:p>
            <a:r>
              <a:rPr lang="en-US" dirty="0" err="1" smtClean="0"/>
              <a:t>Web.config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configSource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6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Migrations</a:t>
            </a:r>
          </a:p>
          <a:p>
            <a:r>
              <a:rPr lang="en-US" dirty="0" err="1" smtClean="0"/>
              <a:t>Configuration.cs</a:t>
            </a:r>
            <a:endParaRPr lang="en-US" dirty="0" smtClean="0"/>
          </a:p>
          <a:p>
            <a:r>
              <a:rPr lang="en-US" dirty="0" smtClean="0"/>
              <a:t>Add Seed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7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Database</a:t>
            </a:r>
          </a:p>
          <a:p>
            <a:r>
              <a:rPr lang="en-US" dirty="0" smtClean="0"/>
              <a:t>Run Seed Data</a:t>
            </a:r>
          </a:p>
          <a:p>
            <a:r>
              <a:rPr lang="en-US" dirty="0" smtClean="0"/>
              <a:t>Verify SQL</a:t>
            </a:r>
          </a:p>
          <a:p>
            <a:r>
              <a:rPr lang="en-US" dirty="0" smtClean="0"/>
              <a:t>Verify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code to source control</a:t>
            </a:r>
          </a:p>
          <a:p>
            <a:r>
              <a:rPr lang="en-US" dirty="0" smtClean="0"/>
              <a:t>Other developers pull and Update Database</a:t>
            </a:r>
          </a:p>
          <a:p>
            <a:r>
              <a:rPr lang="en-US" dirty="0" smtClean="0"/>
              <a:t>Migrate server DB via migrate.exe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TeamCity</a:t>
            </a:r>
            <a:r>
              <a:rPr lang="en-US" dirty="0" smtClean="0"/>
              <a:t> to automate this</a:t>
            </a:r>
          </a:p>
        </p:txBody>
      </p:sp>
    </p:spTree>
    <p:extLst>
      <p:ext uri="{BB962C8B-B14F-4D97-AF65-F5344CB8AC3E}">
        <p14:creationId xmlns:p14="http://schemas.microsoft.com/office/powerpoint/2010/main" val="4246540840"/>
      </p:ext>
    </p:extLst>
  </p:cSld>
  <p:clrMapOvr>
    <a:masterClrMapping/>
  </p:clrMapOvr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Excella" id="{9A5F6432-036B-4B94-AD11-BE20D0494622}" vid="{7466CE9E-D5DB-4024-BB33-EA4F022184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106</TotalTime>
  <Words>241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Excella</vt:lpstr>
      <vt:lpstr>PowerPoint Presentation</vt:lpstr>
      <vt:lpstr>Tech Check</vt:lpstr>
      <vt:lpstr>Intro: Options and Alternatives</vt:lpstr>
      <vt:lpstr>Agenda</vt:lpstr>
      <vt:lpstr>1 of 6: </vt:lpstr>
      <vt:lpstr>2 of 6: </vt:lpstr>
      <vt:lpstr>3 of 6: </vt:lpstr>
      <vt:lpstr>4 of 6: </vt:lpstr>
      <vt:lpstr>5 of 6: </vt:lpstr>
      <vt:lpstr>6 of 6: </vt:lpstr>
      <vt:lpstr>Self-Correcting Worksheet</vt:lpstr>
      <vt:lpstr>Code Walkthrough</vt:lpstr>
      <vt:lpstr>Conclusion</vt:lpstr>
      <vt:lpstr>About Me</vt:lpstr>
      <vt:lpstr>PowerPoint Presentation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Shahed Chowdhuri</dc:creator>
  <cp:lastModifiedBy>Shahed Chowdhuri</cp:lastModifiedBy>
  <cp:revision>35</cp:revision>
  <dcterms:created xsi:type="dcterms:W3CDTF">2013-04-17T01:04:12Z</dcterms:created>
  <dcterms:modified xsi:type="dcterms:W3CDTF">2013-04-18T03:01:17Z</dcterms:modified>
</cp:coreProperties>
</file>