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72" r:id="rId4"/>
    <p:sldId id="273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0" r:id="rId16"/>
    <p:sldId id="274" r:id="rId17"/>
    <p:sldId id="275" r:id="rId18"/>
    <p:sldId id="276" r:id="rId19"/>
    <p:sldId id="277" r:id="rId20"/>
    <p:sldId id="258" r:id="rId21"/>
    <p:sldId id="271" r:id="rId22"/>
    <p:sldId id="25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70" autoAdjust="0"/>
  </p:normalViewPr>
  <p:slideViewPr>
    <p:cSldViewPr>
      <p:cViewPr varScale="1">
        <p:scale>
          <a:sx n="79" d="100"/>
          <a:sy n="79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0A238-6CBB-4584-A1DE-E971086B620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368642-3CF1-4563-AE64-DE78616AF0E6}">
      <dgm:prSet phldrT="[Text]"/>
      <dgm:spPr/>
      <dgm:t>
        <a:bodyPr/>
        <a:lstStyle/>
        <a:p>
          <a:r>
            <a:rPr lang="en-US" dirty="0" smtClean="0"/>
            <a:t>TDD (Test Driven Development)</a:t>
          </a:r>
          <a:endParaRPr lang="en-US" dirty="0"/>
        </a:p>
      </dgm:t>
    </dgm:pt>
    <dgm:pt modelId="{39F5D457-DE8F-4F64-A160-6CADE6CF05F3}" type="parTrans" cxnId="{8521827F-009D-4379-ADEE-7DABCF61BC9B}">
      <dgm:prSet/>
      <dgm:spPr/>
      <dgm:t>
        <a:bodyPr/>
        <a:lstStyle/>
        <a:p>
          <a:endParaRPr lang="en-US"/>
        </a:p>
      </dgm:t>
    </dgm:pt>
    <dgm:pt modelId="{7E73F0E6-66D5-4841-9C14-3FEAEC1F3CD3}" type="sibTrans" cxnId="{8521827F-009D-4379-ADEE-7DABCF61BC9B}">
      <dgm:prSet/>
      <dgm:spPr/>
      <dgm:t>
        <a:bodyPr/>
        <a:lstStyle/>
        <a:p>
          <a:endParaRPr lang="en-US"/>
        </a:p>
      </dgm:t>
    </dgm:pt>
    <dgm:pt modelId="{9693C588-C752-48CB-B61A-AFAFAF668A0A}">
      <dgm:prSet phldrT="[Text]"/>
      <dgm:spPr/>
      <dgm:t>
        <a:bodyPr/>
        <a:lstStyle/>
        <a:p>
          <a:r>
            <a:rPr lang="en-US" smtClean="0"/>
            <a:t>CI (Continuous Integration)</a:t>
          </a:r>
          <a:endParaRPr lang="en-US" dirty="0"/>
        </a:p>
      </dgm:t>
    </dgm:pt>
    <dgm:pt modelId="{5C444750-7248-4529-8253-7D05C91D09DE}" type="parTrans" cxnId="{0C821F83-0E53-49DC-8EC6-ACC95433734D}">
      <dgm:prSet/>
      <dgm:spPr/>
      <dgm:t>
        <a:bodyPr/>
        <a:lstStyle/>
        <a:p>
          <a:endParaRPr lang="en-US"/>
        </a:p>
      </dgm:t>
    </dgm:pt>
    <dgm:pt modelId="{42C8B81F-5FD9-4A8C-8CC5-4FFCD9F2DC08}" type="sibTrans" cxnId="{0C821F83-0E53-49DC-8EC6-ACC95433734D}">
      <dgm:prSet/>
      <dgm:spPr/>
      <dgm:t>
        <a:bodyPr/>
        <a:lstStyle/>
        <a:p>
          <a:endParaRPr lang="en-US"/>
        </a:p>
      </dgm:t>
    </dgm:pt>
    <dgm:pt modelId="{6313EB24-8A89-4D47-A0D4-6AF56906E634}">
      <dgm:prSet phldrT="[Text]"/>
      <dgm:spPr/>
      <dgm:t>
        <a:bodyPr/>
        <a:lstStyle/>
        <a:p>
          <a:r>
            <a:rPr lang="en-US" dirty="0" smtClean="0"/>
            <a:t>CD (Continuous Delivery)</a:t>
          </a:r>
          <a:endParaRPr lang="en-US" dirty="0"/>
        </a:p>
      </dgm:t>
    </dgm:pt>
    <dgm:pt modelId="{2E0B2434-6A7D-495B-911E-89DB0234629F}" type="parTrans" cxnId="{B16DBB96-A9DA-4887-8C07-83809222CD45}">
      <dgm:prSet/>
      <dgm:spPr/>
      <dgm:t>
        <a:bodyPr/>
        <a:lstStyle/>
        <a:p>
          <a:endParaRPr lang="en-US"/>
        </a:p>
      </dgm:t>
    </dgm:pt>
    <dgm:pt modelId="{7F02435C-88F7-42B0-845D-AB8512E39895}" type="sibTrans" cxnId="{B16DBB96-A9DA-4887-8C07-83809222CD45}">
      <dgm:prSet/>
      <dgm:spPr/>
      <dgm:t>
        <a:bodyPr/>
        <a:lstStyle/>
        <a:p>
          <a:endParaRPr lang="en-US"/>
        </a:p>
      </dgm:t>
    </dgm:pt>
    <dgm:pt modelId="{4DE7911A-7B1E-452A-94F3-D5CEBFD0B8E7}">
      <dgm:prSet phldrT="[Text]"/>
      <dgm:spPr/>
      <dgm:t>
        <a:bodyPr/>
        <a:lstStyle/>
        <a:p>
          <a:r>
            <a:rPr lang="en-US" dirty="0" smtClean="0"/>
            <a:t>BDD (Behavior Driven Development)</a:t>
          </a:r>
          <a:endParaRPr lang="en-US" dirty="0"/>
        </a:p>
      </dgm:t>
    </dgm:pt>
    <dgm:pt modelId="{6AFDC386-EF34-4027-8858-E8F366942F4C}" type="parTrans" cxnId="{F8DDD084-1A9E-493E-AAA9-945E93AF1CD6}">
      <dgm:prSet/>
      <dgm:spPr/>
      <dgm:t>
        <a:bodyPr/>
        <a:lstStyle/>
        <a:p>
          <a:endParaRPr lang="en-US"/>
        </a:p>
      </dgm:t>
    </dgm:pt>
    <dgm:pt modelId="{A7DF25BD-E85E-4606-B8B2-7544A080F620}" type="sibTrans" cxnId="{F8DDD084-1A9E-493E-AAA9-945E93AF1CD6}">
      <dgm:prSet/>
      <dgm:spPr/>
      <dgm:t>
        <a:bodyPr/>
        <a:lstStyle/>
        <a:p>
          <a:endParaRPr lang="en-US"/>
        </a:p>
      </dgm:t>
    </dgm:pt>
    <dgm:pt modelId="{E3680541-E6D9-461B-B35C-3913E52306E1}" type="pres">
      <dgm:prSet presAssocID="{07E0A238-6CBB-4584-A1DE-E971086B620C}" presName="Name0" presStyleCnt="0">
        <dgm:presLayoutVars>
          <dgm:chMax val="7"/>
          <dgm:chPref val="7"/>
          <dgm:dir/>
        </dgm:presLayoutVars>
      </dgm:prSet>
      <dgm:spPr/>
    </dgm:pt>
    <dgm:pt modelId="{63361A7F-146B-49C9-A5F7-A3E81F5BC559}" type="pres">
      <dgm:prSet presAssocID="{07E0A238-6CBB-4584-A1DE-E971086B620C}" presName="Name1" presStyleCnt="0"/>
      <dgm:spPr/>
    </dgm:pt>
    <dgm:pt modelId="{8C1672BF-F4D3-49CF-ACE5-A8CC58DF1A60}" type="pres">
      <dgm:prSet presAssocID="{07E0A238-6CBB-4584-A1DE-E971086B620C}" presName="cycle" presStyleCnt="0"/>
      <dgm:spPr/>
    </dgm:pt>
    <dgm:pt modelId="{A13D71FD-C5C6-492C-B556-C060A0822FA8}" type="pres">
      <dgm:prSet presAssocID="{07E0A238-6CBB-4584-A1DE-E971086B620C}" presName="srcNode" presStyleLbl="node1" presStyleIdx="0" presStyleCnt="4"/>
      <dgm:spPr/>
    </dgm:pt>
    <dgm:pt modelId="{1A0EDD33-64EC-4B6D-A7A7-EB536285E2AA}" type="pres">
      <dgm:prSet presAssocID="{07E0A238-6CBB-4584-A1DE-E971086B620C}" presName="conn" presStyleLbl="parChTrans1D2" presStyleIdx="0" presStyleCnt="1"/>
      <dgm:spPr/>
    </dgm:pt>
    <dgm:pt modelId="{AFB98FBB-D684-4685-B93B-3DC561131DBB}" type="pres">
      <dgm:prSet presAssocID="{07E0A238-6CBB-4584-A1DE-E971086B620C}" presName="extraNode" presStyleLbl="node1" presStyleIdx="0" presStyleCnt="4"/>
      <dgm:spPr/>
    </dgm:pt>
    <dgm:pt modelId="{10329EE5-F18C-4E61-87CD-06FD1B4DEC66}" type="pres">
      <dgm:prSet presAssocID="{07E0A238-6CBB-4584-A1DE-E971086B620C}" presName="dstNode" presStyleLbl="node1" presStyleIdx="0" presStyleCnt="4"/>
      <dgm:spPr/>
    </dgm:pt>
    <dgm:pt modelId="{FAC81F73-1D44-482A-9274-B9C17E7A728A}" type="pres">
      <dgm:prSet presAssocID="{90368642-3CF1-4563-AE64-DE78616AF0E6}" presName="text_1" presStyleLbl="node1" presStyleIdx="0" presStyleCnt="4">
        <dgm:presLayoutVars>
          <dgm:bulletEnabled val="1"/>
        </dgm:presLayoutVars>
      </dgm:prSet>
      <dgm:spPr/>
    </dgm:pt>
    <dgm:pt modelId="{DBF4F858-D1D5-462D-A87E-1197CFB89CAD}" type="pres">
      <dgm:prSet presAssocID="{90368642-3CF1-4563-AE64-DE78616AF0E6}" presName="accent_1" presStyleCnt="0"/>
      <dgm:spPr/>
    </dgm:pt>
    <dgm:pt modelId="{CD93015B-E4DF-471C-B659-7A700B5C4C5A}" type="pres">
      <dgm:prSet presAssocID="{90368642-3CF1-4563-AE64-DE78616AF0E6}" presName="accentRepeatNode" presStyleLbl="solidFgAcc1" presStyleIdx="0" presStyleCnt="4"/>
      <dgm:spPr/>
    </dgm:pt>
    <dgm:pt modelId="{2A707D83-A3D8-4D89-AA52-3161082796BA}" type="pres">
      <dgm:prSet presAssocID="{4DE7911A-7B1E-452A-94F3-D5CEBFD0B8E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50323-C3B6-43F4-A112-D389DE5C0594}" type="pres">
      <dgm:prSet presAssocID="{4DE7911A-7B1E-452A-94F3-D5CEBFD0B8E7}" presName="accent_2" presStyleCnt="0"/>
      <dgm:spPr/>
    </dgm:pt>
    <dgm:pt modelId="{C78D062B-6A9A-4FF9-BF9F-41DDF6D9C3A0}" type="pres">
      <dgm:prSet presAssocID="{4DE7911A-7B1E-452A-94F3-D5CEBFD0B8E7}" presName="accentRepeatNode" presStyleLbl="solidFgAcc1" presStyleIdx="1" presStyleCnt="4"/>
      <dgm:spPr/>
    </dgm:pt>
    <dgm:pt modelId="{565C0441-9306-48EE-9E2F-153C9F1425FB}" type="pres">
      <dgm:prSet presAssocID="{9693C588-C752-48CB-B61A-AFAFAF668A0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9AA04-B9F1-489C-BD04-073561337BE7}" type="pres">
      <dgm:prSet presAssocID="{9693C588-C752-48CB-B61A-AFAFAF668A0A}" presName="accent_3" presStyleCnt="0"/>
      <dgm:spPr/>
    </dgm:pt>
    <dgm:pt modelId="{ECA12D8D-7CC2-4E74-A56D-2D189ACE976D}" type="pres">
      <dgm:prSet presAssocID="{9693C588-C752-48CB-B61A-AFAFAF668A0A}" presName="accentRepeatNode" presStyleLbl="solidFgAcc1" presStyleIdx="2" presStyleCnt="4"/>
      <dgm:spPr/>
    </dgm:pt>
    <dgm:pt modelId="{D6C2F7F6-EA99-4C49-BCB7-8A2C7DCD28B6}" type="pres">
      <dgm:prSet presAssocID="{6313EB24-8A89-4D47-A0D4-6AF56906E63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5B899-C5D6-4F9F-984D-DD9FDAA062C1}" type="pres">
      <dgm:prSet presAssocID="{6313EB24-8A89-4D47-A0D4-6AF56906E634}" presName="accent_4" presStyleCnt="0"/>
      <dgm:spPr/>
    </dgm:pt>
    <dgm:pt modelId="{460FC9BD-FC05-4180-A07E-8205100A86D5}" type="pres">
      <dgm:prSet presAssocID="{6313EB24-8A89-4D47-A0D4-6AF56906E634}" presName="accentRepeatNode" presStyleLbl="solidFgAcc1" presStyleIdx="3" presStyleCnt="4"/>
      <dgm:spPr/>
    </dgm:pt>
  </dgm:ptLst>
  <dgm:cxnLst>
    <dgm:cxn modelId="{B16DBB96-A9DA-4887-8C07-83809222CD45}" srcId="{07E0A238-6CBB-4584-A1DE-E971086B620C}" destId="{6313EB24-8A89-4D47-A0D4-6AF56906E634}" srcOrd="3" destOrd="0" parTransId="{2E0B2434-6A7D-495B-911E-89DB0234629F}" sibTransId="{7F02435C-88F7-42B0-845D-AB8512E39895}"/>
    <dgm:cxn modelId="{B743B999-B5C5-4A6F-8769-265B43E38996}" type="presOf" srcId="{9693C588-C752-48CB-B61A-AFAFAF668A0A}" destId="{565C0441-9306-48EE-9E2F-153C9F1425FB}" srcOrd="0" destOrd="0" presId="urn:microsoft.com/office/officeart/2008/layout/VerticalCurvedList"/>
    <dgm:cxn modelId="{8521827F-009D-4379-ADEE-7DABCF61BC9B}" srcId="{07E0A238-6CBB-4584-A1DE-E971086B620C}" destId="{90368642-3CF1-4563-AE64-DE78616AF0E6}" srcOrd="0" destOrd="0" parTransId="{39F5D457-DE8F-4F64-A160-6CADE6CF05F3}" sibTransId="{7E73F0E6-66D5-4841-9C14-3FEAEC1F3CD3}"/>
    <dgm:cxn modelId="{A24D0AA7-850B-4082-A6BB-88D058505193}" type="presOf" srcId="{07E0A238-6CBB-4584-A1DE-E971086B620C}" destId="{E3680541-E6D9-461B-B35C-3913E52306E1}" srcOrd="0" destOrd="0" presId="urn:microsoft.com/office/officeart/2008/layout/VerticalCurvedList"/>
    <dgm:cxn modelId="{0C821F83-0E53-49DC-8EC6-ACC95433734D}" srcId="{07E0A238-6CBB-4584-A1DE-E971086B620C}" destId="{9693C588-C752-48CB-B61A-AFAFAF668A0A}" srcOrd="2" destOrd="0" parTransId="{5C444750-7248-4529-8253-7D05C91D09DE}" sibTransId="{42C8B81F-5FD9-4A8C-8CC5-4FFCD9F2DC08}"/>
    <dgm:cxn modelId="{C235931C-03D9-405D-8F1B-FD2C360A44BB}" type="presOf" srcId="{4DE7911A-7B1E-452A-94F3-D5CEBFD0B8E7}" destId="{2A707D83-A3D8-4D89-AA52-3161082796BA}" srcOrd="0" destOrd="0" presId="urn:microsoft.com/office/officeart/2008/layout/VerticalCurvedList"/>
    <dgm:cxn modelId="{1B89480E-7A27-4C48-B9D0-CFDB94E2DF31}" type="presOf" srcId="{6313EB24-8A89-4D47-A0D4-6AF56906E634}" destId="{D6C2F7F6-EA99-4C49-BCB7-8A2C7DCD28B6}" srcOrd="0" destOrd="0" presId="urn:microsoft.com/office/officeart/2008/layout/VerticalCurvedList"/>
    <dgm:cxn modelId="{F8DDD084-1A9E-493E-AAA9-945E93AF1CD6}" srcId="{07E0A238-6CBB-4584-A1DE-E971086B620C}" destId="{4DE7911A-7B1E-452A-94F3-D5CEBFD0B8E7}" srcOrd="1" destOrd="0" parTransId="{6AFDC386-EF34-4027-8858-E8F366942F4C}" sibTransId="{A7DF25BD-E85E-4606-B8B2-7544A080F620}"/>
    <dgm:cxn modelId="{BC82177C-AA3E-48E6-A9B3-5AB86DAB9498}" type="presOf" srcId="{7E73F0E6-66D5-4841-9C14-3FEAEC1F3CD3}" destId="{1A0EDD33-64EC-4B6D-A7A7-EB536285E2AA}" srcOrd="0" destOrd="0" presId="urn:microsoft.com/office/officeart/2008/layout/VerticalCurvedList"/>
    <dgm:cxn modelId="{8508763E-BC92-4013-9CEB-D224B740A6A3}" type="presOf" srcId="{90368642-3CF1-4563-AE64-DE78616AF0E6}" destId="{FAC81F73-1D44-482A-9274-B9C17E7A728A}" srcOrd="0" destOrd="0" presId="urn:microsoft.com/office/officeart/2008/layout/VerticalCurvedList"/>
    <dgm:cxn modelId="{99B4C001-EA72-49F2-894E-EE9E11889BF6}" type="presParOf" srcId="{E3680541-E6D9-461B-B35C-3913E52306E1}" destId="{63361A7F-146B-49C9-A5F7-A3E81F5BC559}" srcOrd="0" destOrd="0" presId="urn:microsoft.com/office/officeart/2008/layout/VerticalCurvedList"/>
    <dgm:cxn modelId="{FCC3C4B6-9AA7-49D8-8E88-4635D39EA046}" type="presParOf" srcId="{63361A7F-146B-49C9-A5F7-A3E81F5BC559}" destId="{8C1672BF-F4D3-49CF-ACE5-A8CC58DF1A60}" srcOrd="0" destOrd="0" presId="urn:microsoft.com/office/officeart/2008/layout/VerticalCurvedList"/>
    <dgm:cxn modelId="{8D147350-1C5D-4FAE-8D39-83144AD53B65}" type="presParOf" srcId="{8C1672BF-F4D3-49CF-ACE5-A8CC58DF1A60}" destId="{A13D71FD-C5C6-492C-B556-C060A0822FA8}" srcOrd="0" destOrd="0" presId="urn:microsoft.com/office/officeart/2008/layout/VerticalCurvedList"/>
    <dgm:cxn modelId="{BF7571C0-22EB-4476-AC46-346972606C00}" type="presParOf" srcId="{8C1672BF-F4D3-49CF-ACE5-A8CC58DF1A60}" destId="{1A0EDD33-64EC-4B6D-A7A7-EB536285E2AA}" srcOrd="1" destOrd="0" presId="urn:microsoft.com/office/officeart/2008/layout/VerticalCurvedList"/>
    <dgm:cxn modelId="{AF55ED8A-F630-4515-960D-ED39AAE6F588}" type="presParOf" srcId="{8C1672BF-F4D3-49CF-ACE5-A8CC58DF1A60}" destId="{AFB98FBB-D684-4685-B93B-3DC561131DBB}" srcOrd="2" destOrd="0" presId="urn:microsoft.com/office/officeart/2008/layout/VerticalCurvedList"/>
    <dgm:cxn modelId="{615F135F-FED4-40EA-9431-1EEBFDB6AFF3}" type="presParOf" srcId="{8C1672BF-F4D3-49CF-ACE5-A8CC58DF1A60}" destId="{10329EE5-F18C-4E61-87CD-06FD1B4DEC66}" srcOrd="3" destOrd="0" presId="urn:microsoft.com/office/officeart/2008/layout/VerticalCurvedList"/>
    <dgm:cxn modelId="{0663CA12-DB39-4EE1-A817-4082EA4D55B6}" type="presParOf" srcId="{63361A7F-146B-49C9-A5F7-A3E81F5BC559}" destId="{FAC81F73-1D44-482A-9274-B9C17E7A728A}" srcOrd="1" destOrd="0" presId="urn:microsoft.com/office/officeart/2008/layout/VerticalCurvedList"/>
    <dgm:cxn modelId="{D60E44F0-0E20-4E9D-9E0A-584552BBE115}" type="presParOf" srcId="{63361A7F-146B-49C9-A5F7-A3E81F5BC559}" destId="{DBF4F858-D1D5-462D-A87E-1197CFB89CAD}" srcOrd="2" destOrd="0" presId="urn:microsoft.com/office/officeart/2008/layout/VerticalCurvedList"/>
    <dgm:cxn modelId="{70620DAC-7315-40A9-9525-692B7D87867A}" type="presParOf" srcId="{DBF4F858-D1D5-462D-A87E-1197CFB89CAD}" destId="{CD93015B-E4DF-471C-B659-7A700B5C4C5A}" srcOrd="0" destOrd="0" presId="urn:microsoft.com/office/officeart/2008/layout/VerticalCurvedList"/>
    <dgm:cxn modelId="{6818677E-7AF0-4AD3-85CB-30E9187B98E6}" type="presParOf" srcId="{63361A7F-146B-49C9-A5F7-A3E81F5BC559}" destId="{2A707D83-A3D8-4D89-AA52-3161082796BA}" srcOrd="3" destOrd="0" presId="urn:microsoft.com/office/officeart/2008/layout/VerticalCurvedList"/>
    <dgm:cxn modelId="{C74473F9-717B-459B-ADA3-5409EDFEE902}" type="presParOf" srcId="{63361A7F-146B-49C9-A5F7-A3E81F5BC559}" destId="{C7350323-C3B6-43F4-A112-D389DE5C0594}" srcOrd="4" destOrd="0" presId="urn:microsoft.com/office/officeart/2008/layout/VerticalCurvedList"/>
    <dgm:cxn modelId="{2DE772D3-DB9A-4666-967E-3289853EDAAD}" type="presParOf" srcId="{C7350323-C3B6-43F4-A112-D389DE5C0594}" destId="{C78D062B-6A9A-4FF9-BF9F-41DDF6D9C3A0}" srcOrd="0" destOrd="0" presId="urn:microsoft.com/office/officeart/2008/layout/VerticalCurvedList"/>
    <dgm:cxn modelId="{FD8C405E-8DDC-49C9-A08F-837D9F8363AA}" type="presParOf" srcId="{63361A7F-146B-49C9-A5F7-A3E81F5BC559}" destId="{565C0441-9306-48EE-9E2F-153C9F1425FB}" srcOrd="5" destOrd="0" presId="urn:microsoft.com/office/officeart/2008/layout/VerticalCurvedList"/>
    <dgm:cxn modelId="{50F8937A-26CB-44E8-A221-1A241A4760CF}" type="presParOf" srcId="{63361A7F-146B-49C9-A5F7-A3E81F5BC559}" destId="{92E9AA04-B9F1-489C-BD04-073561337BE7}" srcOrd="6" destOrd="0" presId="urn:microsoft.com/office/officeart/2008/layout/VerticalCurvedList"/>
    <dgm:cxn modelId="{673940D7-6848-4D54-8BD1-0E57C5516CA8}" type="presParOf" srcId="{92E9AA04-B9F1-489C-BD04-073561337BE7}" destId="{ECA12D8D-7CC2-4E74-A56D-2D189ACE976D}" srcOrd="0" destOrd="0" presId="urn:microsoft.com/office/officeart/2008/layout/VerticalCurvedList"/>
    <dgm:cxn modelId="{1F01C77A-FD1F-4926-BA41-B8B6B11CFBBA}" type="presParOf" srcId="{63361A7F-146B-49C9-A5F7-A3E81F5BC559}" destId="{D6C2F7F6-EA99-4C49-BCB7-8A2C7DCD28B6}" srcOrd="7" destOrd="0" presId="urn:microsoft.com/office/officeart/2008/layout/VerticalCurvedList"/>
    <dgm:cxn modelId="{40E9B94F-81B1-4F87-9359-FF5952E0D1D1}" type="presParOf" srcId="{63361A7F-146B-49C9-A5F7-A3E81F5BC559}" destId="{F235B899-C5D6-4F9F-984D-DD9FDAA062C1}" srcOrd="8" destOrd="0" presId="urn:microsoft.com/office/officeart/2008/layout/VerticalCurvedList"/>
    <dgm:cxn modelId="{9E9C2D97-89AD-4D52-A47D-7D2A86D70849}" type="presParOf" srcId="{F235B899-C5D6-4F9F-984D-DD9FDAA062C1}" destId="{460FC9BD-FC05-4180-A07E-8205100A86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D1238-C23C-4D73-AEBD-91AF9CE8F73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E48BA-2B29-410F-8680-F7DDCB455A0F}">
      <dgm:prSet phldrT="[Text]"/>
      <dgm:spPr/>
      <dgm:t>
        <a:bodyPr/>
        <a:lstStyle/>
        <a:p>
          <a:r>
            <a:rPr lang="en-US" dirty="0" smtClean="0"/>
            <a:t>Database-First</a:t>
          </a:r>
        </a:p>
        <a:p>
          <a:r>
            <a:rPr lang="en-US" dirty="0" smtClean="0"/>
            <a:t>(EDMX)</a:t>
          </a:r>
          <a:endParaRPr lang="en-US" dirty="0"/>
        </a:p>
      </dgm:t>
    </dgm:pt>
    <dgm:pt modelId="{E7AAAC41-563C-45AE-9EEC-DE64E7C71834}" type="parTrans" cxnId="{CC49287F-3A6B-49E2-B740-0477CCB0A9AD}">
      <dgm:prSet/>
      <dgm:spPr/>
      <dgm:t>
        <a:bodyPr/>
        <a:lstStyle/>
        <a:p>
          <a:endParaRPr lang="en-US"/>
        </a:p>
      </dgm:t>
    </dgm:pt>
    <dgm:pt modelId="{F6314F3F-C054-4EDA-86D9-36D5E0B0FF80}" type="sibTrans" cxnId="{CC49287F-3A6B-49E2-B740-0477CCB0A9AD}">
      <dgm:prSet/>
      <dgm:spPr/>
      <dgm:t>
        <a:bodyPr/>
        <a:lstStyle/>
        <a:p>
          <a:endParaRPr lang="en-US"/>
        </a:p>
      </dgm:t>
    </dgm:pt>
    <dgm:pt modelId="{33C009B4-5872-45AC-9F04-B1AF469BF817}">
      <dgm:prSet phldrT="[Text]"/>
      <dgm:spPr/>
      <dgm:t>
        <a:bodyPr/>
        <a:lstStyle/>
        <a:p>
          <a:r>
            <a:rPr lang="en-US" dirty="0" smtClean="0"/>
            <a:t>Model-First</a:t>
          </a:r>
        </a:p>
        <a:p>
          <a:r>
            <a:rPr lang="en-US" dirty="0" smtClean="0"/>
            <a:t>(Visual Designer)</a:t>
          </a:r>
          <a:endParaRPr lang="en-US" dirty="0"/>
        </a:p>
      </dgm:t>
    </dgm:pt>
    <dgm:pt modelId="{B40268C6-1D04-4B98-AAC7-CD010F7BA872}" type="parTrans" cxnId="{4E0BC73C-4FB8-42CE-A700-CBE314758973}">
      <dgm:prSet/>
      <dgm:spPr/>
      <dgm:t>
        <a:bodyPr/>
        <a:lstStyle/>
        <a:p>
          <a:endParaRPr lang="en-US"/>
        </a:p>
      </dgm:t>
    </dgm:pt>
    <dgm:pt modelId="{3FA9516A-AE66-4E43-96F6-5C7D1E7F381D}" type="sibTrans" cxnId="{4E0BC73C-4FB8-42CE-A700-CBE314758973}">
      <dgm:prSet/>
      <dgm:spPr/>
      <dgm:t>
        <a:bodyPr/>
        <a:lstStyle/>
        <a:p>
          <a:endParaRPr lang="en-US"/>
        </a:p>
      </dgm:t>
    </dgm:pt>
    <dgm:pt modelId="{944AB706-A80F-422B-9E2A-42E5359F1CC3}">
      <dgm:prSet phldrT="[Text]"/>
      <dgm:spPr/>
      <dgm:t>
        <a:bodyPr/>
        <a:lstStyle/>
        <a:p>
          <a:r>
            <a:rPr lang="en-US" dirty="0" smtClean="0"/>
            <a:t>Code-First (automatic migrations)</a:t>
          </a:r>
          <a:endParaRPr lang="en-US" dirty="0"/>
        </a:p>
      </dgm:t>
    </dgm:pt>
    <dgm:pt modelId="{EA08D931-1BAB-428D-964F-1F4149F590F6}" type="parTrans" cxnId="{375E2B9E-48A3-464F-9039-EB5359C8ABBD}">
      <dgm:prSet/>
      <dgm:spPr/>
      <dgm:t>
        <a:bodyPr/>
        <a:lstStyle/>
        <a:p>
          <a:endParaRPr lang="en-US"/>
        </a:p>
      </dgm:t>
    </dgm:pt>
    <dgm:pt modelId="{75E5AD3A-1C40-463E-A4BE-62C3B0034CF0}" type="sibTrans" cxnId="{375E2B9E-48A3-464F-9039-EB5359C8ABBD}">
      <dgm:prSet/>
      <dgm:spPr/>
      <dgm:t>
        <a:bodyPr/>
        <a:lstStyle/>
        <a:p>
          <a:endParaRPr lang="en-US"/>
        </a:p>
      </dgm:t>
    </dgm:pt>
    <dgm:pt modelId="{D643383F-16BD-4213-A7E2-32F7585609AD}">
      <dgm:prSet phldrT="[Text]"/>
      <dgm:spPr/>
      <dgm:t>
        <a:bodyPr/>
        <a:lstStyle/>
        <a:p>
          <a:r>
            <a:rPr lang="en-US" dirty="0" smtClean="0"/>
            <a:t>Code-First (manual migrations)</a:t>
          </a:r>
          <a:endParaRPr lang="en-US" dirty="0"/>
        </a:p>
      </dgm:t>
    </dgm:pt>
    <dgm:pt modelId="{A8BAEE14-AA3C-4E64-B948-2F0A860DF656}" type="parTrans" cxnId="{9E8EA854-9804-4CE1-B8B6-3E605C2C2A60}">
      <dgm:prSet/>
      <dgm:spPr/>
      <dgm:t>
        <a:bodyPr/>
        <a:lstStyle/>
        <a:p>
          <a:endParaRPr lang="en-US"/>
        </a:p>
      </dgm:t>
    </dgm:pt>
    <dgm:pt modelId="{616E5993-A8FA-4C9B-84FB-CC8FE62A1416}" type="sibTrans" cxnId="{9E8EA854-9804-4CE1-B8B6-3E605C2C2A60}">
      <dgm:prSet/>
      <dgm:spPr/>
      <dgm:t>
        <a:bodyPr/>
        <a:lstStyle/>
        <a:p>
          <a:endParaRPr lang="en-US"/>
        </a:p>
      </dgm:t>
    </dgm:pt>
    <dgm:pt modelId="{A9EDF711-1400-430B-B9F9-00F63A54B3CC}" type="pres">
      <dgm:prSet presAssocID="{613D1238-C23C-4D73-AEBD-91AF9CE8F73A}" presName="matrix" presStyleCnt="0">
        <dgm:presLayoutVars>
          <dgm:chMax val="1"/>
          <dgm:dir/>
          <dgm:resizeHandles val="exact"/>
        </dgm:presLayoutVars>
      </dgm:prSet>
      <dgm:spPr/>
    </dgm:pt>
    <dgm:pt modelId="{AAAC01F8-49B1-4548-8C89-BAC451469AB2}" type="pres">
      <dgm:prSet presAssocID="{613D1238-C23C-4D73-AEBD-91AF9CE8F73A}" presName="diamond" presStyleLbl="bgShp" presStyleIdx="0" presStyleCnt="1"/>
      <dgm:spPr/>
    </dgm:pt>
    <dgm:pt modelId="{91D225CA-3223-4459-8F06-90AEA76768D4}" type="pres">
      <dgm:prSet presAssocID="{613D1238-C23C-4D73-AEBD-91AF9CE8F73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14F81-3105-4735-9631-819E722C4EB7}" type="pres">
      <dgm:prSet presAssocID="{613D1238-C23C-4D73-AEBD-91AF9CE8F73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907AA0-0E10-4586-97B2-9BE2FB661370}" type="pres">
      <dgm:prSet presAssocID="{613D1238-C23C-4D73-AEBD-91AF9CE8F73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273F3-EEA2-40F9-8D81-3F5D035F339E}" type="pres">
      <dgm:prSet presAssocID="{613D1238-C23C-4D73-AEBD-91AF9CE8F73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5E2B9E-48A3-464F-9039-EB5359C8ABBD}" srcId="{613D1238-C23C-4D73-AEBD-91AF9CE8F73A}" destId="{944AB706-A80F-422B-9E2A-42E5359F1CC3}" srcOrd="2" destOrd="0" parTransId="{EA08D931-1BAB-428D-964F-1F4149F590F6}" sibTransId="{75E5AD3A-1C40-463E-A4BE-62C3B0034CF0}"/>
    <dgm:cxn modelId="{4E0BC73C-4FB8-42CE-A700-CBE314758973}" srcId="{613D1238-C23C-4D73-AEBD-91AF9CE8F73A}" destId="{33C009B4-5872-45AC-9F04-B1AF469BF817}" srcOrd="1" destOrd="0" parTransId="{B40268C6-1D04-4B98-AAC7-CD010F7BA872}" sibTransId="{3FA9516A-AE66-4E43-96F6-5C7D1E7F381D}"/>
    <dgm:cxn modelId="{8994F1BD-0887-4F91-A0EA-CA942CB31D4D}" type="presOf" srcId="{613D1238-C23C-4D73-AEBD-91AF9CE8F73A}" destId="{A9EDF711-1400-430B-B9F9-00F63A54B3CC}" srcOrd="0" destOrd="0" presId="urn:microsoft.com/office/officeart/2005/8/layout/matrix3"/>
    <dgm:cxn modelId="{CC49287F-3A6B-49E2-B740-0477CCB0A9AD}" srcId="{613D1238-C23C-4D73-AEBD-91AF9CE8F73A}" destId="{E2EE48BA-2B29-410F-8680-F7DDCB455A0F}" srcOrd="0" destOrd="0" parTransId="{E7AAAC41-563C-45AE-9EEC-DE64E7C71834}" sibTransId="{F6314F3F-C054-4EDA-86D9-36D5E0B0FF80}"/>
    <dgm:cxn modelId="{9E8EA854-9804-4CE1-B8B6-3E605C2C2A60}" srcId="{613D1238-C23C-4D73-AEBD-91AF9CE8F73A}" destId="{D643383F-16BD-4213-A7E2-32F7585609AD}" srcOrd="3" destOrd="0" parTransId="{A8BAEE14-AA3C-4E64-B948-2F0A860DF656}" sibTransId="{616E5993-A8FA-4C9B-84FB-CC8FE62A1416}"/>
    <dgm:cxn modelId="{585DBED2-F379-47EE-BFF0-110FEDCDAEA0}" type="presOf" srcId="{E2EE48BA-2B29-410F-8680-F7DDCB455A0F}" destId="{91D225CA-3223-4459-8F06-90AEA76768D4}" srcOrd="0" destOrd="0" presId="urn:microsoft.com/office/officeart/2005/8/layout/matrix3"/>
    <dgm:cxn modelId="{2313FEE7-7464-4DD1-A339-DD17139240FE}" type="presOf" srcId="{D643383F-16BD-4213-A7E2-32F7585609AD}" destId="{7F6273F3-EEA2-40F9-8D81-3F5D035F339E}" srcOrd="0" destOrd="0" presId="urn:microsoft.com/office/officeart/2005/8/layout/matrix3"/>
    <dgm:cxn modelId="{0BEE91B0-5C36-4575-846D-68AE1C92F38F}" type="presOf" srcId="{944AB706-A80F-422B-9E2A-42E5359F1CC3}" destId="{6D907AA0-0E10-4586-97B2-9BE2FB661370}" srcOrd="0" destOrd="0" presId="urn:microsoft.com/office/officeart/2005/8/layout/matrix3"/>
    <dgm:cxn modelId="{8F7B0099-01EE-4593-892E-863304D44702}" type="presOf" srcId="{33C009B4-5872-45AC-9F04-B1AF469BF817}" destId="{39A14F81-3105-4735-9631-819E722C4EB7}" srcOrd="0" destOrd="0" presId="urn:microsoft.com/office/officeart/2005/8/layout/matrix3"/>
    <dgm:cxn modelId="{65B900E2-B0B6-45A9-A7A1-CF647AE3022C}" type="presParOf" srcId="{A9EDF711-1400-430B-B9F9-00F63A54B3CC}" destId="{AAAC01F8-49B1-4548-8C89-BAC451469AB2}" srcOrd="0" destOrd="0" presId="urn:microsoft.com/office/officeart/2005/8/layout/matrix3"/>
    <dgm:cxn modelId="{6F4EBC9D-4AF6-4BA5-AD7C-84485E8F484F}" type="presParOf" srcId="{A9EDF711-1400-430B-B9F9-00F63A54B3CC}" destId="{91D225CA-3223-4459-8F06-90AEA76768D4}" srcOrd="1" destOrd="0" presId="urn:microsoft.com/office/officeart/2005/8/layout/matrix3"/>
    <dgm:cxn modelId="{7EEF08BA-3325-4FAC-9CA7-59EB953E4090}" type="presParOf" srcId="{A9EDF711-1400-430B-B9F9-00F63A54B3CC}" destId="{39A14F81-3105-4735-9631-819E722C4EB7}" srcOrd="2" destOrd="0" presId="urn:microsoft.com/office/officeart/2005/8/layout/matrix3"/>
    <dgm:cxn modelId="{5DF46182-23CB-4E42-B1A2-A685C154ECC2}" type="presParOf" srcId="{A9EDF711-1400-430B-B9F9-00F63A54B3CC}" destId="{6D907AA0-0E10-4586-97B2-9BE2FB661370}" srcOrd="3" destOrd="0" presId="urn:microsoft.com/office/officeart/2005/8/layout/matrix3"/>
    <dgm:cxn modelId="{832A69AE-2F0E-49D4-8160-E3482EB4776D}" type="presParOf" srcId="{A9EDF711-1400-430B-B9F9-00F63A54B3CC}" destId="{7F6273F3-EEA2-40F9-8D81-3F5D035F33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1. Models &amp; Mapping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2. Connection Strings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3. Enable Migrations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</dgm:pt>
  </dgm:ptLst>
  <dgm:cxnLst>
    <dgm:cxn modelId="{E2843C4C-55AE-491C-B87A-25DECCF6F532}" type="presOf" srcId="{2A3CF43B-3237-4FDC-9F3B-3BEE8CA45EEF}" destId="{EE2E4ADA-E889-4330-BF64-7DF77171314B}" srcOrd="0" destOrd="0" presId="urn:microsoft.com/office/officeart/2005/8/layout/vList3"/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EA12AC45-89C7-453D-8427-ED70451BDF89}" type="presOf" srcId="{DAF215C1-9A03-4E7C-B8C0-05C4BD2D443A}" destId="{095139C9-20B8-4F11-9CDB-F293148DEB1B}" srcOrd="0" destOrd="0" presId="urn:microsoft.com/office/officeart/2005/8/layout/vList3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A2D59384-4D54-40AC-B880-B5CD4E05FA2B}" type="presOf" srcId="{C6DBA325-DCC3-4AB7-915C-A54171E17C3D}" destId="{1F3B8E87-12C2-4EBF-94C5-674CFE6019F5}" srcOrd="0" destOrd="0" presId="urn:microsoft.com/office/officeart/2005/8/layout/vList3"/>
    <dgm:cxn modelId="{F21E35FF-30EC-423F-A74A-6CE4BA339F5B}" type="presOf" srcId="{46589FED-371F-4A91-B06D-B3C33EABCB17}" destId="{D8B4FB10-A3CC-479D-A103-974937DD1FA0}" srcOrd="0" destOrd="0" presId="urn:microsoft.com/office/officeart/2005/8/layout/vList3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086CB259-E3C6-41EA-976B-5EEE63EA3D4A}" type="presParOf" srcId="{095139C9-20B8-4F11-9CDB-F293148DEB1B}" destId="{B642FC3D-98AD-4CE0-B3C6-EE55C48B75CD}" srcOrd="0" destOrd="0" presId="urn:microsoft.com/office/officeart/2005/8/layout/vList3"/>
    <dgm:cxn modelId="{ABE235AC-7BDB-47EF-A57A-022515C4D275}" type="presParOf" srcId="{B642FC3D-98AD-4CE0-B3C6-EE55C48B75CD}" destId="{767B27D0-C521-4E67-8FB4-F726B92F7FDF}" srcOrd="0" destOrd="0" presId="urn:microsoft.com/office/officeart/2005/8/layout/vList3"/>
    <dgm:cxn modelId="{F3F715B9-E96B-46C6-A5BC-30D42E0FAFCD}" type="presParOf" srcId="{B642FC3D-98AD-4CE0-B3C6-EE55C48B75CD}" destId="{1F3B8E87-12C2-4EBF-94C5-674CFE6019F5}" srcOrd="1" destOrd="0" presId="urn:microsoft.com/office/officeart/2005/8/layout/vList3"/>
    <dgm:cxn modelId="{D2CC69B7-A825-4378-BFE5-844546BCC11F}" type="presParOf" srcId="{095139C9-20B8-4F11-9CDB-F293148DEB1B}" destId="{C5DFB67E-A657-4BF0-BEC5-EA1ABC7622FE}" srcOrd="1" destOrd="0" presId="urn:microsoft.com/office/officeart/2005/8/layout/vList3"/>
    <dgm:cxn modelId="{DEBC29FB-7A82-442F-BBF5-93BABDBEF132}" type="presParOf" srcId="{095139C9-20B8-4F11-9CDB-F293148DEB1B}" destId="{CC1DE2B5-ABED-453A-A738-6B4E8AC2CE29}" srcOrd="2" destOrd="0" presId="urn:microsoft.com/office/officeart/2005/8/layout/vList3"/>
    <dgm:cxn modelId="{67F8D009-C87B-4ED4-B37E-108F694C5F8E}" type="presParOf" srcId="{CC1DE2B5-ABED-453A-A738-6B4E8AC2CE29}" destId="{8238C297-8E7A-47CA-AFCA-8B0E84DAC5E4}" srcOrd="0" destOrd="0" presId="urn:microsoft.com/office/officeart/2005/8/layout/vList3"/>
    <dgm:cxn modelId="{E5523E7B-0527-4EF2-9D34-0E56F23CFFB1}" type="presParOf" srcId="{CC1DE2B5-ABED-453A-A738-6B4E8AC2CE29}" destId="{D8B4FB10-A3CC-479D-A103-974937DD1FA0}" srcOrd="1" destOrd="0" presId="urn:microsoft.com/office/officeart/2005/8/layout/vList3"/>
    <dgm:cxn modelId="{81784496-6AB6-4A53-B56E-ACD11EF4F8E0}" type="presParOf" srcId="{095139C9-20B8-4F11-9CDB-F293148DEB1B}" destId="{517E1D1C-64A8-4D67-8E6D-4593F7901395}" srcOrd="3" destOrd="0" presId="urn:microsoft.com/office/officeart/2005/8/layout/vList3"/>
    <dgm:cxn modelId="{16BC1C14-C4D9-4EA1-90C2-B9D73C24567F}" type="presParOf" srcId="{095139C9-20B8-4F11-9CDB-F293148DEB1B}" destId="{430623BE-EDF2-48C5-B587-CFDACA2EC29A}" srcOrd="4" destOrd="0" presId="urn:microsoft.com/office/officeart/2005/8/layout/vList3"/>
    <dgm:cxn modelId="{25D90FC3-0FA7-414C-B64A-637960553C56}" type="presParOf" srcId="{430623BE-EDF2-48C5-B587-CFDACA2EC29A}" destId="{D0E1C33D-7AE1-4BDE-AE07-F0C4B98DC56F}" srcOrd="0" destOrd="0" presId="urn:microsoft.com/office/officeart/2005/8/layout/vList3"/>
    <dgm:cxn modelId="{E63457A3-3AD8-40E5-BBE6-39A55E79668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F215C1-9A03-4E7C-B8C0-05C4BD2D443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6DBA325-DCC3-4AB7-915C-A54171E17C3D}">
      <dgm:prSet phldrT="[Text]"/>
      <dgm:spPr/>
      <dgm:t>
        <a:bodyPr/>
        <a:lstStyle/>
        <a:p>
          <a:r>
            <a:rPr lang="en-US" dirty="0" smtClean="0"/>
            <a:t>4. Update Database</a:t>
          </a:r>
          <a:endParaRPr lang="en-US" dirty="0"/>
        </a:p>
      </dgm:t>
    </dgm:pt>
    <dgm:pt modelId="{645D62C7-9DDD-4DDD-AF22-9CCDDFA3661A}" type="parTrans" cxnId="{D5ABF9AD-9D8F-44E9-8B52-D533754E0EC3}">
      <dgm:prSet/>
      <dgm:spPr/>
      <dgm:t>
        <a:bodyPr/>
        <a:lstStyle/>
        <a:p>
          <a:endParaRPr lang="en-US"/>
        </a:p>
      </dgm:t>
    </dgm:pt>
    <dgm:pt modelId="{A0BCAEEF-7221-4FEC-89A0-1B4D577B7FF0}" type="sibTrans" cxnId="{D5ABF9AD-9D8F-44E9-8B52-D533754E0EC3}">
      <dgm:prSet/>
      <dgm:spPr/>
      <dgm:t>
        <a:bodyPr/>
        <a:lstStyle/>
        <a:p>
          <a:endParaRPr lang="en-US"/>
        </a:p>
      </dgm:t>
    </dgm:pt>
    <dgm:pt modelId="{46589FED-371F-4A91-B06D-B3C33EABCB17}">
      <dgm:prSet phldrT="[Text]"/>
      <dgm:spPr/>
      <dgm:t>
        <a:bodyPr/>
        <a:lstStyle/>
        <a:p>
          <a:r>
            <a:rPr lang="en-US" dirty="0" smtClean="0"/>
            <a:t>5. Push Code + Migrate Server DB</a:t>
          </a:r>
          <a:endParaRPr lang="en-US" dirty="0"/>
        </a:p>
      </dgm:t>
    </dgm:pt>
    <dgm:pt modelId="{30E2B78F-709C-442C-9345-C70F276EBC75}" type="parTrans" cxnId="{A9F61317-3C08-48DD-A8B8-5F8626E21CBD}">
      <dgm:prSet/>
      <dgm:spPr/>
      <dgm:t>
        <a:bodyPr/>
        <a:lstStyle/>
        <a:p>
          <a:endParaRPr lang="en-US"/>
        </a:p>
      </dgm:t>
    </dgm:pt>
    <dgm:pt modelId="{113BD4E7-D541-458A-9982-358B595200B0}" type="sibTrans" cxnId="{A9F61317-3C08-48DD-A8B8-5F8626E21CBD}">
      <dgm:prSet/>
      <dgm:spPr/>
      <dgm:t>
        <a:bodyPr/>
        <a:lstStyle/>
        <a:p>
          <a:endParaRPr lang="en-US"/>
        </a:p>
      </dgm:t>
    </dgm:pt>
    <dgm:pt modelId="{2A3CF43B-3237-4FDC-9F3B-3BEE8CA45EEF}">
      <dgm:prSet phldrT="[Text]"/>
      <dgm:spPr/>
      <dgm:t>
        <a:bodyPr/>
        <a:lstStyle/>
        <a:p>
          <a:r>
            <a:rPr lang="en-US" dirty="0" smtClean="0"/>
            <a:t>6. Process Workflow</a:t>
          </a:r>
          <a:endParaRPr lang="en-US" dirty="0"/>
        </a:p>
      </dgm:t>
    </dgm:pt>
    <dgm:pt modelId="{7688A100-080F-496D-9D13-8AD5D0F015EC}" type="parTrans" cxnId="{83C4AADF-663A-45E2-9336-6F955F537BD0}">
      <dgm:prSet/>
      <dgm:spPr/>
      <dgm:t>
        <a:bodyPr/>
        <a:lstStyle/>
        <a:p>
          <a:endParaRPr lang="en-US"/>
        </a:p>
      </dgm:t>
    </dgm:pt>
    <dgm:pt modelId="{7EB9CE7A-BAF6-4D5A-A698-B78CB7616350}" type="sibTrans" cxnId="{83C4AADF-663A-45E2-9336-6F955F537BD0}">
      <dgm:prSet/>
      <dgm:spPr/>
      <dgm:t>
        <a:bodyPr/>
        <a:lstStyle/>
        <a:p>
          <a:endParaRPr lang="en-US"/>
        </a:p>
      </dgm:t>
    </dgm:pt>
    <dgm:pt modelId="{095139C9-20B8-4F11-9CDB-F293148DEB1B}" type="pres">
      <dgm:prSet presAssocID="{DAF215C1-9A03-4E7C-B8C0-05C4BD2D443A}" presName="linearFlow" presStyleCnt="0">
        <dgm:presLayoutVars>
          <dgm:dir/>
          <dgm:resizeHandles val="exact"/>
        </dgm:presLayoutVars>
      </dgm:prSet>
      <dgm:spPr/>
    </dgm:pt>
    <dgm:pt modelId="{B642FC3D-98AD-4CE0-B3C6-EE55C48B75CD}" type="pres">
      <dgm:prSet presAssocID="{C6DBA325-DCC3-4AB7-915C-A54171E17C3D}" presName="composite" presStyleCnt="0"/>
      <dgm:spPr/>
    </dgm:pt>
    <dgm:pt modelId="{767B27D0-C521-4E67-8FB4-F726B92F7FDF}" type="pres">
      <dgm:prSet presAssocID="{C6DBA325-DCC3-4AB7-915C-A54171E17C3D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F3B8E87-12C2-4EBF-94C5-674CFE6019F5}" type="pres">
      <dgm:prSet presAssocID="{C6DBA325-DCC3-4AB7-915C-A54171E17C3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FB67E-A657-4BF0-BEC5-EA1ABC7622FE}" type="pres">
      <dgm:prSet presAssocID="{A0BCAEEF-7221-4FEC-89A0-1B4D577B7FF0}" presName="spacing" presStyleCnt="0"/>
      <dgm:spPr/>
    </dgm:pt>
    <dgm:pt modelId="{CC1DE2B5-ABED-453A-A738-6B4E8AC2CE29}" type="pres">
      <dgm:prSet presAssocID="{46589FED-371F-4A91-B06D-B3C33EABCB17}" presName="composite" presStyleCnt="0"/>
      <dgm:spPr/>
    </dgm:pt>
    <dgm:pt modelId="{8238C297-8E7A-47CA-AFCA-8B0E84DAC5E4}" type="pres">
      <dgm:prSet presAssocID="{46589FED-371F-4A91-B06D-B3C33EABCB17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8B4FB10-A3CC-479D-A103-974937DD1FA0}" type="pres">
      <dgm:prSet presAssocID="{46589FED-371F-4A91-B06D-B3C33EABCB1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1D1C-64A8-4D67-8E6D-4593F7901395}" type="pres">
      <dgm:prSet presAssocID="{113BD4E7-D541-458A-9982-358B595200B0}" presName="spacing" presStyleCnt="0"/>
      <dgm:spPr/>
    </dgm:pt>
    <dgm:pt modelId="{430623BE-EDF2-48C5-B587-CFDACA2EC29A}" type="pres">
      <dgm:prSet presAssocID="{2A3CF43B-3237-4FDC-9F3B-3BEE8CA45EEF}" presName="composite" presStyleCnt="0"/>
      <dgm:spPr/>
    </dgm:pt>
    <dgm:pt modelId="{D0E1C33D-7AE1-4BDE-AE07-F0C4B98DC56F}" type="pres">
      <dgm:prSet presAssocID="{2A3CF43B-3237-4FDC-9F3B-3BEE8CA45EEF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E2E4ADA-E889-4330-BF64-7DF77171314B}" type="pres">
      <dgm:prSet presAssocID="{2A3CF43B-3237-4FDC-9F3B-3BEE8CA45EE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60B202-BA32-44F0-929D-BFB4DB6F0FBC}" type="presOf" srcId="{DAF215C1-9A03-4E7C-B8C0-05C4BD2D443A}" destId="{095139C9-20B8-4F11-9CDB-F293148DEB1B}" srcOrd="0" destOrd="0" presId="urn:microsoft.com/office/officeart/2005/8/layout/vList3"/>
    <dgm:cxn modelId="{A9F61317-3C08-48DD-A8B8-5F8626E21CBD}" srcId="{DAF215C1-9A03-4E7C-B8C0-05C4BD2D443A}" destId="{46589FED-371F-4A91-B06D-B3C33EABCB17}" srcOrd="1" destOrd="0" parTransId="{30E2B78F-709C-442C-9345-C70F276EBC75}" sibTransId="{113BD4E7-D541-458A-9982-358B595200B0}"/>
    <dgm:cxn modelId="{83C4AADF-663A-45E2-9336-6F955F537BD0}" srcId="{DAF215C1-9A03-4E7C-B8C0-05C4BD2D443A}" destId="{2A3CF43B-3237-4FDC-9F3B-3BEE8CA45EEF}" srcOrd="2" destOrd="0" parTransId="{7688A100-080F-496D-9D13-8AD5D0F015EC}" sibTransId="{7EB9CE7A-BAF6-4D5A-A698-B78CB7616350}"/>
    <dgm:cxn modelId="{7EE0C14E-3719-4390-A11A-F899B1D1B4A8}" type="presOf" srcId="{46589FED-371F-4A91-B06D-B3C33EABCB17}" destId="{D8B4FB10-A3CC-479D-A103-974937DD1FA0}" srcOrd="0" destOrd="0" presId="urn:microsoft.com/office/officeart/2005/8/layout/vList3"/>
    <dgm:cxn modelId="{41B2C4B2-AE41-4E42-8A13-C33D82B7F2A7}" type="presOf" srcId="{2A3CF43B-3237-4FDC-9F3B-3BEE8CA45EEF}" destId="{EE2E4ADA-E889-4330-BF64-7DF77171314B}" srcOrd="0" destOrd="0" presId="urn:microsoft.com/office/officeart/2005/8/layout/vList3"/>
    <dgm:cxn modelId="{D5ABF9AD-9D8F-44E9-8B52-D533754E0EC3}" srcId="{DAF215C1-9A03-4E7C-B8C0-05C4BD2D443A}" destId="{C6DBA325-DCC3-4AB7-915C-A54171E17C3D}" srcOrd="0" destOrd="0" parTransId="{645D62C7-9DDD-4DDD-AF22-9CCDDFA3661A}" sibTransId="{A0BCAEEF-7221-4FEC-89A0-1B4D577B7FF0}"/>
    <dgm:cxn modelId="{33B0E498-D04E-4480-AF05-B3A3ADC0710A}" type="presOf" srcId="{C6DBA325-DCC3-4AB7-915C-A54171E17C3D}" destId="{1F3B8E87-12C2-4EBF-94C5-674CFE6019F5}" srcOrd="0" destOrd="0" presId="urn:microsoft.com/office/officeart/2005/8/layout/vList3"/>
    <dgm:cxn modelId="{CA4B776C-5B1E-4C54-9B04-BA848FBBB3A3}" type="presParOf" srcId="{095139C9-20B8-4F11-9CDB-F293148DEB1B}" destId="{B642FC3D-98AD-4CE0-B3C6-EE55C48B75CD}" srcOrd="0" destOrd="0" presId="urn:microsoft.com/office/officeart/2005/8/layout/vList3"/>
    <dgm:cxn modelId="{5DACA99E-B6F1-43EA-9B87-E99EF408718B}" type="presParOf" srcId="{B642FC3D-98AD-4CE0-B3C6-EE55C48B75CD}" destId="{767B27D0-C521-4E67-8FB4-F726B92F7FDF}" srcOrd="0" destOrd="0" presId="urn:microsoft.com/office/officeart/2005/8/layout/vList3"/>
    <dgm:cxn modelId="{04D6AC50-7C1B-435A-BD7C-A07058C0F120}" type="presParOf" srcId="{B642FC3D-98AD-4CE0-B3C6-EE55C48B75CD}" destId="{1F3B8E87-12C2-4EBF-94C5-674CFE6019F5}" srcOrd="1" destOrd="0" presId="urn:microsoft.com/office/officeart/2005/8/layout/vList3"/>
    <dgm:cxn modelId="{B0A7FA73-4201-41F0-B0B2-44D40F12002D}" type="presParOf" srcId="{095139C9-20B8-4F11-9CDB-F293148DEB1B}" destId="{C5DFB67E-A657-4BF0-BEC5-EA1ABC7622FE}" srcOrd="1" destOrd="0" presId="urn:microsoft.com/office/officeart/2005/8/layout/vList3"/>
    <dgm:cxn modelId="{ED6D80B5-D61E-4F77-B0F8-B2941CE0B4AD}" type="presParOf" srcId="{095139C9-20B8-4F11-9CDB-F293148DEB1B}" destId="{CC1DE2B5-ABED-453A-A738-6B4E8AC2CE29}" srcOrd="2" destOrd="0" presId="urn:microsoft.com/office/officeart/2005/8/layout/vList3"/>
    <dgm:cxn modelId="{56D56922-DDEA-48E9-A697-2B211CCB96EB}" type="presParOf" srcId="{CC1DE2B5-ABED-453A-A738-6B4E8AC2CE29}" destId="{8238C297-8E7A-47CA-AFCA-8B0E84DAC5E4}" srcOrd="0" destOrd="0" presId="urn:microsoft.com/office/officeart/2005/8/layout/vList3"/>
    <dgm:cxn modelId="{DCB38F8A-180B-495F-B64D-19E764D1EC8E}" type="presParOf" srcId="{CC1DE2B5-ABED-453A-A738-6B4E8AC2CE29}" destId="{D8B4FB10-A3CC-479D-A103-974937DD1FA0}" srcOrd="1" destOrd="0" presId="urn:microsoft.com/office/officeart/2005/8/layout/vList3"/>
    <dgm:cxn modelId="{4669F188-463E-405F-B89F-D5074547B558}" type="presParOf" srcId="{095139C9-20B8-4F11-9CDB-F293148DEB1B}" destId="{517E1D1C-64A8-4D67-8E6D-4593F7901395}" srcOrd="3" destOrd="0" presId="urn:microsoft.com/office/officeart/2005/8/layout/vList3"/>
    <dgm:cxn modelId="{978379C0-7512-48F6-B019-B57DD2511D7B}" type="presParOf" srcId="{095139C9-20B8-4F11-9CDB-F293148DEB1B}" destId="{430623BE-EDF2-48C5-B587-CFDACA2EC29A}" srcOrd="4" destOrd="0" presId="urn:microsoft.com/office/officeart/2005/8/layout/vList3"/>
    <dgm:cxn modelId="{99B2D682-2B5E-4D79-9388-9B017786E9B8}" type="presParOf" srcId="{430623BE-EDF2-48C5-B587-CFDACA2EC29A}" destId="{D0E1C33D-7AE1-4BDE-AE07-F0C4B98DC56F}" srcOrd="0" destOrd="0" presId="urn:microsoft.com/office/officeart/2005/8/layout/vList3"/>
    <dgm:cxn modelId="{98F8CDA4-DFAE-43FC-8224-9AFC8680FF7B}" type="presParOf" srcId="{430623BE-EDF2-48C5-B587-CFDACA2EC29A}" destId="{EE2E4ADA-E889-4330-BF64-7DF77171314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751DF-D08D-4146-894F-53AA980D9E3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92D0C-D1AA-493A-B07F-55408898DEEA}">
      <dgm:prSet phldrT="[Text]"/>
      <dgm:spPr/>
      <dgm:t>
        <a:bodyPr/>
        <a:lstStyle/>
        <a:p>
          <a:r>
            <a:rPr lang="en-US" dirty="0" smtClean="0"/>
            <a:t>Code-First Migrations</a:t>
          </a:r>
          <a:endParaRPr lang="en-US" dirty="0"/>
        </a:p>
      </dgm:t>
    </dgm:pt>
    <dgm:pt modelId="{D42E6B2E-46ED-447A-B6DC-FA1B4DCCFEC5}" type="parTrans" cxnId="{22D8D784-4A01-4170-94AE-21760DDAACA4}">
      <dgm:prSet/>
      <dgm:spPr/>
      <dgm:t>
        <a:bodyPr/>
        <a:lstStyle/>
        <a:p>
          <a:endParaRPr lang="en-US"/>
        </a:p>
      </dgm:t>
    </dgm:pt>
    <dgm:pt modelId="{30417A04-F4FD-43BA-8586-FE5473DF8787}" type="sibTrans" cxnId="{22D8D784-4A01-4170-94AE-21760DDAACA4}">
      <dgm:prSet/>
      <dgm:spPr/>
      <dgm:t>
        <a:bodyPr/>
        <a:lstStyle/>
        <a:p>
          <a:endParaRPr lang="en-US"/>
        </a:p>
      </dgm:t>
    </dgm:pt>
    <dgm:pt modelId="{8079B8C2-FDCE-43CB-9988-649CF300DBB6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Dev</a:t>
          </a:r>
          <a:r>
            <a:rPr lang="en-US" dirty="0" smtClean="0"/>
            <a:t> Team Synchronized</a:t>
          </a:r>
          <a:endParaRPr lang="en-US" dirty="0"/>
        </a:p>
      </dgm:t>
    </dgm:pt>
    <dgm:pt modelId="{8557BA53-C4D5-4FD6-8C5C-97D24EDA17BA}" type="parTrans" cxnId="{E779A46C-B318-4805-BB67-DBA8FEA9AEB7}">
      <dgm:prSet/>
      <dgm:spPr/>
      <dgm:t>
        <a:bodyPr/>
        <a:lstStyle/>
        <a:p>
          <a:endParaRPr lang="en-US"/>
        </a:p>
      </dgm:t>
    </dgm:pt>
    <dgm:pt modelId="{AA414CA9-6EA5-4041-97F8-75963BE2FC55}" type="sibTrans" cxnId="{E779A46C-B318-4805-BB67-DBA8FEA9AEB7}">
      <dgm:prSet/>
      <dgm:spPr/>
      <dgm:t>
        <a:bodyPr/>
        <a:lstStyle/>
        <a:p>
          <a:endParaRPr lang="en-US"/>
        </a:p>
      </dgm:t>
    </dgm:pt>
    <dgm:pt modelId="{CD8D3275-96BD-4FFD-8B68-277027B5F75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Server Deployment</a:t>
          </a:r>
          <a:endParaRPr lang="en-US" dirty="0"/>
        </a:p>
      </dgm:t>
    </dgm:pt>
    <dgm:pt modelId="{98B9BC5A-B577-48CD-AC0F-6718EFB17434}" type="parTrans" cxnId="{C8AA1C94-10E4-4A10-8337-8DA2B011C1D3}">
      <dgm:prSet/>
      <dgm:spPr/>
      <dgm:t>
        <a:bodyPr/>
        <a:lstStyle/>
        <a:p>
          <a:endParaRPr lang="en-US"/>
        </a:p>
      </dgm:t>
    </dgm:pt>
    <dgm:pt modelId="{8E30C6B7-EAED-4033-ABB8-9F8CC8125D6B}" type="sibTrans" cxnId="{C8AA1C94-10E4-4A10-8337-8DA2B011C1D3}">
      <dgm:prSet/>
      <dgm:spPr/>
      <dgm:t>
        <a:bodyPr/>
        <a:lstStyle/>
        <a:p>
          <a:endParaRPr lang="en-US"/>
        </a:p>
      </dgm:t>
    </dgm:pt>
    <dgm:pt modelId="{758487DD-41D3-419F-B700-686FDF65549D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Database Versioning</a:t>
          </a:r>
          <a:endParaRPr lang="en-US" dirty="0"/>
        </a:p>
      </dgm:t>
    </dgm:pt>
    <dgm:pt modelId="{52621F68-52CE-490F-910C-5417B412FCCD}" type="parTrans" cxnId="{D3C587B8-DB94-4D2F-B34F-59117C202969}">
      <dgm:prSet/>
      <dgm:spPr/>
      <dgm:t>
        <a:bodyPr/>
        <a:lstStyle/>
        <a:p>
          <a:endParaRPr lang="en-US"/>
        </a:p>
      </dgm:t>
    </dgm:pt>
    <dgm:pt modelId="{90371181-6F8F-41E2-A02A-14B6AF3B3DB6}" type="sibTrans" cxnId="{D3C587B8-DB94-4D2F-B34F-59117C202969}">
      <dgm:prSet/>
      <dgm:spPr/>
      <dgm:t>
        <a:bodyPr/>
        <a:lstStyle/>
        <a:p>
          <a:endParaRPr lang="en-US"/>
        </a:p>
      </dgm:t>
    </dgm:pt>
    <dgm:pt modelId="{D960EAE8-D33C-4344-8A53-21361B1C2A44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 smtClean="0"/>
            <a:t>Continuous Development</a:t>
          </a:r>
          <a:endParaRPr lang="en-US" sz="1600" dirty="0"/>
        </a:p>
      </dgm:t>
    </dgm:pt>
    <dgm:pt modelId="{4F76960E-369C-485C-B238-28EF5B165299}" type="parTrans" cxnId="{2F0D1A36-0512-41CB-BE37-D6B5FD190A57}">
      <dgm:prSet/>
      <dgm:spPr/>
      <dgm:t>
        <a:bodyPr/>
        <a:lstStyle/>
        <a:p>
          <a:endParaRPr lang="en-US"/>
        </a:p>
      </dgm:t>
    </dgm:pt>
    <dgm:pt modelId="{C9452D82-E324-42C7-A810-DD2152416D66}" type="sibTrans" cxnId="{2F0D1A36-0512-41CB-BE37-D6B5FD190A57}">
      <dgm:prSet/>
      <dgm:spPr/>
      <dgm:t>
        <a:bodyPr/>
        <a:lstStyle/>
        <a:p>
          <a:endParaRPr lang="en-US"/>
        </a:p>
      </dgm:t>
    </dgm:pt>
    <dgm:pt modelId="{931D0BFE-AABF-4CE4-8378-B8599D344AAE}" type="pres">
      <dgm:prSet presAssocID="{B13751DF-D08D-4146-894F-53AA980D9E3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2FD0030-B6EB-4F07-8313-CCDC48D90B36}" type="pres">
      <dgm:prSet presAssocID="{82B92D0C-D1AA-493A-B07F-55408898DEEA}" presName="centerShape" presStyleLbl="node0" presStyleIdx="0" presStyleCnt="1" custScaleX="147960" custScaleY="142619"/>
      <dgm:spPr/>
    </dgm:pt>
    <dgm:pt modelId="{0ED59484-8581-44A6-8E79-7033085B5FE9}" type="pres">
      <dgm:prSet presAssocID="{8557BA53-C4D5-4FD6-8C5C-97D24EDA17BA}" presName="parTrans" presStyleLbl="sibTrans2D1" presStyleIdx="0" presStyleCnt="4"/>
      <dgm:spPr/>
    </dgm:pt>
    <dgm:pt modelId="{AE99EC78-A145-4C4E-84EF-ED5715AE52E6}" type="pres">
      <dgm:prSet presAssocID="{8557BA53-C4D5-4FD6-8C5C-97D24EDA17BA}" presName="connectorText" presStyleLbl="sibTrans2D1" presStyleIdx="0" presStyleCnt="4"/>
      <dgm:spPr/>
    </dgm:pt>
    <dgm:pt modelId="{FEB787A3-8088-433E-9B9E-AB8BE55C71C8}" type="pres">
      <dgm:prSet presAssocID="{8079B8C2-FDCE-43CB-9988-649CF300DBB6}" presName="node" presStyleLbl="node1" presStyleIdx="0" presStyleCnt="4" custScaleX="147960" custScaleY="142619" custRadScaleRad="184307" custRadScaleInc="133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A6B27-D217-48CE-B846-85B858AC191C}" type="pres">
      <dgm:prSet presAssocID="{98B9BC5A-B577-48CD-AC0F-6718EFB17434}" presName="parTrans" presStyleLbl="sibTrans2D1" presStyleIdx="1" presStyleCnt="4"/>
      <dgm:spPr/>
    </dgm:pt>
    <dgm:pt modelId="{B9687A2D-A8FA-4843-B617-728C5BB14415}" type="pres">
      <dgm:prSet presAssocID="{98B9BC5A-B577-48CD-AC0F-6718EFB17434}" presName="connectorText" presStyleLbl="sibTrans2D1" presStyleIdx="1" presStyleCnt="4"/>
      <dgm:spPr/>
    </dgm:pt>
    <dgm:pt modelId="{66DF6E42-4C0D-455D-86F9-7454BF6A8B29}" type="pres">
      <dgm:prSet presAssocID="{CD8D3275-96BD-4FFD-8B68-277027B5F75C}" presName="node" presStyleLbl="node1" presStyleIdx="1" presStyleCnt="4" custScaleX="147960" custScaleY="142619" custRadScaleRad="177362" custRadScaleInc="64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F125-ADE5-4483-B98E-6218B5EBE7EA}" type="pres">
      <dgm:prSet presAssocID="{52621F68-52CE-490F-910C-5417B412FCCD}" presName="parTrans" presStyleLbl="sibTrans2D1" presStyleIdx="2" presStyleCnt="4"/>
      <dgm:spPr/>
    </dgm:pt>
    <dgm:pt modelId="{648D597E-E98F-42E5-9230-85A2BECA7C09}" type="pres">
      <dgm:prSet presAssocID="{52621F68-52CE-490F-910C-5417B412FCCD}" presName="connectorText" presStyleLbl="sibTrans2D1" presStyleIdx="2" presStyleCnt="4"/>
      <dgm:spPr/>
    </dgm:pt>
    <dgm:pt modelId="{4B9B9EE1-56CC-47AE-ADFF-624A5D1AD493}" type="pres">
      <dgm:prSet presAssocID="{758487DD-41D3-419F-B700-686FDF65549D}" presName="node" presStyleLbl="node1" presStyleIdx="2" presStyleCnt="4" custScaleX="147960" custScaleY="142619" custRadScaleRad="181007" custRadScaleInc="132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A3C73-8BDC-4C8A-A258-C7388DDFF171}" type="pres">
      <dgm:prSet presAssocID="{4F76960E-369C-485C-B238-28EF5B165299}" presName="parTrans" presStyleLbl="sibTrans2D1" presStyleIdx="3" presStyleCnt="4"/>
      <dgm:spPr/>
    </dgm:pt>
    <dgm:pt modelId="{E1D80046-2D55-4FBF-AA40-89B3BB29B80F}" type="pres">
      <dgm:prSet presAssocID="{4F76960E-369C-485C-B238-28EF5B165299}" presName="connectorText" presStyleLbl="sibTrans2D1" presStyleIdx="3" presStyleCnt="4"/>
      <dgm:spPr/>
    </dgm:pt>
    <dgm:pt modelId="{C19FE42F-C4C5-47D5-ADE5-A06C50D7A9C5}" type="pres">
      <dgm:prSet presAssocID="{D960EAE8-D33C-4344-8A53-21361B1C2A44}" presName="node" presStyleLbl="node1" presStyleIdx="3" presStyleCnt="4" custScaleX="147960" custScaleY="142619" custRadScaleRad="181007" custRadScaleInc="67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F8670-7200-48BE-BE7B-C1A8E151C11D}" type="presOf" srcId="{8079B8C2-FDCE-43CB-9988-649CF300DBB6}" destId="{FEB787A3-8088-433E-9B9E-AB8BE55C71C8}" srcOrd="0" destOrd="0" presId="urn:microsoft.com/office/officeart/2005/8/layout/radial5"/>
    <dgm:cxn modelId="{D3C587B8-DB94-4D2F-B34F-59117C202969}" srcId="{82B92D0C-D1AA-493A-B07F-55408898DEEA}" destId="{758487DD-41D3-419F-B700-686FDF65549D}" srcOrd="2" destOrd="0" parTransId="{52621F68-52CE-490F-910C-5417B412FCCD}" sibTransId="{90371181-6F8F-41E2-A02A-14B6AF3B3DB6}"/>
    <dgm:cxn modelId="{1C193D25-8709-4292-8EF3-BE74111F48CE}" type="presOf" srcId="{D960EAE8-D33C-4344-8A53-21361B1C2A44}" destId="{C19FE42F-C4C5-47D5-ADE5-A06C50D7A9C5}" srcOrd="0" destOrd="0" presId="urn:microsoft.com/office/officeart/2005/8/layout/radial5"/>
    <dgm:cxn modelId="{E779A46C-B318-4805-BB67-DBA8FEA9AEB7}" srcId="{82B92D0C-D1AA-493A-B07F-55408898DEEA}" destId="{8079B8C2-FDCE-43CB-9988-649CF300DBB6}" srcOrd="0" destOrd="0" parTransId="{8557BA53-C4D5-4FD6-8C5C-97D24EDA17BA}" sibTransId="{AA414CA9-6EA5-4041-97F8-75963BE2FC55}"/>
    <dgm:cxn modelId="{3231B50F-2DD7-4923-9728-8441E9DE02D9}" type="presOf" srcId="{4F76960E-369C-485C-B238-28EF5B165299}" destId="{E1D80046-2D55-4FBF-AA40-89B3BB29B80F}" srcOrd="1" destOrd="0" presId="urn:microsoft.com/office/officeart/2005/8/layout/radial5"/>
    <dgm:cxn modelId="{25746F94-7E0A-4868-8C53-57098FF740C4}" type="presOf" srcId="{B13751DF-D08D-4146-894F-53AA980D9E3F}" destId="{931D0BFE-AABF-4CE4-8378-B8599D344AAE}" srcOrd="0" destOrd="0" presId="urn:microsoft.com/office/officeart/2005/8/layout/radial5"/>
    <dgm:cxn modelId="{5CA8CB09-0E7F-4BB1-9247-D8413657EE6C}" type="presOf" srcId="{98B9BC5A-B577-48CD-AC0F-6718EFB17434}" destId="{B9687A2D-A8FA-4843-B617-728C5BB14415}" srcOrd="1" destOrd="0" presId="urn:microsoft.com/office/officeart/2005/8/layout/radial5"/>
    <dgm:cxn modelId="{99DCB5F6-D21C-4287-B46A-F91AB03757A2}" type="presOf" srcId="{758487DD-41D3-419F-B700-686FDF65549D}" destId="{4B9B9EE1-56CC-47AE-ADFF-624A5D1AD493}" srcOrd="0" destOrd="0" presId="urn:microsoft.com/office/officeart/2005/8/layout/radial5"/>
    <dgm:cxn modelId="{009AA4F4-D288-45F1-9196-5F1DBF3D9A9C}" type="presOf" srcId="{82B92D0C-D1AA-493A-B07F-55408898DEEA}" destId="{42FD0030-B6EB-4F07-8313-CCDC48D90B36}" srcOrd="0" destOrd="0" presId="urn:microsoft.com/office/officeart/2005/8/layout/radial5"/>
    <dgm:cxn modelId="{D5D54338-56E5-4A45-A6D7-7C4592157AB0}" type="presOf" srcId="{8557BA53-C4D5-4FD6-8C5C-97D24EDA17BA}" destId="{AE99EC78-A145-4C4E-84EF-ED5715AE52E6}" srcOrd="1" destOrd="0" presId="urn:microsoft.com/office/officeart/2005/8/layout/radial5"/>
    <dgm:cxn modelId="{0F085972-0829-41A3-94C1-D02D699CDB63}" type="presOf" srcId="{52621F68-52CE-490F-910C-5417B412FCCD}" destId="{648D597E-E98F-42E5-9230-85A2BECA7C09}" srcOrd="1" destOrd="0" presId="urn:microsoft.com/office/officeart/2005/8/layout/radial5"/>
    <dgm:cxn modelId="{2F0D1A36-0512-41CB-BE37-D6B5FD190A57}" srcId="{82B92D0C-D1AA-493A-B07F-55408898DEEA}" destId="{D960EAE8-D33C-4344-8A53-21361B1C2A44}" srcOrd="3" destOrd="0" parTransId="{4F76960E-369C-485C-B238-28EF5B165299}" sibTransId="{C9452D82-E324-42C7-A810-DD2152416D66}"/>
    <dgm:cxn modelId="{6B01CE7F-9B6B-48EC-8D27-6C5B5251061E}" type="presOf" srcId="{CD8D3275-96BD-4FFD-8B68-277027B5F75C}" destId="{66DF6E42-4C0D-455D-86F9-7454BF6A8B29}" srcOrd="0" destOrd="0" presId="urn:microsoft.com/office/officeart/2005/8/layout/radial5"/>
    <dgm:cxn modelId="{C297B9E3-0DDD-4497-9B06-E2DE4D2085F1}" type="presOf" srcId="{52621F68-52CE-490F-910C-5417B412FCCD}" destId="{FCF3F125-ADE5-4483-B98E-6218B5EBE7EA}" srcOrd="0" destOrd="0" presId="urn:microsoft.com/office/officeart/2005/8/layout/radial5"/>
    <dgm:cxn modelId="{C8AA1C94-10E4-4A10-8337-8DA2B011C1D3}" srcId="{82B92D0C-D1AA-493A-B07F-55408898DEEA}" destId="{CD8D3275-96BD-4FFD-8B68-277027B5F75C}" srcOrd="1" destOrd="0" parTransId="{98B9BC5A-B577-48CD-AC0F-6718EFB17434}" sibTransId="{8E30C6B7-EAED-4033-ABB8-9F8CC8125D6B}"/>
    <dgm:cxn modelId="{23E3B110-4191-4B9F-81A8-6F264CD51BCB}" type="presOf" srcId="{8557BA53-C4D5-4FD6-8C5C-97D24EDA17BA}" destId="{0ED59484-8581-44A6-8E79-7033085B5FE9}" srcOrd="0" destOrd="0" presId="urn:microsoft.com/office/officeart/2005/8/layout/radial5"/>
    <dgm:cxn modelId="{603A3CD9-EB36-4295-98DB-DC2DACD736FE}" type="presOf" srcId="{98B9BC5A-B577-48CD-AC0F-6718EFB17434}" destId="{296A6B27-D217-48CE-B846-85B858AC191C}" srcOrd="0" destOrd="0" presId="urn:microsoft.com/office/officeart/2005/8/layout/radial5"/>
    <dgm:cxn modelId="{22D8D784-4A01-4170-94AE-21760DDAACA4}" srcId="{B13751DF-D08D-4146-894F-53AA980D9E3F}" destId="{82B92D0C-D1AA-493A-B07F-55408898DEEA}" srcOrd="0" destOrd="0" parTransId="{D42E6B2E-46ED-447A-B6DC-FA1B4DCCFEC5}" sibTransId="{30417A04-F4FD-43BA-8586-FE5473DF8787}"/>
    <dgm:cxn modelId="{DAD188B8-ADA8-4734-827E-F174EF969741}" type="presOf" srcId="{4F76960E-369C-485C-B238-28EF5B165299}" destId="{E74A3C73-8BDC-4C8A-A258-C7388DDFF171}" srcOrd="0" destOrd="0" presId="urn:microsoft.com/office/officeart/2005/8/layout/radial5"/>
    <dgm:cxn modelId="{8A8F2BCB-5F15-43F9-A5F4-105A3C20CFFE}" type="presParOf" srcId="{931D0BFE-AABF-4CE4-8378-B8599D344AAE}" destId="{42FD0030-B6EB-4F07-8313-CCDC48D90B36}" srcOrd="0" destOrd="0" presId="urn:microsoft.com/office/officeart/2005/8/layout/radial5"/>
    <dgm:cxn modelId="{339D396A-6466-4F5A-91A3-CA5DF2434855}" type="presParOf" srcId="{931D0BFE-AABF-4CE4-8378-B8599D344AAE}" destId="{0ED59484-8581-44A6-8E79-7033085B5FE9}" srcOrd="1" destOrd="0" presId="urn:microsoft.com/office/officeart/2005/8/layout/radial5"/>
    <dgm:cxn modelId="{795799D0-82E3-4820-988C-6D99A71E09EB}" type="presParOf" srcId="{0ED59484-8581-44A6-8E79-7033085B5FE9}" destId="{AE99EC78-A145-4C4E-84EF-ED5715AE52E6}" srcOrd="0" destOrd="0" presId="urn:microsoft.com/office/officeart/2005/8/layout/radial5"/>
    <dgm:cxn modelId="{6481D3B6-AD20-4EC7-BD9D-A414A025B522}" type="presParOf" srcId="{931D0BFE-AABF-4CE4-8378-B8599D344AAE}" destId="{FEB787A3-8088-433E-9B9E-AB8BE55C71C8}" srcOrd="2" destOrd="0" presId="urn:microsoft.com/office/officeart/2005/8/layout/radial5"/>
    <dgm:cxn modelId="{F8C6A427-81F2-41DE-8935-A294DDCF82A6}" type="presParOf" srcId="{931D0BFE-AABF-4CE4-8378-B8599D344AAE}" destId="{296A6B27-D217-48CE-B846-85B858AC191C}" srcOrd="3" destOrd="0" presId="urn:microsoft.com/office/officeart/2005/8/layout/radial5"/>
    <dgm:cxn modelId="{D1921C4C-C1D1-4C5E-B3F1-0FBCDA4B2A22}" type="presParOf" srcId="{296A6B27-D217-48CE-B846-85B858AC191C}" destId="{B9687A2D-A8FA-4843-B617-728C5BB14415}" srcOrd="0" destOrd="0" presId="urn:microsoft.com/office/officeart/2005/8/layout/radial5"/>
    <dgm:cxn modelId="{2418ABD3-E8D3-4E81-BD4C-8D439246EA6A}" type="presParOf" srcId="{931D0BFE-AABF-4CE4-8378-B8599D344AAE}" destId="{66DF6E42-4C0D-455D-86F9-7454BF6A8B29}" srcOrd="4" destOrd="0" presId="urn:microsoft.com/office/officeart/2005/8/layout/radial5"/>
    <dgm:cxn modelId="{685590C9-2241-4BF3-9A95-02A659340E85}" type="presParOf" srcId="{931D0BFE-AABF-4CE4-8378-B8599D344AAE}" destId="{FCF3F125-ADE5-4483-B98E-6218B5EBE7EA}" srcOrd="5" destOrd="0" presId="urn:microsoft.com/office/officeart/2005/8/layout/radial5"/>
    <dgm:cxn modelId="{8E0AB9E6-B8CE-45D6-8864-33FC9E64167F}" type="presParOf" srcId="{FCF3F125-ADE5-4483-B98E-6218B5EBE7EA}" destId="{648D597E-E98F-42E5-9230-85A2BECA7C09}" srcOrd="0" destOrd="0" presId="urn:microsoft.com/office/officeart/2005/8/layout/radial5"/>
    <dgm:cxn modelId="{84CACE14-15CD-441D-8263-89E0ABBF4A44}" type="presParOf" srcId="{931D0BFE-AABF-4CE4-8378-B8599D344AAE}" destId="{4B9B9EE1-56CC-47AE-ADFF-624A5D1AD493}" srcOrd="6" destOrd="0" presId="urn:microsoft.com/office/officeart/2005/8/layout/radial5"/>
    <dgm:cxn modelId="{8EE42EAE-9350-4E54-B6F7-9EE08767A8AF}" type="presParOf" srcId="{931D0BFE-AABF-4CE4-8378-B8599D344AAE}" destId="{E74A3C73-8BDC-4C8A-A258-C7388DDFF171}" srcOrd="7" destOrd="0" presId="urn:microsoft.com/office/officeart/2005/8/layout/radial5"/>
    <dgm:cxn modelId="{625B6CE5-C7F6-4292-8B5E-F68BC32993A4}" type="presParOf" srcId="{E74A3C73-8BDC-4C8A-A258-C7388DDFF171}" destId="{E1D80046-2D55-4FBF-AA40-89B3BB29B80F}" srcOrd="0" destOrd="0" presId="urn:microsoft.com/office/officeart/2005/8/layout/radial5"/>
    <dgm:cxn modelId="{9FA3D2C5-5B17-4BC3-901B-F9A2ED9B9635}" type="presParOf" srcId="{931D0BFE-AABF-4CE4-8378-B8599D344AAE}" destId="{C19FE42F-C4C5-47D5-ADE5-A06C50D7A9C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EDD33-64EC-4B6D-A7A7-EB536285E2AA}">
      <dsp:nvSpPr>
        <dsp:cNvPr id="0" name=""/>
        <dsp:cNvSpPr/>
      </dsp:nvSpPr>
      <dsp:spPr>
        <a:xfrm>
          <a:off x="-3071269" y="-472861"/>
          <a:ext cx="3663523" cy="3663523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81F73-1D44-482A-9274-B9C17E7A728A}">
      <dsp:nvSpPr>
        <dsp:cNvPr id="0" name=""/>
        <dsp:cNvSpPr/>
      </dsp:nvSpPr>
      <dsp:spPr>
        <a:xfrm>
          <a:off x="310692" y="208944"/>
          <a:ext cx="4151182" cy="418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TDD (Test Driven Development)</a:t>
          </a:r>
          <a:endParaRPr lang="en-US" sz="1800" kern="1200" dirty="0"/>
        </a:p>
      </dsp:txBody>
      <dsp:txXfrm>
        <a:off x="310692" y="208944"/>
        <a:ext cx="4151182" cy="418106"/>
      </dsp:txXfrm>
    </dsp:sp>
    <dsp:sp modelId="{CD93015B-E4DF-471C-B659-7A700B5C4C5A}">
      <dsp:nvSpPr>
        <dsp:cNvPr id="0" name=""/>
        <dsp:cNvSpPr/>
      </dsp:nvSpPr>
      <dsp:spPr>
        <a:xfrm>
          <a:off x="49375" y="156681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07D83-A3D8-4D89-AA52-3161082796BA}">
      <dsp:nvSpPr>
        <dsp:cNvPr id="0" name=""/>
        <dsp:cNvSpPr/>
      </dsp:nvSpPr>
      <dsp:spPr>
        <a:xfrm>
          <a:off x="550402" y="836212"/>
          <a:ext cx="3911473" cy="4181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BDD (Behavior Driven Development)</a:t>
          </a:r>
          <a:endParaRPr lang="en-US" sz="1800" kern="1200" dirty="0"/>
        </a:p>
      </dsp:txBody>
      <dsp:txXfrm>
        <a:off x="550402" y="836212"/>
        <a:ext cx="3911473" cy="418106"/>
      </dsp:txXfrm>
    </dsp:sp>
    <dsp:sp modelId="{C78D062B-6A9A-4FF9-BF9F-41DDF6D9C3A0}">
      <dsp:nvSpPr>
        <dsp:cNvPr id="0" name=""/>
        <dsp:cNvSpPr/>
      </dsp:nvSpPr>
      <dsp:spPr>
        <a:xfrm>
          <a:off x="289085" y="783949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C0441-9306-48EE-9E2F-153C9F1425FB}">
      <dsp:nvSpPr>
        <dsp:cNvPr id="0" name=""/>
        <dsp:cNvSpPr/>
      </dsp:nvSpPr>
      <dsp:spPr>
        <a:xfrm>
          <a:off x="550402" y="1463480"/>
          <a:ext cx="3911473" cy="4181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CI (Continuous Integration)</a:t>
          </a:r>
          <a:endParaRPr lang="en-US" sz="1800" kern="1200" dirty="0"/>
        </a:p>
      </dsp:txBody>
      <dsp:txXfrm>
        <a:off x="550402" y="1463480"/>
        <a:ext cx="3911473" cy="418106"/>
      </dsp:txXfrm>
    </dsp:sp>
    <dsp:sp modelId="{ECA12D8D-7CC2-4E74-A56D-2D189ACE976D}">
      <dsp:nvSpPr>
        <dsp:cNvPr id="0" name=""/>
        <dsp:cNvSpPr/>
      </dsp:nvSpPr>
      <dsp:spPr>
        <a:xfrm>
          <a:off x="289085" y="1411217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2F7F6-EA99-4C49-BCB7-8A2C7DCD28B6}">
      <dsp:nvSpPr>
        <dsp:cNvPr id="0" name=""/>
        <dsp:cNvSpPr/>
      </dsp:nvSpPr>
      <dsp:spPr>
        <a:xfrm>
          <a:off x="310692" y="2090749"/>
          <a:ext cx="4151182" cy="4181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7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CD (Continuous Delivery)</a:t>
          </a:r>
          <a:endParaRPr lang="en-US" sz="1800" kern="1200" dirty="0"/>
        </a:p>
      </dsp:txBody>
      <dsp:txXfrm>
        <a:off x="310692" y="2090749"/>
        <a:ext cx="4151182" cy="418106"/>
      </dsp:txXfrm>
    </dsp:sp>
    <dsp:sp modelId="{460FC9BD-FC05-4180-A07E-8205100A86D5}">
      <dsp:nvSpPr>
        <dsp:cNvPr id="0" name=""/>
        <dsp:cNvSpPr/>
      </dsp:nvSpPr>
      <dsp:spPr>
        <a:xfrm>
          <a:off x="49375" y="2038485"/>
          <a:ext cx="522632" cy="522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C01F8-49B1-4548-8C89-BAC451469AB2}">
      <dsp:nvSpPr>
        <dsp:cNvPr id="0" name=""/>
        <dsp:cNvSpPr/>
      </dsp:nvSpPr>
      <dsp:spPr>
        <a:xfrm>
          <a:off x="1600199" y="0"/>
          <a:ext cx="4114800" cy="41148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225CA-3223-4459-8F06-90AEA76768D4}">
      <dsp:nvSpPr>
        <dsp:cNvPr id="0" name=""/>
        <dsp:cNvSpPr/>
      </dsp:nvSpPr>
      <dsp:spPr>
        <a:xfrm>
          <a:off x="1991106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Database-First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(EDMX)</a:t>
          </a:r>
          <a:endParaRPr lang="en-US" sz="2100" kern="1200" dirty="0"/>
        </a:p>
      </dsp:txBody>
      <dsp:txXfrm>
        <a:off x="2069445" y="469245"/>
        <a:ext cx="1448094" cy="1448094"/>
      </dsp:txXfrm>
    </dsp:sp>
    <dsp:sp modelId="{39A14F81-3105-4735-9631-819E722C4EB7}">
      <dsp:nvSpPr>
        <dsp:cNvPr id="0" name=""/>
        <dsp:cNvSpPr/>
      </dsp:nvSpPr>
      <dsp:spPr>
        <a:xfrm>
          <a:off x="3719322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Model-First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(Visual Designer)</a:t>
          </a:r>
          <a:endParaRPr lang="en-US" sz="2100" kern="1200" dirty="0"/>
        </a:p>
      </dsp:txBody>
      <dsp:txXfrm>
        <a:off x="3797661" y="469245"/>
        <a:ext cx="1448094" cy="1448094"/>
      </dsp:txXfrm>
    </dsp:sp>
    <dsp:sp modelId="{6D907AA0-0E10-4586-97B2-9BE2FB661370}">
      <dsp:nvSpPr>
        <dsp:cNvPr id="0" name=""/>
        <dsp:cNvSpPr/>
      </dsp:nvSpPr>
      <dsp:spPr>
        <a:xfrm>
          <a:off x="1991106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(automatic migrations)</a:t>
          </a:r>
          <a:endParaRPr lang="en-US" sz="2100" kern="1200" dirty="0"/>
        </a:p>
      </dsp:txBody>
      <dsp:txXfrm>
        <a:off x="2069445" y="2197461"/>
        <a:ext cx="1448094" cy="1448094"/>
      </dsp:txXfrm>
    </dsp:sp>
    <dsp:sp modelId="{7F6273F3-EEA2-40F9-8D81-3F5D035F339E}">
      <dsp:nvSpPr>
        <dsp:cNvPr id="0" name=""/>
        <dsp:cNvSpPr/>
      </dsp:nvSpPr>
      <dsp:spPr>
        <a:xfrm>
          <a:off x="3719322" y="2119122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Code-First (manual migrations)</a:t>
          </a:r>
          <a:endParaRPr lang="en-US" sz="2100" kern="1200" dirty="0"/>
        </a:p>
      </dsp:txBody>
      <dsp:txXfrm>
        <a:off x="3797661" y="2197461"/>
        <a:ext cx="1448094" cy="1448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Models &amp; Mapping</a:t>
          </a:r>
          <a:endParaRPr lang="en-US" sz="25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Connection Strings</a:t>
          </a:r>
          <a:endParaRPr lang="en-US" sz="25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Enable Migrations</a:t>
          </a:r>
          <a:endParaRPr lang="en-US" sz="25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B8E87-12C2-4EBF-94C5-674CFE6019F5}">
      <dsp:nvSpPr>
        <dsp:cNvPr id="0" name=""/>
        <dsp:cNvSpPr/>
      </dsp:nvSpPr>
      <dsp:spPr>
        <a:xfrm rot="10800000">
          <a:off x="1021877" y="357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Update Database</a:t>
          </a:r>
          <a:endParaRPr lang="en-US" sz="2400" kern="1200" dirty="0"/>
        </a:p>
      </dsp:txBody>
      <dsp:txXfrm rot="10800000">
        <a:off x="1328998" y="357"/>
        <a:ext cx="2530567" cy="1228486"/>
      </dsp:txXfrm>
    </dsp:sp>
    <dsp:sp modelId="{767B27D0-C521-4E67-8FB4-F726B92F7FDF}">
      <dsp:nvSpPr>
        <dsp:cNvPr id="0" name=""/>
        <dsp:cNvSpPr/>
      </dsp:nvSpPr>
      <dsp:spPr>
        <a:xfrm>
          <a:off x="407634" y="357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FB10-A3CC-479D-A103-974937DD1FA0}">
      <dsp:nvSpPr>
        <dsp:cNvPr id="0" name=""/>
        <dsp:cNvSpPr/>
      </dsp:nvSpPr>
      <dsp:spPr>
        <a:xfrm rot="10800000">
          <a:off x="1021877" y="1595556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Push Code + Migrate Server DB</a:t>
          </a:r>
          <a:endParaRPr lang="en-US" sz="2400" kern="1200" dirty="0"/>
        </a:p>
      </dsp:txBody>
      <dsp:txXfrm rot="10800000">
        <a:off x="1328998" y="1595556"/>
        <a:ext cx="2530567" cy="1228486"/>
      </dsp:txXfrm>
    </dsp:sp>
    <dsp:sp modelId="{8238C297-8E7A-47CA-AFCA-8B0E84DAC5E4}">
      <dsp:nvSpPr>
        <dsp:cNvPr id="0" name=""/>
        <dsp:cNvSpPr/>
      </dsp:nvSpPr>
      <dsp:spPr>
        <a:xfrm>
          <a:off x="407634" y="1595556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4ADA-E889-4330-BF64-7DF77171314B}">
      <dsp:nvSpPr>
        <dsp:cNvPr id="0" name=""/>
        <dsp:cNvSpPr/>
      </dsp:nvSpPr>
      <dsp:spPr>
        <a:xfrm rot="10800000">
          <a:off x="1021877" y="3190755"/>
          <a:ext cx="2837688" cy="1228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72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6. Process Workflow</a:t>
          </a:r>
          <a:endParaRPr lang="en-US" sz="2400" kern="1200" dirty="0"/>
        </a:p>
      </dsp:txBody>
      <dsp:txXfrm rot="10800000">
        <a:off x="1328998" y="3190755"/>
        <a:ext cx="2530567" cy="1228486"/>
      </dsp:txXfrm>
    </dsp:sp>
    <dsp:sp modelId="{D0E1C33D-7AE1-4BDE-AE07-F0C4B98DC56F}">
      <dsp:nvSpPr>
        <dsp:cNvPr id="0" name=""/>
        <dsp:cNvSpPr/>
      </dsp:nvSpPr>
      <dsp:spPr>
        <a:xfrm>
          <a:off x="407634" y="3190755"/>
          <a:ext cx="1228486" cy="12284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D0030-B6EB-4F07-8313-CCDC48D90B36}">
      <dsp:nvSpPr>
        <dsp:cNvPr id="0" name=""/>
        <dsp:cNvSpPr/>
      </dsp:nvSpPr>
      <dsp:spPr>
        <a:xfrm>
          <a:off x="2354990" y="1364006"/>
          <a:ext cx="1386018" cy="1335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Code-First Migrations</a:t>
          </a:r>
          <a:endParaRPr lang="en-US" sz="1600" kern="1200" dirty="0"/>
        </a:p>
      </dsp:txBody>
      <dsp:txXfrm>
        <a:off x="2557968" y="1559657"/>
        <a:ext cx="980062" cy="944684"/>
      </dsp:txXfrm>
    </dsp:sp>
    <dsp:sp modelId="{0ED59484-8581-44A6-8E79-7033085B5FE9}">
      <dsp:nvSpPr>
        <dsp:cNvPr id="0" name=""/>
        <dsp:cNvSpPr/>
      </dsp:nvSpPr>
      <dsp:spPr>
        <a:xfrm rot="19738064">
          <a:off x="3786847" y="1268418"/>
          <a:ext cx="53129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793685" y="1356745"/>
        <a:ext cx="435751" cy="191097"/>
      </dsp:txXfrm>
    </dsp:sp>
    <dsp:sp modelId="{FEB787A3-8088-433E-9B9E-AB8BE55C71C8}">
      <dsp:nvSpPr>
        <dsp:cNvPr id="0" name=""/>
        <dsp:cNvSpPr/>
      </dsp:nvSpPr>
      <dsp:spPr>
        <a:xfrm>
          <a:off x="4363476" y="-115585"/>
          <a:ext cx="1732523" cy="1669983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Team Synchronized</a:t>
          </a:r>
          <a:endParaRPr lang="en-US" sz="1600" kern="1200" dirty="0"/>
        </a:p>
      </dsp:txBody>
      <dsp:txXfrm>
        <a:off x="4617198" y="128978"/>
        <a:ext cx="1225079" cy="1180857"/>
      </dsp:txXfrm>
    </dsp:sp>
    <dsp:sp modelId="{296A6B27-D217-48CE-B846-85B858AC191C}">
      <dsp:nvSpPr>
        <dsp:cNvPr id="0" name=""/>
        <dsp:cNvSpPr/>
      </dsp:nvSpPr>
      <dsp:spPr>
        <a:xfrm rot="1725079">
          <a:off x="3801330" y="2423148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807220" y="2463867"/>
        <a:ext cx="404161" cy="191097"/>
      </dsp:txXfrm>
    </dsp:sp>
    <dsp:sp modelId="{66DF6E42-4C0D-455D-86F9-7454BF6A8B29}">
      <dsp:nvSpPr>
        <dsp:cNvPr id="0" name=""/>
        <dsp:cNvSpPr/>
      </dsp:nvSpPr>
      <dsp:spPr>
        <a:xfrm>
          <a:off x="4363476" y="2394016"/>
          <a:ext cx="1732523" cy="1669983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 Deployment</a:t>
          </a:r>
          <a:endParaRPr lang="en-US" sz="1600" kern="1200" dirty="0"/>
        </a:p>
      </dsp:txBody>
      <dsp:txXfrm>
        <a:off x="4617198" y="2638579"/>
        <a:ext cx="1225079" cy="1180857"/>
      </dsp:txXfrm>
    </dsp:sp>
    <dsp:sp modelId="{FCF3F125-ADE5-4483-B98E-6218B5EBE7EA}">
      <dsp:nvSpPr>
        <dsp:cNvPr id="0" name=""/>
        <dsp:cNvSpPr/>
      </dsp:nvSpPr>
      <dsp:spPr>
        <a:xfrm rot="8938060">
          <a:off x="1777851" y="2477087"/>
          <a:ext cx="531300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66561" y="2516157"/>
        <a:ext cx="435752" cy="191097"/>
      </dsp:txXfrm>
    </dsp:sp>
    <dsp:sp modelId="{4B9B9EE1-56CC-47AE-ADFF-624A5D1AD493}">
      <dsp:nvSpPr>
        <dsp:cNvPr id="0" name=""/>
        <dsp:cNvSpPr/>
      </dsp:nvSpPr>
      <dsp:spPr>
        <a:xfrm>
          <a:off x="0" y="2509605"/>
          <a:ext cx="1732523" cy="1669983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 Versioning</a:t>
          </a:r>
          <a:endParaRPr lang="en-US" sz="1600" kern="1200" dirty="0"/>
        </a:p>
      </dsp:txBody>
      <dsp:txXfrm>
        <a:off x="253722" y="2754168"/>
        <a:ext cx="1225079" cy="1180857"/>
      </dsp:txXfrm>
    </dsp:sp>
    <dsp:sp modelId="{E74A3C73-8BDC-4C8A-A258-C7388DDFF171}">
      <dsp:nvSpPr>
        <dsp:cNvPr id="0" name=""/>
        <dsp:cNvSpPr/>
      </dsp:nvSpPr>
      <dsp:spPr>
        <a:xfrm rot="12525079">
          <a:off x="1794960" y="1322355"/>
          <a:ext cx="499709" cy="318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84618" y="1409034"/>
        <a:ext cx="404161" cy="191097"/>
      </dsp:txXfrm>
    </dsp:sp>
    <dsp:sp modelId="{C19FE42F-C4C5-47D5-ADE5-A06C50D7A9C5}">
      <dsp:nvSpPr>
        <dsp:cNvPr id="0" name=""/>
        <dsp:cNvSpPr/>
      </dsp:nvSpPr>
      <dsp:spPr>
        <a:xfrm>
          <a:off x="0" y="0"/>
          <a:ext cx="1732523" cy="1669983"/>
        </a:xfrm>
        <a:prstGeom prst="ellipse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Continuous Development</a:t>
          </a:r>
          <a:endParaRPr lang="en-US" sz="1600" kern="1200" dirty="0"/>
        </a:p>
      </dsp:txBody>
      <dsp:txXfrm>
        <a:off x="253722" y="244563"/>
        <a:ext cx="1225079" cy="1180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2A71-BF6E-46ED-A654-898E91E44798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6B87-0265-42B9-9158-3F8FF1D2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Lean Enterprise Architecture (title page)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lean, testable enterprise architecture with a modern client stack</a:t>
            </a:r>
          </a:p>
          <a:p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Enable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Configuration.cs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Add Seed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Run Seed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SQL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Verify 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5. Push Code + Migrate Server DB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Push code to source control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Other developers pull and Update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Migrate server DB via migrate.exe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TeamCity</a:t>
            </a:r>
            <a:r>
              <a:rPr lang="en-US" dirty="0" smtClean="0"/>
              <a:t> to automate this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Process Workflow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Process Workflow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Handle existing database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Comply with enterprise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4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First Migrations allows:</a:t>
            </a:r>
          </a:p>
          <a:p>
            <a:pPr lvl="1"/>
            <a:r>
              <a:rPr lang="en-US" dirty="0" smtClean="0"/>
              <a:t>Continuous development</a:t>
            </a:r>
          </a:p>
          <a:p>
            <a:pPr lvl="1"/>
            <a:r>
              <a:rPr lang="en-US" dirty="0" smtClean="0"/>
              <a:t>Synchronization among team members</a:t>
            </a:r>
          </a:p>
          <a:p>
            <a:pPr lvl="1"/>
            <a:r>
              <a:rPr lang="en-US" dirty="0" smtClean="0"/>
              <a:t>Database versioning</a:t>
            </a:r>
          </a:p>
          <a:p>
            <a:pPr lvl="1"/>
            <a:r>
              <a:rPr lang="en-US" dirty="0" smtClean="0"/>
              <a:t>Server deployment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(diagram with star pattern)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2 of 3</a:t>
            </a:r>
          </a:p>
          <a:p>
            <a:r>
              <a:rPr lang="en-US" baseline="0" dirty="0" smtClean="0"/>
              <a:t>Domain Layer</a:t>
            </a:r>
          </a:p>
          <a:p>
            <a:r>
              <a:rPr lang="en-US" baseline="0" dirty="0" smtClean="0"/>
              <a:t>By Sahil Talwar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9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Sahil’s</a:t>
            </a:r>
            <a:r>
              <a:rPr lang="en-US" dirty="0" smtClean="0"/>
              <a:t> slides go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3 of 3</a:t>
            </a:r>
          </a:p>
          <a:p>
            <a:r>
              <a:rPr lang="en-US" baseline="0" dirty="0" smtClean="0"/>
              <a:t>Presentation Layer</a:t>
            </a:r>
          </a:p>
          <a:p>
            <a:r>
              <a:rPr lang="en-US" baseline="0" dirty="0" smtClean="0"/>
              <a:t>By Doguhan Uluca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Doguhan’s</a:t>
            </a:r>
            <a:r>
              <a:rPr lang="en-US" dirty="0" smtClean="0"/>
              <a:t> slides go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7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1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*</a:t>
            </a:r>
            <a:r>
              <a:rPr lang="en-US" baseline="0" dirty="0" smtClean="0"/>
              <a:t> We are </a:t>
            </a:r>
            <a:r>
              <a:rPr lang="en-US" dirty="0" smtClean="0"/>
              <a:t>building an enterprise web application with ASP.NET MVC, following best practices for design, development, testability and deployment.</a:t>
            </a:r>
          </a:p>
          <a:p>
            <a:r>
              <a:rPr lang="en-US" dirty="0" smtClean="0"/>
              <a:t>* We were looking for ways to improve and modernize</a:t>
            </a:r>
          </a:p>
          <a:p>
            <a:r>
              <a:rPr lang="en-US" dirty="0" smtClean="0"/>
              <a:t>* The motivation behind this design was our desire to do TDD, BDD, CI, CD.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</a:t>
            </a:r>
            <a:r>
              <a:rPr lang="en-US" baseline="0" dirty="0" smtClean="0"/>
              <a:t> 1 of 3</a:t>
            </a:r>
          </a:p>
          <a:p>
            <a:r>
              <a:rPr lang="en-US" baseline="0" dirty="0" smtClean="0"/>
              <a:t>DAL (Data Access Layer)</a:t>
            </a:r>
          </a:p>
          <a:p>
            <a:r>
              <a:rPr lang="en-US" baseline="0" dirty="0" smtClean="0"/>
              <a:t>By Shahed Chowdhuri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3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you familiar with: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ASP.NET MVC?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Entity Framework?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development?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 First Migrations?</a:t>
            </a:r>
          </a:p>
          <a:p>
            <a:endParaRPr lang="en-US" dirty="0" smtClean="0"/>
          </a:p>
          <a:p>
            <a:r>
              <a:rPr lang="en-US" dirty="0" smtClean="0"/>
              <a:t>(slow-reveal diagram + ask the audience)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Database-First (EDMX)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Model-First (visual designer)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automatic migrations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Code-First with manual 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Add models and mapping in code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Connection String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Enable Migrations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Update Database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Push code + Migrate server DB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Process 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Connection String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configSource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6B87-0265-42B9-9158-3F8FF1D2C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3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5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3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792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4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296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A8952F3-850D-43B5-8EAB-46809C6C734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63F4B2E-20AB-493A-A23F-E6E6045D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96088" y="6405563"/>
            <a:ext cx="1982787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3" r:id="rId3"/>
    <p:sldLayoutId id="2147484116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akeupandcode.com/" TargetMode="External"/><Relationship Id="rId7" Type="http://schemas.openxmlformats.org/officeDocument/2006/relationships/hyperlink" Target="http://deceivingarts.com/blog" TargetMode="External"/><Relationship Id="rId2" Type="http://schemas.openxmlformats.org/officeDocument/2006/relationships/hyperlink" Target="mailto:shahed.chowdhuri@excell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doguhan.uluca@excella.com" TargetMode="External"/><Relationship Id="rId5" Type="http://schemas.openxmlformats.org/officeDocument/2006/relationships/hyperlink" Target="http://about.me/sahiltalwar" TargetMode="External"/><Relationship Id="rId4" Type="http://schemas.openxmlformats.org/officeDocument/2006/relationships/hyperlink" Target="mailto:sahil.talwar@excella.co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1905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5400" b="1" dirty="0" smtClean="0"/>
              <a:t>Lean Enterprise Architecture 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343400"/>
            <a:ext cx="8686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Shahed Chowdhuri</a:t>
            </a:r>
            <a:r>
              <a:rPr lang="en-US" dirty="0"/>
              <a:t>, Sahil </a:t>
            </a:r>
            <a:r>
              <a:rPr lang="en-US" dirty="0" smtClean="0"/>
              <a:t>Talwar, Doguhan Uluca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667000"/>
            <a:ext cx="8991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sz="2400" dirty="0"/>
              <a:t>A lean, testable enterprise architecture with a modern client stack</a:t>
            </a:r>
          </a:p>
        </p:txBody>
      </p:sp>
    </p:spTree>
    <p:extLst>
      <p:ext uri="{BB962C8B-B14F-4D97-AF65-F5344CB8AC3E}">
        <p14:creationId xmlns:p14="http://schemas.microsoft.com/office/powerpoint/2010/main" val="3698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Enable Migrations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25" y="992296"/>
            <a:ext cx="6286500" cy="1009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7" y="2240152"/>
            <a:ext cx="6143625" cy="296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8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ded Corner 13"/>
          <p:cNvSpPr/>
          <p:nvPr/>
        </p:nvSpPr>
        <p:spPr bwMode="auto">
          <a:xfrm>
            <a:off x="5554579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Update </a:t>
            </a:r>
            <a:r>
              <a:rPr lang="en-US" dirty="0"/>
              <a:t>Database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600"/>
            <a:ext cx="5029200" cy="78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7750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lded Corner 10"/>
          <p:cNvSpPr/>
          <p:nvPr/>
        </p:nvSpPr>
        <p:spPr bwMode="auto">
          <a:xfrm>
            <a:off x="1959142" y="2292280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model code</a:t>
            </a:r>
          </a:p>
        </p:txBody>
      </p:sp>
      <p:sp>
        <p:nvSpPr>
          <p:cNvPr id="13" name="Curved Down Arrow 12"/>
          <p:cNvSpPr/>
          <p:nvPr/>
        </p:nvSpPr>
        <p:spPr bwMode="auto">
          <a:xfrm rot="21004332">
            <a:off x="3316235" y="2153079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1959142" y="4679997"/>
            <a:ext cx="18288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migration code </a:t>
            </a:r>
          </a:p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+ seed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22" name="Curved Down Arrow 21"/>
          <p:cNvSpPr/>
          <p:nvPr/>
        </p:nvSpPr>
        <p:spPr bwMode="auto">
          <a:xfrm rot="21004332">
            <a:off x="3552857" y="4610528"/>
            <a:ext cx="2057400" cy="7315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23" name="Can 22"/>
          <p:cNvSpPr/>
          <p:nvPr/>
        </p:nvSpPr>
        <p:spPr bwMode="auto">
          <a:xfrm>
            <a:off x="5714060" y="4637405"/>
            <a:ext cx="914400" cy="121615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err="1" smtClean="0">
                <a:solidFill>
                  <a:schemeClr val="bg2"/>
                </a:solidFill>
                <a:ea typeface="ＭＳ Ｐゴシック" pitchFamily="28" charset="-128"/>
              </a:rPr>
              <a:t>dev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2694" y="467999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1143000"/>
          </a:xfrm>
        </p:spPr>
        <p:txBody>
          <a:bodyPr/>
          <a:lstStyle/>
          <a:p>
            <a:pPr lvl="0"/>
            <a:r>
              <a:rPr lang="en-US" dirty="0" smtClean="0"/>
              <a:t>5. Push </a:t>
            </a:r>
            <a:r>
              <a:rPr lang="en-US" dirty="0"/>
              <a:t>Code + Migrate Server DB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 bwMode="auto">
          <a:xfrm>
            <a:off x="2703094" y="912323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pic>
        <p:nvPicPr>
          <p:cNvPr id="8194" name="Picture 2" descr="https://encrypted-tbn1.gstatic.com/images?q=tbn:ANd9GcR1MVL5RhvBBHDyiUMMtpu6y3IbZvmRGvmjHThV47C_82W6bI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1200"/>
            <a:ext cx="1524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encrypted-tbn3.gstatic.com/images?q=tbn:ANd9GcQchYaxyfE4dCuBHahLqzJ_63_HAFsxwJ26_tATvyCm_g1tu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57" y="4038600"/>
            <a:ext cx="4514850" cy="10096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>
            <a:stCxn id="12" idx="3"/>
            <a:endCxn id="8194" idx="0"/>
          </p:cNvCxnSpPr>
          <p:nvPr/>
        </p:nvCxnSpPr>
        <p:spPr bwMode="auto">
          <a:xfrm>
            <a:off x="3617494" y="1446690"/>
            <a:ext cx="3316706" cy="53451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85090" y="985025"/>
            <a:ext cx="146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push code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86454" y="411913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CI</a:t>
            </a:r>
            <a:endParaRPr lang="en-US" dirty="0">
              <a:latin typeface="+mn-lt"/>
            </a:endParaRPr>
          </a:p>
        </p:txBody>
      </p:sp>
      <p:cxnSp>
        <p:nvCxnSpPr>
          <p:cNvPr id="27" name="Elbow Connector 26"/>
          <p:cNvCxnSpPr>
            <a:stCxn id="8194" idx="2"/>
            <a:endCxn id="8196" idx="3"/>
          </p:cNvCxnSpPr>
          <p:nvPr/>
        </p:nvCxnSpPr>
        <p:spPr bwMode="auto">
          <a:xfrm rot="5400000">
            <a:off x="6119742" y="3728966"/>
            <a:ext cx="733425" cy="89549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9" name="Smiley Face 28"/>
          <p:cNvSpPr>
            <a:spLocks noChangeAspect="1"/>
          </p:cNvSpPr>
          <p:nvPr/>
        </p:nvSpPr>
        <p:spPr bwMode="auto">
          <a:xfrm>
            <a:off x="1969168" y="10286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3" name="Folded Corner 32"/>
          <p:cNvSpPr/>
          <p:nvPr/>
        </p:nvSpPr>
        <p:spPr bwMode="auto">
          <a:xfrm>
            <a:off x="2703094" y="2331487"/>
            <a:ext cx="914400" cy="106873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>
                <a:latin typeface="Courier New" pitchFamily="49" charset="0"/>
                <a:ea typeface="ＭＳ Ｐゴシック" pitchFamily="28" charset="-128"/>
                <a:cs typeface="Courier New" pitchFamily="49" charset="0"/>
              </a:rPr>
              <a:t>code</a:t>
            </a:r>
            <a:endParaRPr lang="en-US" dirty="0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34" name="Smiley Face 33"/>
          <p:cNvSpPr>
            <a:spLocks noChangeAspect="1"/>
          </p:cNvSpPr>
          <p:nvPr/>
        </p:nvSpPr>
        <p:spPr bwMode="auto">
          <a:xfrm>
            <a:off x="1969168" y="2447792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8194" idx="1"/>
            <a:endCxn id="33" idx="3"/>
          </p:cNvCxnSpPr>
          <p:nvPr/>
        </p:nvCxnSpPr>
        <p:spPr bwMode="auto">
          <a:xfrm flipH="1" flipV="1">
            <a:off x="3617494" y="2865854"/>
            <a:ext cx="2554706" cy="29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233127" y="2408224"/>
            <a:ext cx="132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pull code</a:t>
            </a:r>
            <a:endParaRPr lang="en-US" dirty="0">
              <a:latin typeface="+mn-lt"/>
            </a:endParaRPr>
          </a:p>
        </p:txBody>
      </p:sp>
      <p:cxnSp>
        <p:nvCxnSpPr>
          <p:cNvPr id="38" name="Elbow Connector 37"/>
          <p:cNvCxnSpPr>
            <a:stCxn id="8196" idx="2"/>
            <a:endCxn id="42" idx="2"/>
          </p:cNvCxnSpPr>
          <p:nvPr/>
        </p:nvCxnSpPr>
        <p:spPr bwMode="auto">
          <a:xfrm rot="16200000" flipH="1">
            <a:off x="5226062" y="3603470"/>
            <a:ext cx="240728" cy="31302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808657" y="5288977"/>
            <a:ext cx="164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migrate.exe</a:t>
            </a:r>
            <a:endParaRPr lang="en-US" dirty="0">
              <a:latin typeface="+mn-lt"/>
            </a:endParaRPr>
          </a:p>
        </p:txBody>
      </p:sp>
      <p:sp>
        <p:nvSpPr>
          <p:cNvPr id="42" name="Can 41"/>
          <p:cNvSpPr/>
          <p:nvPr/>
        </p:nvSpPr>
        <p:spPr bwMode="auto">
          <a:xfrm>
            <a:off x="6911570" y="4724399"/>
            <a:ext cx="914400" cy="1129157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b="1" dirty="0" smtClean="0">
                <a:solidFill>
                  <a:schemeClr val="bg2"/>
                </a:solidFill>
                <a:ea typeface="ＭＳ Ｐゴシック" pitchFamily="28" charset="-128"/>
              </a:rPr>
              <a:t>Server</a:t>
            </a:r>
            <a:endParaRPr lang="en-US" b="1" dirty="0" smtClean="0">
              <a:solidFill>
                <a:schemeClr val="bg2"/>
              </a:solidFill>
              <a:ea typeface="ＭＳ Ｐゴシック" pitchFamily="28" charset="-128"/>
            </a:endParaRPr>
          </a:p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6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Process </a:t>
            </a:r>
            <a:r>
              <a:rPr lang="en-US" dirty="0"/>
              <a:t>Workflow</a:t>
            </a:r>
            <a:endParaRPr lang="en-US" dirty="0"/>
          </a:p>
        </p:txBody>
      </p:sp>
      <p:sp>
        <p:nvSpPr>
          <p:cNvPr id="10" name="Smiley Face 9"/>
          <p:cNvSpPr>
            <a:spLocks noChangeAspect="1"/>
          </p:cNvSpPr>
          <p:nvPr/>
        </p:nvSpPr>
        <p:spPr bwMode="auto">
          <a:xfrm>
            <a:off x="2069432" y="2174542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2" name="Smiley Face 11"/>
          <p:cNvSpPr>
            <a:spLocks noChangeAspect="1"/>
          </p:cNvSpPr>
          <p:nvPr/>
        </p:nvSpPr>
        <p:spPr bwMode="auto">
          <a:xfrm>
            <a:off x="1676400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3" name="Smiley Face 12"/>
          <p:cNvSpPr>
            <a:spLocks noChangeAspect="1"/>
          </p:cNvSpPr>
          <p:nvPr/>
        </p:nvSpPr>
        <p:spPr bwMode="auto">
          <a:xfrm>
            <a:off x="2526632" y="1485828"/>
            <a:ext cx="609600" cy="609600"/>
          </a:xfrm>
          <a:prstGeom prst="smileyFace">
            <a:avLst/>
          </a:prstGeom>
          <a:solidFill>
            <a:srgbClr val="FF993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4" name="Smiley Face 13"/>
          <p:cNvSpPr>
            <a:spLocks noChangeAspect="1"/>
          </p:cNvSpPr>
          <p:nvPr/>
        </p:nvSpPr>
        <p:spPr bwMode="auto">
          <a:xfrm>
            <a:off x="6331183" y="2174445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5" name="Smiley Face 14"/>
          <p:cNvSpPr>
            <a:spLocks noChangeAspect="1"/>
          </p:cNvSpPr>
          <p:nvPr/>
        </p:nvSpPr>
        <p:spPr bwMode="auto">
          <a:xfrm>
            <a:off x="5938151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6" name="Smiley Face 15"/>
          <p:cNvSpPr>
            <a:spLocks noChangeAspect="1"/>
          </p:cNvSpPr>
          <p:nvPr/>
        </p:nvSpPr>
        <p:spPr bwMode="auto">
          <a:xfrm>
            <a:off x="6788383" y="1485731"/>
            <a:ext cx="609600" cy="609600"/>
          </a:xfrm>
          <a:prstGeom prst="smileyFace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ourier New" pitchFamily="49" charset="0"/>
              <a:ea typeface="ＭＳ Ｐゴシック" pitchFamily="28" charset="-128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286988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dev</a:t>
            </a:r>
            <a:r>
              <a:rPr lang="en-US" dirty="0" smtClean="0">
                <a:latin typeface="+mn-lt"/>
              </a:rPr>
              <a:t> team</a:t>
            </a:r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0664" y="2824080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DB architects</a:t>
            </a:r>
            <a:endParaRPr lang="en-US" dirty="0">
              <a:latin typeface="+mn-lt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3200400" y="1922774"/>
            <a:ext cx="2590800" cy="62147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28" charset="-128"/>
              </a:rPr>
              <a:t>communication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89" y="3810000"/>
            <a:ext cx="4410075" cy="695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n 21"/>
          <p:cNvSpPr/>
          <p:nvPr/>
        </p:nvSpPr>
        <p:spPr bwMode="auto">
          <a:xfrm>
            <a:off x="4103485" y="2544250"/>
            <a:ext cx="784630" cy="914401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chemeClr val="bg2"/>
                </a:solidFill>
                <a:ea typeface="ＭＳ Ｐゴシック" pitchFamily="28" charset="-128"/>
              </a:rPr>
              <a:t>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89583"/>
            <a:ext cx="6932613" cy="7715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3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88" y="921418"/>
            <a:ext cx="3038475" cy="2247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501"/>
            <a:ext cx="5534025" cy="18764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72051"/>
            <a:ext cx="5257800" cy="933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5" y="3781926"/>
            <a:ext cx="62769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18985"/>
            <a:ext cx="3333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2895600" y="1752600"/>
            <a:ext cx="5334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876800" y="4695322"/>
            <a:ext cx="8763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258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Conclusion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71617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0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Domain Layer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Sahil Talwar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(placeholder)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Sahil’s</a:t>
            </a:r>
            <a:r>
              <a:rPr lang="en-US" dirty="0" smtClean="0"/>
              <a:t> slides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Presentation Layer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Doguhan Uluca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(placeholder)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Doguhan’s</a:t>
            </a:r>
            <a:r>
              <a:rPr lang="en-US" dirty="0" smtClean="0"/>
              <a:t> slides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Thanks to our Sponsors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keeping the fires lit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9907"/>
            <a:ext cx="4607143" cy="1038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3" y="2356123"/>
            <a:ext cx="2459941" cy="701225"/>
          </a:xfrm>
          <a:prstGeom prst="rect">
            <a:avLst/>
          </a:prstGeom>
        </p:spPr>
      </p:pic>
      <p:pic>
        <p:nvPicPr>
          <p:cNvPr id="13" name="Picture 2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9" y="1801633"/>
            <a:ext cx="1550109" cy="15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novacodecamp.org/Portals/0/Sponsors/Knowlog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08" y="2329019"/>
            <a:ext cx="1622944" cy="7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novacodecamp.org/Portals/0/Sponsors/NGPVAN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53" y="2285998"/>
            <a:ext cx="2185570" cy="8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iscountASP.N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7" y="4039137"/>
            <a:ext cx="1204787" cy="7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novacodecamp.org/Portals/0/Sponsors/OReill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67" y="4013636"/>
            <a:ext cx="1983401" cy="77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://novacodecamp.org/Portals/0/Sponsors/pluralsight-fullcolor-250x55-v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29" y="4044892"/>
            <a:ext cx="2440634" cy="7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7315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Shahed Chowdhuri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shahed.chowdhuri@excella.com</a:t>
            </a:r>
            <a:endParaRPr lang="en-US" sz="2000" dirty="0" smtClean="0"/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shahedc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3"/>
              </a:rPr>
              <a:t>http://WakeUpAndCode.com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667000"/>
            <a:ext cx="73152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Sahil Talwar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4"/>
              </a:rPr>
              <a:t>sahil.talwar@excella.com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@sahiltalwar88</a:t>
            </a:r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5"/>
              </a:rPr>
              <a:t>http://about.me/sahiltalwar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4267200"/>
            <a:ext cx="73152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Doguhan Uluca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6"/>
              </a:rPr>
              <a:t>doguhan.uluca@excella.com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duluca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7"/>
              </a:rPr>
              <a:t>http://DeceivingArts.com/blog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9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Migrations: </a:t>
            </a:r>
          </a:p>
          <a:p>
            <a:r>
              <a:rPr lang="en-US" dirty="0" err="1" smtClean="0"/>
              <a:t>Automapper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Autofac</a:t>
            </a:r>
            <a:r>
              <a:rPr lang="en-US" dirty="0" smtClean="0"/>
              <a:t>:</a:t>
            </a:r>
          </a:p>
          <a:p>
            <a:r>
              <a:rPr lang="en-US" dirty="0" smtClean="0"/>
              <a:t>Knockout: </a:t>
            </a:r>
          </a:p>
          <a:p>
            <a:r>
              <a:rPr lang="en-US" dirty="0" smtClean="0"/>
              <a:t>Breeze: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0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69603985"/>
              </p:ext>
            </p:extLst>
          </p:nvPr>
        </p:nvGraphicFramePr>
        <p:xfrm>
          <a:off x="4214446" y="2844800"/>
          <a:ext cx="44958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9600" y="2212848"/>
            <a:ext cx="2819400" cy="3273552"/>
            <a:chOff x="1371600" y="1828800"/>
            <a:chExt cx="2819400" cy="3273552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371600" y="1828800"/>
              <a:ext cx="1752600" cy="16002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+mn-lt"/>
                  <a:ea typeface="ＭＳ Ｐゴシック" pitchFamily="28" charset="-128"/>
                </a:rPr>
                <a:t>ASP.NET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MVC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sp>
          <p:nvSpPr>
            <p:cNvPr id="6" name="Can 5"/>
            <p:cNvSpPr/>
            <p:nvPr/>
          </p:nvSpPr>
          <p:spPr bwMode="auto">
            <a:xfrm>
              <a:off x="3276600" y="3886200"/>
              <a:ext cx="914400" cy="1216152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bg2"/>
                  </a:solidFill>
                  <a:latin typeface="+mn-lt"/>
                  <a:ea typeface="ＭＳ Ｐゴシック" pitchFamily="28" charset="-128"/>
                </a:rPr>
                <a:t>DB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28" charset="-128"/>
              </a:endParaRPr>
            </a:p>
          </p:txBody>
        </p:sp>
        <p:cxnSp>
          <p:nvCxnSpPr>
            <p:cNvPr id="10" name="Elbow Connector 9"/>
            <p:cNvCxnSpPr>
              <a:stCxn id="5" idx="3"/>
              <a:endCxn id="6" idx="0"/>
            </p:cNvCxnSpPr>
            <p:nvPr/>
          </p:nvCxnSpPr>
          <p:spPr bwMode="auto">
            <a:xfrm>
              <a:off x="3124200" y="2628900"/>
              <a:ext cx="609600" cy="14859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3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15488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3728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77360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sxc10\AppData\Local\Microsoft\Windows\Temporary Internet Files\Content.IE5\H6J5T4CY\MC900442139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99152"/>
            <a:ext cx="514763" cy="5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8755" y="1012519"/>
            <a:ext cx="1596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Enterprise</a:t>
            </a:r>
          </a:p>
          <a:p>
            <a:r>
              <a:rPr lang="en-US" dirty="0" smtClean="0">
                <a:latin typeface="+mn-lt"/>
              </a:rPr>
              <a:t>Web</a:t>
            </a:r>
          </a:p>
          <a:p>
            <a:r>
              <a:rPr lang="en-US" dirty="0" smtClean="0">
                <a:latin typeface="+mn-lt"/>
              </a:rPr>
              <a:t>Application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2160" y="1205200"/>
            <a:ext cx="579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Looking for Ways to Improve &amp; Modernize</a:t>
            </a:r>
            <a:endParaRPr 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1752600"/>
            <a:ext cx="439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Motivation behind this design?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2280930"/>
            <a:ext cx="434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dirty="0" smtClean="0">
                <a:latin typeface="+mn-lt"/>
              </a:rPr>
              <a:t>Our desire to do the following: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7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Shahed Chowdhuri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</p:spPr>
        <p:txBody>
          <a:bodyPr/>
          <a:lstStyle/>
          <a:p>
            <a:r>
              <a:rPr lang="en-US" sz="6600" dirty="0" smtClean="0"/>
              <a:t>DAL </a:t>
            </a:r>
            <a:br>
              <a:rPr lang="en-US" sz="6600" dirty="0" smtClean="0"/>
            </a:br>
            <a:r>
              <a:rPr lang="en-US" sz="6600" dirty="0" smtClean="0"/>
              <a:t>(Data Access Layer)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757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Check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 bwMode="auto">
          <a:xfrm>
            <a:off x="533400" y="2743200"/>
            <a:ext cx="1752600" cy="1752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ASP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ea typeface="ＭＳ Ｐゴシック" pitchFamily="28" charset="-128"/>
              </a:rPr>
              <a:t>.NET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2"/>
                </a:solidFill>
                <a:latin typeface="+mn-lt"/>
                <a:ea typeface="ＭＳ Ｐゴシック" pitchFamily="28" charset="-128"/>
              </a:rPr>
              <a:t>MVC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2151185" y="1524000"/>
            <a:ext cx="2080846" cy="1828800"/>
          </a:xfrm>
          <a:prstGeom prst="ellips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+mn-lt"/>
                <a:ea typeface="ＭＳ Ｐゴシック" pitchFamily="28" charset="-128"/>
              </a:rPr>
              <a:t>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  <a:ea typeface="ＭＳ Ｐゴシック" pitchFamily="28" charset="-128"/>
              </a:rPr>
              <a:t>Framework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+mn-lt"/>
              <a:ea typeface="ＭＳ Ｐゴシック" pitchFamily="28" charset="-128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296508" y="2590800"/>
            <a:ext cx="24384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Code-First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ＭＳ Ｐゴシック" pitchFamily="28" charset="-128"/>
              </a:rPr>
              <a:t> Development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6172200" y="990600"/>
            <a:ext cx="2590800" cy="1752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EF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28" charset="-128"/>
              </a:rPr>
              <a:t>Code-First Migrations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2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755" y="1012519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you familiar </a:t>
            </a:r>
            <a:r>
              <a:rPr lang="en-US" dirty="0" smtClean="0">
                <a:latin typeface="+mn-lt"/>
              </a:rPr>
              <a:t>with</a:t>
            </a:r>
            <a:r>
              <a:rPr lang="en-US" dirty="0" smtClean="0"/>
              <a:t>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146235"/>
              </p:ext>
            </p:extLst>
          </p:nvPr>
        </p:nvGraphicFramePr>
        <p:xfrm>
          <a:off x="1295400" y="1600200"/>
          <a:ext cx="7315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38538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DAL: Agenda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4684580"/>
              </p:ext>
            </p:extLst>
          </p:nvPr>
        </p:nvGraphicFramePr>
        <p:xfrm>
          <a:off x="3048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71053"/>
              </p:ext>
            </p:extLst>
          </p:nvPr>
        </p:nvGraphicFramePr>
        <p:xfrm>
          <a:off x="4724400" y="1295400"/>
          <a:ext cx="426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673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57300"/>
            <a:ext cx="3714750" cy="21717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Models &amp; Mapping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114675"/>
            <a:ext cx="3714750" cy="26003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7" y="2015912"/>
            <a:ext cx="2562225" cy="84772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62600" y="1334726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DBContext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OnModelCreating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1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Connection Strings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8761"/>
            <a:ext cx="3962400" cy="13620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333428"/>
            <a:ext cx="4972050" cy="7524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0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Excella" id="{9A5F6432-036B-4B94-AD11-BE20D0494622}" vid="{7466CE9E-D5DB-4024-BB33-EA4F02218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370</TotalTime>
  <Words>613</Words>
  <Application>Microsoft Office PowerPoint</Application>
  <PresentationFormat>On-screen Show (4:3)</PresentationFormat>
  <Paragraphs>200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Excella</vt:lpstr>
      <vt:lpstr>PowerPoint Presentation</vt:lpstr>
      <vt:lpstr>Thanks to our Sponsors for keeping the fires lit</vt:lpstr>
      <vt:lpstr>Introduction</vt:lpstr>
      <vt:lpstr>DAL  (Data Access Layer)</vt:lpstr>
      <vt:lpstr>Tech Check</vt:lpstr>
      <vt:lpstr>Options and Alternatives</vt:lpstr>
      <vt:lpstr>DAL: Agenda</vt:lpstr>
      <vt:lpstr>1. Models &amp; Mapping</vt:lpstr>
      <vt:lpstr>2. Connection Strings</vt:lpstr>
      <vt:lpstr>3. Enable Migrations</vt:lpstr>
      <vt:lpstr>4. Update Database</vt:lpstr>
      <vt:lpstr>5. Push Code + Migrate Server DB</vt:lpstr>
      <vt:lpstr>6. Process Workflow</vt:lpstr>
      <vt:lpstr>Code Walkthrough</vt:lpstr>
      <vt:lpstr>DAL: Conclusion</vt:lpstr>
      <vt:lpstr>Domain Layer</vt:lpstr>
      <vt:lpstr>(placeholder)</vt:lpstr>
      <vt:lpstr>Presentation Layer</vt:lpstr>
      <vt:lpstr>(placeholder)</vt:lpstr>
      <vt:lpstr>About Us</vt:lpstr>
      <vt:lpstr>Resources</vt:lpstr>
      <vt:lpstr>PowerPoint Presentation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Chowdhuri</dc:creator>
  <cp:lastModifiedBy>Shahed Chowdhuri</cp:lastModifiedBy>
  <cp:revision>116</cp:revision>
  <dcterms:created xsi:type="dcterms:W3CDTF">2013-04-17T01:04:12Z</dcterms:created>
  <dcterms:modified xsi:type="dcterms:W3CDTF">2013-04-19T03:29:36Z</dcterms:modified>
</cp:coreProperties>
</file>