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256" r:id="rId2"/>
    <p:sldId id="278" r:id="rId3"/>
    <p:sldId id="272" r:id="rId4"/>
    <p:sldId id="297" r:id="rId5"/>
    <p:sldId id="261" r:id="rId6"/>
    <p:sldId id="259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0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70" autoAdjust="0"/>
  </p:normalViewPr>
  <p:slideViewPr>
    <p:cSldViewPr>
      <p:cViewPr varScale="1">
        <p:scale>
          <a:sx n="93" d="100"/>
          <a:sy n="93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0A238-6CBB-4584-A1DE-E971086B620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368642-3CF1-4563-AE64-DE78616AF0E6}">
      <dgm:prSet phldrT="[Text]"/>
      <dgm:spPr/>
      <dgm:t>
        <a:bodyPr/>
        <a:lstStyle/>
        <a:p>
          <a:r>
            <a:rPr lang="en-US" dirty="0" smtClean="0"/>
            <a:t>TDD (Test Driven Development)</a:t>
          </a:r>
          <a:endParaRPr lang="en-US" dirty="0"/>
        </a:p>
      </dgm:t>
    </dgm:pt>
    <dgm:pt modelId="{39F5D457-DE8F-4F64-A160-6CADE6CF05F3}" type="parTrans" cxnId="{8521827F-009D-4379-ADEE-7DABCF61BC9B}">
      <dgm:prSet/>
      <dgm:spPr/>
      <dgm:t>
        <a:bodyPr/>
        <a:lstStyle/>
        <a:p>
          <a:endParaRPr lang="en-US"/>
        </a:p>
      </dgm:t>
    </dgm:pt>
    <dgm:pt modelId="{7E73F0E6-66D5-4841-9C14-3FEAEC1F3CD3}" type="sibTrans" cxnId="{8521827F-009D-4379-ADEE-7DABCF61BC9B}">
      <dgm:prSet/>
      <dgm:spPr/>
      <dgm:t>
        <a:bodyPr/>
        <a:lstStyle/>
        <a:p>
          <a:endParaRPr lang="en-US"/>
        </a:p>
      </dgm:t>
    </dgm:pt>
    <dgm:pt modelId="{9693C588-C752-48CB-B61A-AFAFAF668A0A}">
      <dgm:prSet phldrT="[Text]"/>
      <dgm:spPr/>
      <dgm:t>
        <a:bodyPr/>
        <a:lstStyle/>
        <a:p>
          <a:r>
            <a:rPr lang="en-US" smtClean="0"/>
            <a:t>CI (Continuous Integration)</a:t>
          </a:r>
          <a:endParaRPr lang="en-US" dirty="0"/>
        </a:p>
      </dgm:t>
    </dgm:pt>
    <dgm:pt modelId="{5C444750-7248-4529-8253-7D05C91D09DE}" type="parTrans" cxnId="{0C821F83-0E53-49DC-8EC6-ACC95433734D}">
      <dgm:prSet/>
      <dgm:spPr/>
      <dgm:t>
        <a:bodyPr/>
        <a:lstStyle/>
        <a:p>
          <a:endParaRPr lang="en-US"/>
        </a:p>
      </dgm:t>
    </dgm:pt>
    <dgm:pt modelId="{42C8B81F-5FD9-4A8C-8CC5-4FFCD9F2DC08}" type="sibTrans" cxnId="{0C821F83-0E53-49DC-8EC6-ACC95433734D}">
      <dgm:prSet/>
      <dgm:spPr/>
      <dgm:t>
        <a:bodyPr/>
        <a:lstStyle/>
        <a:p>
          <a:endParaRPr lang="en-US"/>
        </a:p>
      </dgm:t>
    </dgm:pt>
    <dgm:pt modelId="{6313EB24-8A89-4D47-A0D4-6AF56906E634}">
      <dgm:prSet phldrT="[Text]"/>
      <dgm:spPr/>
      <dgm:t>
        <a:bodyPr/>
        <a:lstStyle/>
        <a:p>
          <a:r>
            <a:rPr lang="en-US" dirty="0" smtClean="0"/>
            <a:t>CD (Continuous Delivery)</a:t>
          </a:r>
          <a:endParaRPr lang="en-US" dirty="0"/>
        </a:p>
      </dgm:t>
    </dgm:pt>
    <dgm:pt modelId="{2E0B2434-6A7D-495B-911E-89DB0234629F}" type="parTrans" cxnId="{B16DBB96-A9DA-4887-8C07-83809222CD45}">
      <dgm:prSet/>
      <dgm:spPr/>
      <dgm:t>
        <a:bodyPr/>
        <a:lstStyle/>
        <a:p>
          <a:endParaRPr lang="en-US"/>
        </a:p>
      </dgm:t>
    </dgm:pt>
    <dgm:pt modelId="{7F02435C-88F7-42B0-845D-AB8512E39895}" type="sibTrans" cxnId="{B16DBB96-A9DA-4887-8C07-83809222CD45}">
      <dgm:prSet/>
      <dgm:spPr/>
      <dgm:t>
        <a:bodyPr/>
        <a:lstStyle/>
        <a:p>
          <a:endParaRPr lang="en-US"/>
        </a:p>
      </dgm:t>
    </dgm:pt>
    <dgm:pt modelId="{4DE7911A-7B1E-452A-94F3-D5CEBFD0B8E7}">
      <dgm:prSet phldrT="[Text]"/>
      <dgm:spPr/>
      <dgm:t>
        <a:bodyPr/>
        <a:lstStyle/>
        <a:p>
          <a:r>
            <a:rPr lang="en-US" dirty="0" smtClean="0"/>
            <a:t>BDD (Behavior Driven Development)</a:t>
          </a:r>
          <a:endParaRPr lang="en-US" dirty="0"/>
        </a:p>
      </dgm:t>
    </dgm:pt>
    <dgm:pt modelId="{6AFDC386-EF34-4027-8858-E8F366942F4C}" type="parTrans" cxnId="{F8DDD084-1A9E-493E-AAA9-945E93AF1CD6}">
      <dgm:prSet/>
      <dgm:spPr/>
      <dgm:t>
        <a:bodyPr/>
        <a:lstStyle/>
        <a:p>
          <a:endParaRPr lang="en-US"/>
        </a:p>
      </dgm:t>
    </dgm:pt>
    <dgm:pt modelId="{A7DF25BD-E85E-4606-B8B2-7544A080F620}" type="sibTrans" cxnId="{F8DDD084-1A9E-493E-AAA9-945E93AF1CD6}">
      <dgm:prSet/>
      <dgm:spPr/>
      <dgm:t>
        <a:bodyPr/>
        <a:lstStyle/>
        <a:p>
          <a:endParaRPr lang="en-US"/>
        </a:p>
      </dgm:t>
    </dgm:pt>
    <dgm:pt modelId="{E3680541-E6D9-461B-B35C-3913E52306E1}" type="pres">
      <dgm:prSet presAssocID="{07E0A238-6CBB-4584-A1DE-E971086B62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3361A7F-146B-49C9-A5F7-A3E81F5BC559}" type="pres">
      <dgm:prSet presAssocID="{07E0A238-6CBB-4584-A1DE-E971086B620C}" presName="Name1" presStyleCnt="0"/>
      <dgm:spPr/>
    </dgm:pt>
    <dgm:pt modelId="{8C1672BF-F4D3-49CF-ACE5-A8CC58DF1A60}" type="pres">
      <dgm:prSet presAssocID="{07E0A238-6CBB-4584-A1DE-E971086B620C}" presName="cycle" presStyleCnt="0"/>
      <dgm:spPr/>
    </dgm:pt>
    <dgm:pt modelId="{A13D71FD-C5C6-492C-B556-C060A0822FA8}" type="pres">
      <dgm:prSet presAssocID="{07E0A238-6CBB-4584-A1DE-E971086B620C}" presName="srcNode" presStyleLbl="node1" presStyleIdx="0" presStyleCnt="4"/>
      <dgm:spPr/>
    </dgm:pt>
    <dgm:pt modelId="{1A0EDD33-64EC-4B6D-A7A7-EB536285E2AA}" type="pres">
      <dgm:prSet presAssocID="{07E0A238-6CBB-4584-A1DE-E971086B620C}" presName="conn" presStyleLbl="parChTrans1D2" presStyleIdx="0" presStyleCnt="1"/>
      <dgm:spPr/>
      <dgm:t>
        <a:bodyPr/>
        <a:lstStyle/>
        <a:p>
          <a:endParaRPr lang="en-US"/>
        </a:p>
      </dgm:t>
    </dgm:pt>
    <dgm:pt modelId="{AFB98FBB-D684-4685-B93B-3DC561131DBB}" type="pres">
      <dgm:prSet presAssocID="{07E0A238-6CBB-4584-A1DE-E971086B620C}" presName="extraNode" presStyleLbl="node1" presStyleIdx="0" presStyleCnt="4"/>
      <dgm:spPr/>
    </dgm:pt>
    <dgm:pt modelId="{10329EE5-F18C-4E61-87CD-06FD1B4DEC66}" type="pres">
      <dgm:prSet presAssocID="{07E0A238-6CBB-4584-A1DE-E971086B620C}" presName="dstNode" presStyleLbl="node1" presStyleIdx="0" presStyleCnt="4"/>
      <dgm:spPr/>
    </dgm:pt>
    <dgm:pt modelId="{FAC81F73-1D44-482A-9274-B9C17E7A728A}" type="pres">
      <dgm:prSet presAssocID="{90368642-3CF1-4563-AE64-DE78616AF0E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4F858-D1D5-462D-A87E-1197CFB89CAD}" type="pres">
      <dgm:prSet presAssocID="{90368642-3CF1-4563-AE64-DE78616AF0E6}" presName="accent_1" presStyleCnt="0"/>
      <dgm:spPr/>
    </dgm:pt>
    <dgm:pt modelId="{CD93015B-E4DF-471C-B659-7A700B5C4C5A}" type="pres">
      <dgm:prSet presAssocID="{90368642-3CF1-4563-AE64-DE78616AF0E6}" presName="accentRepeatNode" presStyleLbl="solidFgAcc1" presStyleIdx="0" presStyleCnt="4"/>
      <dgm:spPr/>
    </dgm:pt>
    <dgm:pt modelId="{2A707D83-A3D8-4D89-AA52-3161082796BA}" type="pres">
      <dgm:prSet presAssocID="{4DE7911A-7B1E-452A-94F3-D5CEBFD0B8E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50323-C3B6-43F4-A112-D389DE5C0594}" type="pres">
      <dgm:prSet presAssocID="{4DE7911A-7B1E-452A-94F3-D5CEBFD0B8E7}" presName="accent_2" presStyleCnt="0"/>
      <dgm:spPr/>
    </dgm:pt>
    <dgm:pt modelId="{C78D062B-6A9A-4FF9-BF9F-41DDF6D9C3A0}" type="pres">
      <dgm:prSet presAssocID="{4DE7911A-7B1E-452A-94F3-D5CEBFD0B8E7}" presName="accentRepeatNode" presStyleLbl="solidFgAcc1" presStyleIdx="1" presStyleCnt="4"/>
      <dgm:spPr/>
    </dgm:pt>
    <dgm:pt modelId="{565C0441-9306-48EE-9E2F-153C9F1425FB}" type="pres">
      <dgm:prSet presAssocID="{9693C588-C752-48CB-B61A-AFAFAF668A0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9AA04-B9F1-489C-BD04-073561337BE7}" type="pres">
      <dgm:prSet presAssocID="{9693C588-C752-48CB-B61A-AFAFAF668A0A}" presName="accent_3" presStyleCnt="0"/>
      <dgm:spPr/>
    </dgm:pt>
    <dgm:pt modelId="{ECA12D8D-7CC2-4E74-A56D-2D189ACE976D}" type="pres">
      <dgm:prSet presAssocID="{9693C588-C752-48CB-B61A-AFAFAF668A0A}" presName="accentRepeatNode" presStyleLbl="solidFgAcc1" presStyleIdx="2" presStyleCnt="4"/>
      <dgm:spPr/>
    </dgm:pt>
    <dgm:pt modelId="{D6C2F7F6-EA99-4C49-BCB7-8A2C7DCD28B6}" type="pres">
      <dgm:prSet presAssocID="{6313EB24-8A89-4D47-A0D4-6AF56906E63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5B899-C5D6-4F9F-984D-DD9FDAA062C1}" type="pres">
      <dgm:prSet presAssocID="{6313EB24-8A89-4D47-A0D4-6AF56906E634}" presName="accent_4" presStyleCnt="0"/>
      <dgm:spPr/>
    </dgm:pt>
    <dgm:pt modelId="{460FC9BD-FC05-4180-A07E-8205100A86D5}" type="pres">
      <dgm:prSet presAssocID="{6313EB24-8A89-4D47-A0D4-6AF56906E634}" presName="accentRepeatNode" presStyleLbl="solidFgAcc1" presStyleIdx="3" presStyleCnt="4"/>
      <dgm:spPr/>
    </dgm:pt>
  </dgm:ptLst>
  <dgm:cxnLst>
    <dgm:cxn modelId="{B16DBB96-A9DA-4887-8C07-83809222CD45}" srcId="{07E0A238-6CBB-4584-A1DE-E971086B620C}" destId="{6313EB24-8A89-4D47-A0D4-6AF56906E634}" srcOrd="3" destOrd="0" parTransId="{2E0B2434-6A7D-495B-911E-89DB0234629F}" sibTransId="{7F02435C-88F7-42B0-845D-AB8512E39895}"/>
    <dgm:cxn modelId="{B743B999-B5C5-4A6F-8769-265B43E38996}" type="presOf" srcId="{9693C588-C752-48CB-B61A-AFAFAF668A0A}" destId="{565C0441-9306-48EE-9E2F-153C9F1425FB}" srcOrd="0" destOrd="0" presId="urn:microsoft.com/office/officeart/2008/layout/VerticalCurvedList"/>
    <dgm:cxn modelId="{8521827F-009D-4379-ADEE-7DABCF61BC9B}" srcId="{07E0A238-6CBB-4584-A1DE-E971086B620C}" destId="{90368642-3CF1-4563-AE64-DE78616AF0E6}" srcOrd="0" destOrd="0" parTransId="{39F5D457-DE8F-4F64-A160-6CADE6CF05F3}" sibTransId="{7E73F0E6-66D5-4841-9C14-3FEAEC1F3CD3}"/>
    <dgm:cxn modelId="{A24D0AA7-850B-4082-A6BB-88D058505193}" type="presOf" srcId="{07E0A238-6CBB-4584-A1DE-E971086B620C}" destId="{E3680541-E6D9-461B-B35C-3913E52306E1}" srcOrd="0" destOrd="0" presId="urn:microsoft.com/office/officeart/2008/layout/VerticalCurvedList"/>
    <dgm:cxn modelId="{0C821F83-0E53-49DC-8EC6-ACC95433734D}" srcId="{07E0A238-6CBB-4584-A1DE-E971086B620C}" destId="{9693C588-C752-48CB-B61A-AFAFAF668A0A}" srcOrd="2" destOrd="0" parTransId="{5C444750-7248-4529-8253-7D05C91D09DE}" sibTransId="{42C8B81F-5FD9-4A8C-8CC5-4FFCD9F2DC08}"/>
    <dgm:cxn modelId="{C235931C-03D9-405D-8F1B-FD2C360A44BB}" type="presOf" srcId="{4DE7911A-7B1E-452A-94F3-D5CEBFD0B8E7}" destId="{2A707D83-A3D8-4D89-AA52-3161082796BA}" srcOrd="0" destOrd="0" presId="urn:microsoft.com/office/officeart/2008/layout/VerticalCurvedList"/>
    <dgm:cxn modelId="{1B89480E-7A27-4C48-B9D0-CFDB94E2DF31}" type="presOf" srcId="{6313EB24-8A89-4D47-A0D4-6AF56906E634}" destId="{D6C2F7F6-EA99-4C49-BCB7-8A2C7DCD28B6}" srcOrd="0" destOrd="0" presId="urn:microsoft.com/office/officeart/2008/layout/VerticalCurvedList"/>
    <dgm:cxn modelId="{F8DDD084-1A9E-493E-AAA9-945E93AF1CD6}" srcId="{07E0A238-6CBB-4584-A1DE-E971086B620C}" destId="{4DE7911A-7B1E-452A-94F3-D5CEBFD0B8E7}" srcOrd="1" destOrd="0" parTransId="{6AFDC386-EF34-4027-8858-E8F366942F4C}" sibTransId="{A7DF25BD-E85E-4606-B8B2-7544A080F620}"/>
    <dgm:cxn modelId="{BC82177C-AA3E-48E6-A9B3-5AB86DAB9498}" type="presOf" srcId="{7E73F0E6-66D5-4841-9C14-3FEAEC1F3CD3}" destId="{1A0EDD33-64EC-4B6D-A7A7-EB536285E2AA}" srcOrd="0" destOrd="0" presId="urn:microsoft.com/office/officeart/2008/layout/VerticalCurvedList"/>
    <dgm:cxn modelId="{8508763E-BC92-4013-9CEB-D224B740A6A3}" type="presOf" srcId="{90368642-3CF1-4563-AE64-DE78616AF0E6}" destId="{FAC81F73-1D44-482A-9274-B9C17E7A728A}" srcOrd="0" destOrd="0" presId="urn:microsoft.com/office/officeart/2008/layout/VerticalCurvedList"/>
    <dgm:cxn modelId="{99B4C001-EA72-49F2-894E-EE9E11889BF6}" type="presParOf" srcId="{E3680541-E6D9-461B-B35C-3913E52306E1}" destId="{63361A7F-146B-49C9-A5F7-A3E81F5BC559}" srcOrd="0" destOrd="0" presId="urn:microsoft.com/office/officeart/2008/layout/VerticalCurvedList"/>
    <dgm:cxn modelId="{FCC3C4B6-9AA7-49D8-8E88-4635D39EA046}" type="presParOf" srcId="{63361A7F-146B-49C9-A5F7-A3E81F5BC559}" destId="{8C1672BF-F4D3-49CF-ACE5-A8CC58DF1A60}" srcOrd="0" destOrd="0" presId="urn:microsoft.com/office/officeart/2008/layout/VerticalCurvedList"/>
    <dgm:cxn modelId="{8D147350-1C5D-4FAE-8D39-83144AD53B65}" type="presParOf" srcId="{8C1672BF-F4D3-49CF-ACE5-A8CC58DF1A60}" destId="{A13D71FD-C5C6-492C-B556-C060A0822FA8}" srcOrd="0" destOrd="0" presId="urn:microsoft.com/office/officeart/2008/layout/VerticalCurvedList"/>
    <dgm:cxn modelId="{BF7571C0-22EB-4476-AC46-346972606C00}" type="presParOf" srcId="{8C1672BF-F4D3-49CF-ACE5-A8CC58DF1A60}" destId="{1A0EDD33-64EC-4B6D-A7A7-EB536285E2AA}" srcOrd="1" destOrd="0" presId="urn:microsoft.com/office/officeart/2008/layout/VerticalCurvedList"/>
    <dgm:cxn modelId="{AF55ED8A-F630-4515-960D-ED39AAE6F588}" type="presParOf" srcId="{8C1672BF-F4D3-49CF-ACE5-A8CC58DF1A60}" destId="{AFB98FBB-D684-4685-B93B-3DC561131DBB}" srcOrd="2" destOrd="0" presId="urn:microsoft.com/office/officeart/2008/layout/VerticalCurvedList"/>
    <dgm:cxn modelId="{615F135F-FED4-40EA-9431-1EEBFDB6AFF3}" type="presParOf" srcId="{8C1672BF-F4D3-49CF-ACE5-A8CC58DF1A60}" destId="{10329EE5-F18C-4E61-87CD-06FD1B4DEC66}" srcOrd="3" destOrd="0" presId="urn:microsoft.com/office/officeart/2008/layout/VerticalCurvedList"/>
    <dgm:cxn modelId="{0663CA12-DB39-4EE1-A817-4082EA4D55B6}" type="presParOf" srcId="{63361A7F-146B-49C9-A5F7-A3E81F5BC559}" destId="{FAC81F73-1D44-482A-9274-B9C17E7A728A}" srcOrd="1" destOrd="0" presId="urn:microsoft.com/office/officeart/2008/layout/VerticalCurvedList"/>
    <dgm:cxn modelId="{D60E44F0-0E20-4E9D-9E0A-584552BBE115}" type="presParOf" srcId="{63361A7F-146B-49C9-A5F7-A3E81F5BC559}" destId="{DBF4F858-D1D5-462D-A87E-1197CFB89CAD}" srcOrd="2" destOrd="0" presId="urn:microsoft.com/office/officeart/2008/layout/VerticalCurvedList"/>
    <dgm:cxn modelId="{70620DAC-7315-40A9-9525-692B7D87867A}" type="presParOf" srcId="{DBF4F858-D1D5-462D-A87E-1197CFB89CAD}" destId="{CD93015B-E4DF-471C-B659-7A700B5C4C5A}" srcOrd="0" destOrd="0" presId="urn:microsoft.com/office/officeart/2008/layout/VerticalCurvedList"/>
    <dgm:cxn modelId="{6818677E-7AF0-4AD3-85CB-30E9187B98E6}" type="presParOf" srcId="{63361A7F-146B-49C9-A5F7-A3E81F5BC559}" destId="{2A707D83-A3D8-4D89-AA52-3161082796BA}" srcOrd="3" destOrd="0" presId="urn:microsoft.com/office/officeart/2008/layout/VerticalCurvedList"/>
    <dgm:cxn modelId="{C74473F9-717B-459B-ADA3-5409EDFEE902}" type="presParOf" srcId="{63361A7F-146B-49C9-A5F7-A3E81F5BC559}" destId="{C7350323-C3B6-43F4-A112-D389DE5C0594}" srcOrd="4" destOrd="0" presId="urn:microsoft.com/office/officeart/2008/layout/VerticalCurvedList"/>
    <dgm:cxn modelId="{2DE772D3-DB9A-4666-967E-3289853EDAAD}" type="presParOf" srcId="{C7350323-C3B6-43F4-A112-D389DE5C0594}" destId="{C78D062B-6A9A-4FF9-BF9F-41DDF6D9C3A0}" srcOrd="0" destOrd="0" presId="urn:microsoft.com/office/officeart/2008/layout/VerticalCurvedList"/>
    <dgm:cxn modelId="{FD8C405E-8DDC-49C9-A08F-837D9F8363AA}" type="presParOf" srcId="{63361A7F-146B-49C9-A5F7-A3E81F5BC559}" destId="{565C0441-9306-48EE-9E2F-153C9F1425FB}" srcOrd="5" destOrd="0" presId="urn:microsoft.com/office/officeart/2008/layout/VerticalCurvedList"/>
    <dgm:cxn modelId="{50F8937A-26CB-44E8-A221-1A241A4760CF}" type="presParOf" srcId="{63361A7F-146B-49C9-A5F7-A3E81F5BC559}" destId="{92E9AA04-B9F1-489C-BD04-073561337BE7}" srcOrd="6" destOrd="0" presId="urn:microsoft.com/office/officeart/2008/layout/VerticalCurvedList"/>
    <dgm:cxn modelId="{673940D7-6848-4D54-8BD1-0E57C5516CA8}" type="presParOf" srcId="{92E9AA04-B9F1-489C-BD04-073561337BE7}" destId="{ECA12D8D-7CC2-4E74-A56D-2D189ACE976D}" srcOrd="0" destOrd="0" presId="urn:microsoft.com/office/officeart/2008/layout/VerticalCurvedList"/>
    <dgm:cxn modelId="{1F01C77A-FD1F-4926-BA41-B8B6B11CFBBA}" type="presParOf" srcId="{63361A7F-146B-49C9-A5F7-A3E81F5BC559}" destId="{D6C2F7F6-EA99-4C49-BCB7-8A2C7DCD28B6}" srcOrd="7" destOrd="0" presId="urn:microsoft.com/office/officeart/2008/layout/VerticalCurvedList"/>
    <dgm:cxn modelId="{40E9B94F-81B1-4F87-9359-FF5952E0D1D1}" type="presParOf" srcId="{63361A7F-146B-49C9-A5F7-A3E81F5BC559}" destId="{F235B899-C5D6-4F9F-984D-DD9FDAA062C1}" srcOrd="8" destOrd="0" presId="urn:microsoft.com/office/officeart/2008/layout/VerticalCurvedList"/>
    <dgm:cxn modelId="{9E9C2D97-89AD-4D52-A47D-7D2A86D70849}" type="presParOf" srcId="{F235B899-C5D6-4F9F-984D-DD9FDAA062C1}" destId="{460FC9BD-FC05-4180-A07E-8205100A86D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D1238-C23C-4D73-AEBD-91AF9CE8F73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EE48BA-2B29-410F-8680-F7DDCB455A0F}">
      <dgm:prSet phldrT="[Text]"/>
      <dgm:spPr/>
      <dgm:t>
        <a:bodyPr/>
        <a:lstStyle/>
        <a:p>
          <a:r>
            <a:rPr lang="en-US" dirty="0" smtClean="0"/>
            <a:t>Database-First</a:t>
          </a:r>
        </a:p>
        <a:p>
          <a:r>
            <a:rPr lang="en-US" dirty="0" smtClean="0"/>
            <a:t>(EDMX)</a:t>
          </a:r>
          <a:endParaRPr lang="en-US" dirty="0"/>
        </a:p>
      </dgm:t>
    </dgm:pt>
    <dgm:pt modelId="{E7AAAC41-563C-45AE-9EEC-DE64E7C71834}" type="parTrans" cxnId="{CC49287F-3A6B-49E2-B740-0477CCB0A9AD}">
      <dgm:prSet/>
      <dgm:spPr/>
      <dgm:t>
        <a:bodyPr/>
        <a:lstStyle/>
        <a:p>
          <a:endParaRPr lang="en-US"/>
        </a:p>
      </dgm:t>
    </dgm:pt>
    <dgm:pt modelId="{F6314F3F-C054-4EDA-86D9-36D5E0B0FF80}" type="sibTrans" cxnId="{CC49287F-3A6B-49E2-B740-0477CCB0A9AD}">
      <dgm:prSet/>
      <dgm:spPr/>
      <dgm:t>
        <a:bodyPr/>
        <a:lstStyle/>
        <a:p>
          <a:endParaRPr lang="en-US"/>
        </a:p>
      </dgm:t>
    </dgm:pt>
    <dgm:pt modelId="{33C009B4-5872-45AC-9F04-B1AF469BF817}">
      <dgm:prSet phldrT="[Text]"/>
      <dgm:spPr/>
      <dgm:t>
        <a:bodyPr/>
        <a:lstStyle/>
        <a:p>
          <a:r>
            <a:rPr lang="en-US" dirty="0" smtClean="0"/>
            <a:t>Model-First</a:t>
          </a:r>
        </a:p>
        <a:p>
          <a:r>
            <a:rPr lang="en-US" dirty="0" smtClean="0"/>
            <a:t>(Visual Designer)</a:t>
          </a:r>
          <a:endParaRPr lang="en-US" dirty="0"/>
        </a:p>
      </dgm:t>
    </dgm:pt>
    <dgm:pt modelId="{B40268C6-1D04-4B98-AAC7-CD010F7BA872}" type="parTrans" cxnId="{4E0BC73C-4FB8-42CE-A700-CBE314758973}">
      <dgm:prSet/>
      <dgm:spPr/>
      <dgm:t>
        <a:bodyPr/>
        <a:lstStyle/>
        <a:p>
          <a:endParaRPr lang="en-US"/>
        </a:p>
      </dgm:t>
    </dgm:pt>
    <dgm:pt modelId="{3FA9516A-AE66-4E43-96F6-5C7D1E7F381D}" type="sibTrans" cxnId="{4E0BC73C-4FB8-42CE-A700-CBE314758973}">
      <dgm:prSet/>
      <dgm:spPr/>
      <dgm:t>
        <a:bodyPr/>
        <a:lstStyle/>
        <a:p>
          <a:endParaRPr lang="en-US"/>
        </a:p>
      </dgm:t>
    </dgm:pt>
    <dgm:pt modelId="{944AB706-A80F-422B-9E2A-42E5359F1CC3}">
      <dgm:prSet phldrT="[Text]"/>
      <dgm:spPr/>
      <dgm:t>
        <a:bodyPr/>
        <a:lstStyle/>
        <a:p>
          <a:r>
            <a:rPr lang="en-US" dirty="0" smtClean="0"/>
            <a:t>Code-First (automatic migrations)</a:t>
          </a:r>
          <a:endParaRPr lang="en-US" dirty="0"/>
        </a:p>
      </dgm:t>
    </dgm:pt>
    <dgm:pt modelId="{EA08D931-1BAB-428D-964F-1F4149F590F6}" type="parTrans" cxnId="{375E2B9E-48A3-464F-9039-EB5359C8ABBD}">
      <dgm:prSet/>
      <dgm:spPr/>
      <dgm:t>
        <a:bodyPr/>
        <a:lstStyle/>
        <a:p>
          <a:endParaRPr lang="en-US"/>
        </a:p>
      </dgm:t>
    </dgm:pt>
    <dgm:pt modelId="{75E5AD3A-1C40-463E-A4BE-62C3B0034CF0}" type="sibTrans" cxnId="{375E2B9E-48A3-464F-9039-EB5359C8ABBD}">
      <dgm:prSet/>
      <dgm:spPr/>
      <dgm:t>
        <a:bodyPr/>
        <a:lstStyle/>
        <a:p>
          <a:endParaRPr lang="en-US"/>
        </a:p>
      </dgm:t>
    </dgm:pt>
    <dgm:pt modelId="{D643383F-16BD-4213-A7E2-32F7585609AD}">
      <dgm:prSet phldrT="[Text]"/>
      <dgm:spPr/>
      <dgm:t>
        <a:bodyPr/>
        <a:lstStyle/>
        <a:p>
          <a:r>
            <a:rPr lang="en-US" dirty="0" smtClean="0"/>
            <a:t>Code-First (manual migrations)</a:t>
          </a:r>
          <a:endParaRPr lang="en-US" dirty="0"/>
        </a:p>
      </dgm:t>
    </dgm:pt>
    <dgm:pt modelId="{A8BAEE14-AA3C-4E64-B948-2F0A860DF656}" type="parTrans" cxnId="{9E8EA854-9804-4CE1-B8B6-3E605C2C2A60}">
      <dgm:prSet/>
      <dgm:spPr/>
      <dgm:t>
        <a:bodyPr/>
        <a:lstStyle/>
        <a:p>
          <a:endParaRPr lang="en-US"/>
        </a:p>
      </dgm:t>
    </dgm:pt>
    <dgm:pt modelId="{616E5993-A8FA-4C9B-84FB-CC8FE62A1416}" type="sibTrans" cxnId="{9E8EA854-9804-4CE1-B8B6-3E605C2C2A60}">
      <dgm:prSet/>
      <dgm:spPr/>
      <dgm:t>
        <a:bodyPr/>
        <a:lstStyle/>
        <a:p>
          <a:endParaRPr lang="en-US"/>
        </a:p>
      </dgm:t>
    </dgm:pt>
    <dgm:pt modelId="{A9EDF711-1400-430B-B9F9-00F63A54B3CC}" type="pres">
      <dgm:prSet presAssocID="{613D1238-C23C-4D73-AEBD-91AF9CE8F73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C01F8-49B1-4548-8C89-BAC451469AB2}" type="pres">
      <dgm:prSet presAssocID="{613D1238-C23C-4D73-AEBD-91AF9CE8F73A}" presName="diamond" presStyleLbl="bgShp" presStyleIdx="0" presStyleCnt="1"/>
      <dgm:spPr/>
    </dgm:pt>
    <dgm:pt modelId="{91D225CA-3223-4459-8F06-90AEA76768D4}" type="pres">
      <dgm:prSet presAssocID="{613D1238-C23C-4D73-AEBD-91AF9CE8F73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14F81-3105-4735-9631-819E722C4EB7}" type="pres">
      <dgm:prSet presAssocID="{613D1238-C23C-4D73-AEBD-91AF9CE8F73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07AA0-0E10-4586-97B2-9BE2FB661370}" type="pres">
      <dgm:prSet presAssocID="{613D1238-C23C-4D73-AEBD-91AF9CE8F73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273F3-EEA2-40F9-8D81-3F5D035F339E}" type="pres">
      <dgm:prSet presAssocID="{613D1238-C23C-4D73-AEBD-91AF9CE8F73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5E2B9E-48A3-464F-9039-EB5359C8ABBD}" srcId="{613D1238-C23C-4D73-AEBD-91AF9CE8F73A}" destId="{944AB706-A80F-422B-9E2A-42E5359F1CC3}" srcOrd="2" destOrd="0" parTransId="{EA08D931-1BAB-428D-964F-1F4149F590F6}" sibTransId="{75E5AD3A-1C40-463E-A4BE-62C3B0034CF0}"/>
    <dgm:cxn modelId="{4E0BC73C-4FB8-42CE-A700-CBE314758973}" srcId="{613D1238-C23C-4D73-AEBD-91AF9CE8F73A}" destId="{33C009B4-5872-45AC-9F04-B1AF469BF817}" srcOrd="1" destOrd="0" parTransId="{B40268C6-1D04-4B98-AAC7-CD010F7BA872}" sibTransId="{3FA9516A-AE66-4E43-96F6-5C7D1E7F381D}"/>
    <dgm:cxn modelId="{8994F1BD-0887-4F91-A0EA-CA942CB31D4D}" type="presOf" srcId="{613D1238-C23C-4D73-AEBD-91AF9CE8F73A}" destId="{A9EDF711-1400-430B-B9F9-00F63A54B3CC}" srcOrd="0" destOrd="0" presId="urn:microsoft.com/office/officeart/2005/8/layout/matrix3"/>
    <dgm:cxn modelId="{CC49287F-3A6B-49E2-B740-0477CCB0A9AD}" srcId="{613D1238-C23C-4D73-AEBD-91AF9CE8F73A}" destId="{E2EE48BA-2B29-410F-8680-F7DDCB455A0F}" srcOrd="0" destOrd="0" parTransId="{E7AAAC41-563C-45AE-9EEC-DE64E7C71834}" sibTransId="{F6314F3F-C054-4EDA-86D9-36D5E0B0FF80}"/>
    <dgm:cxn modelId="{9E8EA854-9804-4CE1-B8B6-3E605C2C2A60}" srcId="{613D1238-C23C-4D73-AEBD-91AF9CE8F73A}" destId="{D643383F-16BD-4213-A7E2-32F7585609AD}" srcOrd="3" destOrd="0" parTransId="{A8BAEE14-AA3C-4E64-B948-2F0A860DF656}" sibTransId="{616E5993-A8FA-4C9B-84FB-CC8FE62A1416}"/>
    <dgm:cxn modelId="{585DBED2-F379-47EE-BFF0-110FEDCDAEA0}" type="presOf" srcId="{E2EE48BA-2B29-410F-8680-F7DDCB455A0F}" destId="{91D225CA-3223-4459-8F06-90AEA76768D4}" srcOrd="0" destOrd="0" presId="urn:microsoft.com/office/officeart/2005/8/layout/matrix3"/>
    <dgm:cxn modelId="{2313FEE7-7464-4DD1-A339-DD17139240FE}" type="presOf" srcId="{D643383F-16BD-4213-A7E2-32F7585609AD}" destId="{7F6273F3-EEA2-40F9-8D81-3F5D035F339E}" srcOrd="0" destOrd="0" presId="urn:microsoft.com/office/officeart/2005/8/layout/matrix3"/>
    <dgm:cxn modelId="{0BEE91B0-5C36-4575-846D-68AE1C92F38F}" type="presOf" srcId="{944AB706-A80F-422B-9E2A-42E5359F1CC3}" destId="{6D907AA0-0E10-4586-97B2-9BE2FB661370}" srcOrd="0" destOrd="0" presId="urn:microsoft.com/office/officeart/2005/8/layout/matrix3"/>
    <dgm:cxn modelId="{8F7B0099-01EE-4593-892E-863304D44702}" type="presOf" srcId="{33C009B4-5872-45AC-9F04-B1AF469BF817}" destId="{39A14F81-3105-4735-9631-819E722C4EB7}" srcOrd="0" destOrd="0" presId="urn:microsoft.com/office/officeart/2005/8/layout/matrix3"/>
    <dgm:cxn modelId="{65B900E2-B0B6-45A9-A7A1-CF647AE3022C}" type="presParOf" srcId="{A9EDF711-1400-430B-B9F9-00F63A54B3CC}" destId="{AAAC01F8-49B1-4548-8C89-BAC451469AB2}" srcOrd="0" destOrd="0" presId="urn:microsoft.com/office/officeart/2005/8/layout/matrix3"/>
    <dgm:cxn modelId="{6F4EBC9D-4AF6-4BA5-AD7C-84485E8F484F}" type="presParOf" srcId="{A9EDF711-1400-430B-B9F9-00F63A54B3CC}" destId="{91D225CA-3223-4459-8F06-90AEA76768D4}" srcOrd="1" destOrd="0" presId="urn:microsoft.com/office/officeart/2005/8/layout/matrix3"/>
    <dgm:cxn modelId="{7EEF08BA-3325-4FAC-9CA7-59EB953E4090}" type="presParOf" srcId="{A9EDF711-1400-430B-B9F9-00F63A54B3CC}" destId="{39A14F81-3105-4735-9631-819E722C4EB7}" srcOrd="2" destOrd="0" presId="urn:microsoft.com/office/officeart/2005/8/layout/matrix3"/>
    <dgm:cxn modelId="{5DF46182-23CB-4E42-B1A2-A685C154ECC2}" type="presParOf" srcId="{A9EDF711-1400-430B-B9F9-00F63A54B3CC}" destId="{6D907AA0-0E10-4586-97B2-9BE2FB661370}" srcOrd="3" destOrd="0" presId="urn:microsoft.com/office/officeart/2005/8/layout/matrix3"/>
    <dgm:cxn modelId="{832A69AE-2F0E-49D4-8160-E3482EB4776D}" type="presParOf" srcId="{A9EDF711-1400-430B-B9F9-00F63A54B3CC}" destId="{7F6273F3-EEA2-40F9-8D81-3F5D035F339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F215C1-9A03-4E7C-B8C0-05C4BD2D443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6DBA325-DCC3-4AB7-915C-A54171E17C3D}">
      <dgm:prSet phldrT="[Text]"/>
      <dgm:spPr/>
      <dgm:t>
        <a:bodyPr/>
        <a:lstStyle/>
        <a:p>
          <a:r>
            <a:rPr lang="en-US" dirty="0" smtClean="0"/>
            <a:t>1. Models &amp; Mapping</a:t>
          </a:r>
          <a:endParaRPr lang="en-US" dirty="0"/>
        </a:p>
      </dgm:t>
    </dgm:pt>
    <dgm:pt modelId="{645D62C7-9DDD-4DDD-AF22-9CCDDFA3661A}" type="parTrans" cxnId="{D5ABF9AD-9D8F-44E9-8B52-D533754E0EC3}">
      <dgm:prSet/>
      <dgm:spPr/>
      <dgm:t>
        <a:bodyPr/>
        <a:lstStyle/>
        <a:p>
          <a:endParaRPr lang="en-US"/>
        </a:p>
      </dgm:t>
    </dgm:pt>
    <dgm:pt modelId="{A0BCAEEF-7221-4FEC-89A0-1B4D577B7FF0}" type="sibTrans" cxnId="{D5ABF9AD-9D8F-44E9-8B52-D533754E0EC3}">
      <dgm:prSet/>
      <dgm:spPr/>
      <dgm:t>
        <a:bodyPr/>
        <a:lstStyle/>
        <a:p>
          <a:endParaRPr lang="en-US"/>
        </a:p>
      </dgm:t>
    </dgm:pt>
    <dgm:pt modelId="{46589FED-371F-4A91-B06D-B3C33EABCB17}">
      <dgm:prSet phldrT="[Text]"/>
      <dgm:spPr/>
      <dgm:t>
        <a:bodyPr/>
        <a:lstStyle/>
        <a:p>
          <a:r>
            <a:rPr lang="en-US" dirty="0" smtClean="0"/>
            <a:t>2. Connection Strings</a:t>
          </a:r>
          <a:endParaRPr lang="en-US" dirty="0"/>
        </a:p>
      </dgm:t>
    </dgm:pt>
    <dgm:pt modelId="{30E2B78F-709C-442C-9345-C70F276EBC75}" type="parTrans" cxnId="{A9F61317-3C08-48DD-A8B8-5F8626E21CBD}">
      <dgm:prSet/>
      <dgm:spPr/>
      <dgm:t>
        <a:bodyPr/>
        <a:lstStyle/>
        <a:p>
          <a:endParaRPr lang="en-US"/>
        </a:p>
      </dgm:t>
    </dgm:pt>
    <dgm:pt modelId="{113BD4E7-D541-458A-9982-358B595200B0}" type="sibTrans" cxnId="{A9F61317-3C08-48DD-A8B8-5F8626E21CBD}">
      <dgm:prSet/>
      <dgm:spPr/>
      <dgm:t>
        <a:bodyPr/>
        <a:lstStyle/>
        <a:p>
          <a:endParaRPr lang="en-US"/>
        </a:p>
      </dgm:t>
    </dgm:pt>
    <dgm:pt modelId="{2A3CF43B-3237-4FDC-9F3B-3BEE8CA45EEF}">
      <dgm:prSet phldrT="[Text]"/>
      <dgm:spPr/>
      <dgm:t>
        <a:bodyPr/>
        <a:lstStyle/>
        <a:p>
          <a:r>
            <a:rPr lang="en-US" dirty="0" smtClean="0"/>
            <a:t>3. Enable Migrations</a:t>
          </a:r>
          <a:endParaRPr lang="en-US" dirty="0"/>
        </a:p>
      </dgm:t>
    </dgm:pt>
    <dgm:pt modelId="{7688A100-080F-496D-9D13-8AD5D0F015EC}" type="parTrans" cxnId="{83C4AADF-663A-45E2-9336-6F955F537BD0}">
      <dgm:prSet/>
      <dgm:spPr/>
      <dgm:t>
        <a:bodyPr/>
        <a:lstStyle/>
        <a:p>
          <a:endParaRPr lang="en-US"/>
        </a:p>
      </dgm:t>
    </dgm:pt>
    <dgm:pt modelId="{7EB9CE7A-BAF6-4D5A-A698-B78CB7616350}" type="sibTrans" cxnId="{83C4AADF-663A-45E2-9336-6F955F537BD0}">
      <dgm:prSet/>
      <dgm:spPr/>
      <dgm:t>
        <a:bodyPr/>
        <a:lstStyle/>
        <a:p>
          <a:endParaRPr lang="en-US"/>
        </a:p>
      </dgm:t>
    </dgm:pt>
    <dgm:pt modelId="{095139C9-20B8-4F11-9CDB-F293148DEB1B}" type="pres">
      <dgm:prSet presAssocID="{DAF215C1-9A03-4E7C-B8C0-05C4BD2D443A}" presName="linearFlow" presStyleCnt="0">
        <dgm:presLayoutVars>
          <dgm:dir/>
          <dgm:resizeHandles val="exact"/>
        </dgm:presLayoutVars>
      </dgm:prSet>
      <dgm:spPr/>
    </dgm:pt>
    <dgm:pt modelId="{B642FC3D-98AD-4CE0-B3C6-EE55C48B75CD}" type="pres">
      <dgm:prSet presAssocID="{C6DBA325-DCC3-4AB7-915C-A54171E17C3D}" presName="composite" presStyleCnt="0"/>
      <dgm:spPr/>
    </dgm:pt>
    <dgm:pt modelId="{767B27D0-C521-4E67-8FB4-F726B92F7FDF}" type="pres">
      <dgm:prSet presAssocID="{C6DBA325-DCC3-4AB7-915C-A54171E17C3D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F3B8E87-12C2-4EBF-94C5-674CFE6019F5}" type="pres">
      <dgm:prSet presAssocID="{C6DBA325-DCC3-4AB7-915C-A54171E17C3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FB67E-A657-4BF0-BEC5-EA1ABC7622FE}" type="pres">
      <dgm:prSet presAssocID="{A0BCAEEF-7221-4FEC-89A0-1B4D577B7FF0}" presName="spacing" presStyleCnt="0"/>
      <dgm:spPr/>
    </dgm:pt>
    <dgm:pt modelId="{CC1DE2B5-ABED-453A-A738-6B4E8AC2CE29}" type="pres">
      <dgm:prSet presAssocID="{46589FED-371F-4A91-B06D-B3C33EABCB17}" presName="composite" presStyleCnt="0"/>
      <dgm:spPr/>
    </dgm:pt>
    <dgm:pt modelId="{8238C297-8E7A-47CA-AFCA-8B0E84DAC5E4}" type="pres">
      <dgm:prSet presAssocID="{46589FED-371F-4A91-B06D-B3C33EABCB17}" presName="imgShp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8B4FB10-A3CC-479D-A103-974937DD1FA0}" type="pres">
      <dgm:prSet presAssocID="{46589FED-371F-4A91-B06D-B3C33EABCB1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E1D1C-64A8-4D67-8E6D-4593F7901395}" type="pres">
      <dgm:prSet presAssocID="{113BD4E7-D541-458A-9982-358B595200B0}" presName="spacing" presStyleCnt="0"/>
      <dgm:spPr/>
    </dgm:pt>
    <dgm:pt modelId="{430623BE-EDF2-48C5-B587-CFDACA2EC29A}" type="pres">
      <dgm:prSet presAssocID="{2A3CF43B-3237-4FDC-9F3B-3BEE8CA45EEF}" presName="composite" presStyleCnt="0"/>
      <dgm:spPr/>
    </dgm:pt>
    <dgm:pt modelId="{D0E1C33D-7AE1-4BDE-AE07-F0C4B98DC56F}" type="pres">
      <dgm:prSet presAssocID="{2A3CF43B-3237-4FDC-9F3B-3BEE8CA45EEF}" presName="imgShp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2E4ADA-E889-4330-BF64-7DF77171314B}" type="pres">
      <dgm:prSet presAssocID="{2A3CF43B-3237-4FDC-9F3B-3BEE8CA45EE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F61317-3C08-48DD-A8B8-5F8626E21CBD}" srcId="{DAF215C1-9A03-4E7C-B8C0-05C4BD2D443A}" destId="{46589FED-371F-4A91-B06D-B3C33EABCB17}" srcOrd="1" destOrd="0" parTransId="{30E2B78F-709C-442C-9345-C70F276EBC75}" sibTransId="{113BD4E7-D541-458A-9982-358B595200B0}"/>
    <dgm:cxn modelId="{D5ABF9AD-9D8F-44E9-8B52-D533754E0EC3}" srcId="{DAF215C1-9A03-4E7C-B8C0-05C4BD2D443A}" destId="{C6DBA325-DCC3-4AB7-915C-A54171E17C3D}" srcOrd="0" destOrd="0" parTransId="{645D62C7-9DDD-4DDD-AF22-9CCDDFA3661A}" sibTransId="{A0BCAEEF-7221-4FEC-89A0-1B4D577B7FF0}"/>
    <dgm:cxn modelId="{F21E35FF-30EC-423F-A74A-6CE4BA339F5B}" type="presOf" srcId="{46589FED-371F-4A91-B06D-B3C33EABCB17}" destId="{D8B4FB10-A3CC-479D-A103-974937DD1FA0}" srcOrd="0" destOrd="0" presId="urn:microsoft.com/office/officeart/2005/8/layout/vList3"/>
    <dgm:cxn modelId="{A2D59384-4D54-40AC-B880-B5CD4E05FA2B}" type="presOf" srcId="{C6DBA325-DCC3-4AB7-915C-A54171E17C3D}" destId="{1F3B8E87-12C2-4EBF-94C5-674CFE6019F5}" srcOrd="0" destOrd="0" presId="urn:microsoft.com/office/officeart/2005/8/layout/vList3"/>
    <dgm:cxn modelId="{EA12AC45-89C7-453D-8427-ED70451BDF89}" type="presOf" srcId="{DAF215C1-9A03-4E7C-B8C0-05C4BD2D443A}" destId="{095139C9-20B8-4F11-9CDB-F293148DEB1B}" srcOrd="0" destOrd="0" presId="urn:microsoft.com/office/officeart/2005/8/layout/vList3"/>
    <dgm:cxn modelId="{83C4AADF-663A-45E2-9336-6F955F537BD0}" srcId="{DAF215C1-9A03-4E7C-B8C0-05C4BD2D443A}" destId="{2A3CF43B-3237-4FDC-9F3B-3BEE8CA45EEF}" srcOrd="2" destOrd="0" parTransId="{7688A100-080F-496D-9D13-8AD5D0F015EC}" sibTransId="{7EB9CE7A-BAF6-4D5A-A698-B78CB7616350}"/>
    <dgm:cxn modelId="{E2843C4C-55AE-491C-B87A-25DECCF6F532}" type="presOf" srcId="{2A3CF43B-3237-4FDC-9F3B-3BEE8CA45EEF}" destId="{EE2E4ADA-E889-4330-BF64-7DF77171314B}" srcOrd="0" destOrd="0" presId="urn:microsoft.com/office/officeart/2005/8/layout/vList3"/>
    <dgm:cxn modelId="{086CB259-E3C6-41EA-976B-5EEE63EA3D4A}" type="presParOf" srcId="{095139C9-20B8-4F11-9CDB-F293148DEB1B}" destId="{B642FC3D-98AD-4CE0-B3C6-EE55C48B75CD}" srcOrd="0" destOrd="0" presId="urn:microsoft.com/office/officeart/2005/8/layout/vList3"/>
    <dgm:cxn modelId="{ABE235AC-7BDB-47EF-A57A-022515C4D275}" type="presParOf" srcId="{B642FC3D-98AD-4CE0-B3C6-EE55C48B75CD}" destId="{767B27D0-C521-4E67-8FB4-F726B92F7FDF}" srcOrd="0" destOrd="0" presId="urn:microsoft.com/office/officeart/2005/8/layout/vList3"/>
    <dgm:cxn modelId="{F3F715B9-E96B-46C6-A5BC-30D42E0FAFCD}" type="presParOf" srcId="{B642FC3D-98AD-4CE0-B3C6-EE55C48B75CD}" destId="{1F3B8E87-12C2-4EBF-94C5-674CFE6019F5}" srcOrd="1" destOrd="0" presId="urn:microsoft.com/office/officeart/2005/8/layout/vList3"/>
    <dgm:cxn modelId="{D2CC69B7-A825-4378-BFE5-844546BCC11F}" type="presParOf" srcId="{095139C9-20B8-4F11-9CDB-F293148DEB1B}" destId="{C5DFB67E-A657-4BF0-BEC5-EA1ABC7622FE}" srcOrd="1" destOrd="0" presId="urn:microsoft.com/office/officeart/2005/8/layout/vList3"/>
    <dgm:cxn modelId="{DEBC29FB-7A82-442F-BBF5-93BABDBEF132}" type="presParOf" srcId="{095139C9-20B8-4F11-9CDB-F293148DEB1B}" destId="{CC1DE2B5-ABED-453A-A738-6B4E8AC2CE29}" srcOrd="2" destOrd="0" presId="urn:microsoft.com/office/officeart/2005/8/layout/vList3"/>
    <dgm:cxn modelId="{67F8D009-C87B-4ED4-B37E-108F694C5F8E}" type="presParOf" srcId="{CC1DE2B5-ABED-453A-A738-6B4E8AC2CE29}" destId="{8238C297-8E7A-47CA-AFCA-8B0E84DAC5E4}" srcOrd="0" destOrd="0" presId="urn:microsoft.com/office/officeart/2005/8/layout/vList3"/>
    <dgm:cxn modelId="{E5523E7B-0527-4EF2-9D34-0E56F23CFFB1}" type="presParOf" srcId="{CC1DE2B5-ABED-453A-A738-6B4E8AC2CE29}" destId="{D8B4FB10-A3CC-479D-A103-974937DD1FA0}" srcOrd="1" destOrd="0" presId="urn:microsoft.com/office/officeart/2005/8/layout/vList3"/>
    <dgm:cxn modelId="{81784496-6AB6-4A53-B56E-ACD11EF4F8E0}" type="presParOf" srcId="{095139C9-20B8-4F11-9CDB-F293148DEB1B}" destId="{517E1D1C-64A8-4D67-8E6D-4593F7901395}" srcOrd="3" destOrd="0" presId="urn:microsoft.com/office/officeart/2005/8/layout/vList3"/>
    <dgm:cxn modelId="{16BC1C14-C4D9-4EA1-90C2-B9D73C24567F}" type="presParOf" srcId="{095139C9-20B8-4F11-9CDB-F293148DEB1B}" destId="{430623BE-EDF2-48C5-B587-CFDACA2EC29A}" srcOrd="4" destOrd="0" presId="urn:microsoft.com/office/officeart/2005/8/layout/vList3"/>
    <dgm:cxn modelId="{25D90FC3-0FA7-414C-B64A-637960553C56}" type="presParOf" srcId="{430623BE-EDF2-48C5-B587-CFDACA2EC29A}" destId="{D0E1C33D-7AE1-4BDE-AE07-F0C4B98DC56F}" srcOrd="0" destOrd="0" presId="urn:microsoft.com/office/officeart/2005/8/layout/vList3"/>
    <dgm:cxn modelId="{E63457A3-3AD8-40E5-BBE6-39A55E79668B}" type="presParOf" srcId="{430623BE-EDF2-48C5-B587-CFDACA2EC29A}" destId="{EE2E4ADA-E889-4330-BF64-7DF77171314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F215C1-9A03-4E7C-B8C0-05C4BD2D443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6DBA325-DCC3-4AB7-915C-A54171E17C3D}">
      <dgm:prSet phldrT="[Text]"/>
      <dgm:spPr/>
      <dgm:t>
        <a:bodyPr/>
        <a:lstStyle/>
        <a:p>
          <a:r>
            <a:rPr lang="en-US" dirty="0" smtClean="0"/>
            <a:t>4. Update Database</a:t>
          </a:r>
          <a:endParaRPr lang="en-US" dirty="0"/>
        </a:p>
      </dgm:t>
    </dgm:pt>
    <dgm:pt modelId="{645D62C7-9DDD-4DDD-AF22-9CCDDFA3661A}" type="parTrans" cxnId="{D5ABF9AD-9D8F-44E9-8B52-D533754E0EC3}">
      <dgm:prSet/>
      <dgm:spPr/>
      <dgm:t>
        <a:bodyPr/>
        <a:lstStyle/>
        <a:p>
          <a:endParaRPr lang="en-US"/>
        </a:p>
      </dgm:t>
    </dgm:pt>
    <dgm:pt modelId="{A0BCAEEF-7221-4FEC-89A0-1B4D577B7FF0}" type="sibTrans" cxnId="{D5ABF9AD-9D8F-44E9-8B52-D533754E0EC3}">
      <dgm:prSet/>
      <dgm:spPr/>
      <dgm:t>
        <a:bodyPr/>
        <a:lstStyle/>
        <a:p>
          <a:endParaRPr lang="en-US"/>
        </a:p>
      </dgm:t>
    </dgm:pt>
    <dgm:pt modelId="{46589FED-371F-4A91-B06D-B3C33EABCB17}">
      <dgm:prSet phldrT="[Text]"/>
      <dgm:spPr/>
      <dgm:t>
        <a:bodyPr/>
        <a:lstStyle/>
        <a:p>
          <a:r>
            <a:rPr lang="en-US" dirty="0" smtClean="0"/>
            <a:t>5. Push Code + Migrate Server DB</a:t>
          </a:r>
          <a:endParaRPr lang="en-US" dirty="0"/>
        </a:p>
      </dgm:t>
    </dgm:pt>
    <dgm:pt modelId="{30E2B78F-709C-442C-9345-C70F276EBC75}" type="parTrans" cxnId="{A9F61317-3C08-48DD-A8B8-5F8626E21CBD}">
      <dgm:prSet/>
      <dgm:spPr/>
      <dgm:t>
        <a:bodyPr/>
        <a:lstStyle/>
        <a:p>
          <a:endParaRPr lang="en-US"/>
        </a:p>
      </dgm:t>
    </dgm:pt>
    <dgm:pt modelId="{113BD4E7-D541-458A-9982-358B595200B0}" type="sibTrans" cxnId="{A9F61317-3C08-48DD-A8B8-5F8626E21CBD}">
      <dgm:prSet/>
      <dgm:spPr/>
      <dgm:t>
        <a:bodyPr/>
        <a:lstStyle/>
        <a:p>
          <a:endParaRPr lang="en-US"/>
        </a:p>
      </dgm:t>
    </dgm:pt>
    <dgm:pt modelId="{2A3CF43B-3237-4FDC-9F3B-3BEE8CA45EEF}">
      <dgm:prSet phldrT="[Text]"/>
      <dgm:spPr/>
      <dgm:t>
        <a:bodyPr/>
        <a:lstStyle/>
        <a:p>
          <a:r>
            <a:rPr lang="en-US" dirty="0" smtClean="0"/>
            <a:t>6. Process Workflow</a:t>
          </a:r>
          <a:endParaRPr lang="en-US" dirty="0"/>
        </a:p>
      </dgm:t>
    </dgm:pt>
    <dgm:pt modelId="{7688A100-080F-496D-9D13-8AD5D0F015EC}" type="parTrans" cxnId="{83C4AADF-663A-45E2-9336-6F955F537BD0}">
      <dgm:prSet/>
      <dgm:spPr/>
      <dgm:t>
        <a:bodyPr/>
        <a:lstStyle/>
        <a:p>
          <a:endParaRPr lang="en-US"/>
        </a:p>
      </dgm:t>
    </dgm:pt>
    <dgm:pt modelId="{7EB9CE7A-BAF6-4D5A-A698-B78CB7616350}" type="sibTrans" cxnId="{83C4AADF-663A-45E2-9336-6F955F537BD0}">
      <dgm:prSet/>
      <dgm:spPr/>
      <dgm:t>
        <a:bodyPr/>
        <a:lstStyle/>
        <a:p>
          <a:endParaRPr lang="en-US"/>
        </a:p>
      </dgm:t>
    </dgm:pt>
    <dgm:pt modelId="{095139C9-20B8-4F11-9CDB-F293148DEB1B}" type="pres">
      <dgm:prSet presAssocID="{DAF215C1-9A03-4E7C-B8C0-05C4BD2D443A}" presName="linearFlow" presStyleCnt="0">
        <dgm:presLayoutVars>
          <dgm:dir/>
          <dgm:resizeHandles val="exact"/>
        </dgm:presLayoutVars>
      </dgm:prSet>
      <dgm:spPr/>
    </dgm:pt>
    <dgm:pt modelId="{B642FC3D-98AD-4CE0-B3C6-EE55C48B75CD}" type="pres">
      <dgm:prSet presAssocID="{C6DBA325-DCC3-4AB7-915C-A54171E17C3D}" presName="composite" presStyleCnt="0"/>
      <dgm:spPr/>
    </dgm:pt>
    <dgm:pt modelId="{767B27D0-C521-4E67-8FB4-F726B92F7FDF}" type="pres">
      <dgm:prSet presAssocID="{C6DBA325-DCC3-4AB7-915C-A54171E17C3D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F3B8E87-12C2-4EBF-94C5-674CFE6019F5}" type="pres">
      <dgm:prSet presAssocID="{C6DBA325-DCC3-4AB7-915C-A54171E17C3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FB67E-A657-4BF0-BEC5-EA1ABC7622FE}" type="pres">
      <dgm:prSet presAssocID="{A0BCAEEF-7221-4FEC-89A0-1B4D577B7FF0}" presName="spacing" presStyleCnt="0"/>
      <dgm:spPr/>
    </dgm:pt>
    <dgm:pt modelId="{CC1DE2B5-ABED-453A-A738-6B4E8AC2CE29}" type="pres">
      <dgm:prSet presAssocID="{46589FED-371F-4A91-B06D-B3C33EABCB17}" presName="composite" presStyleCnt="0"/>
      <dgm:spPr/>
    </dgm:pt>
    <dgm:pt modelId="{8238C297-8E7A-47CA-AFCA-8B0E84DAC5E4}" type="pres">
      <dgm:prSet presAssocID="{46589FED-371F-4A91-B06D-B3C33EABCB17}" presName="imgShp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8B4FB10-A3CC-479D-A103-974937DD1FA0}" type="pres">
      <dgm:prSet presAssocID="{46589FED-371F-4A91-B06D-B3C33EABCB1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E1D1C-64A8-4D67-8E6D-4593F7901395}" type="pres">
      <dgm:prSet presAssocID="{113BD4E7-D541-458A-9982-358B595200B0}" presName="spacing" presStyleCnt="0"/>
      <dgm:spPr/>
    </dgm:pt>
    <dgm:pt modelId="{430623BE-EDF2-48C5-B587-CFDACA2EC29A}" type="pres">
      <dgm:prSet presAssocID="{2A3CF43B-3237-4FDC-9F3B-3BEE8CA45EEF}" presName="composite" presStyleCnt="0"/>
      <dgm:spPr/>
    </dgm:pt>
    <dgm:pt modelId="{D0E1C33D-7AE1-4BDE-AE07-F0C4B98DC56F}" type="pres">
      <dgm:prSet presAssocID="{2A3CF43B-3237-4FDC-9F3B-3BEE8CA45EEF}" presName="imgShp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2E4ADA-E889-4330-BF64-7DF77171314B}" type="pres">
      <dgm:prSet presAssocID="{2A3CF43B-3237-4FDC-9F3B-3BEE8CA45EE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60B202-BA32-44F0-929D-BFB4DB6F0FBC}" type="presOf" srcId="{DAF215C1-9A03-4E7C-B8C0-05C4BD2D443A}" destId="{095139C9-20B8-4F11-9CDB-F293148DEB1B}" srcOrd="0" destOrd="0" presId="urn:microsoft.com/office/officeart/2005/8/layout/vList3"/>
    <dgm:cxn modelId="{A9F61317-3C08-48DD-A8B8-5F8626E21CBD}" srcId="{DAF215C1-9A03-4E7C-B8C0-05C4BD2D443A}" destId="{46589FED-371F-4A91-B06D-B3C33EABCB17}" srcOrd="1" destOrd="0" parTransId="{30E2B78F-709C-442C-9345-C70F276EBC75}" sibTransId="{113BD4E7-D541-458A-9982-358B595200B0}"/>
    <dgm:cxn modelId="{83C4AADF-663A-45E2-9336-6F955F537BD0}" srcId="{DAF215C1-9A03-4E7C-B8C0-05C4BD2D443A}" destId="{2A3CF43B-3237-4FDC-9F3B-3BEE8CA45EEF}" srcOrd="2" destOrd="0" parTransId="{7688A100-080F-496D-9D13-8AD5D0F015EC}" sibTransId="{7EB9CE7A-BAF6-4D5A-A698-B78CB7616350}"/>
    <dgm:cxn modelId="{7EE0C14E-3719-4390-A11A-F899B1D1B4A8}" type="presOf" srcId="{46589FED-371F-4A91-B06D-B3C33EABCB17}" destId="{D8B4FB10-A3CC-479D-A103-974937DD1FA0}" srcOrd="0" destOrd="0" presId="urn:microsoft.com/office/officeart/2005/8/layout/vList3"/>
    <dgm:cxn modelId="{41B2C4B2-AE41-4E42-8A13-C33D82B7F2A7}" type="presOf" srcId="{2A3CF43B-3237-4FDC-9F3B-3BEE8CA45EEF}" destId="{EE2E4ADA-E889-4330-BF64-7DF77171314B}" srcOrd="0" destOrd="0" presId="urn:microsoft.com/office/officeart/2005/8/layout/vList3"/>
    <dgm:cxn modelId="{D5ABF9AD-9D8F-44E9-8B52-D533754E0EC3}" srcId="{DAF215C1-9A03-4E7C-B8C0-05C4BD2D443A}" destId="{C6DBA325-DCC3-4AB7-915C-A54171E17C3D}" srcOrd="0" destOrd="0" parTransId="{645D62C7-9DDD-4DDD-AF22-9CCDDFA3661A}" sibTransId="{A0BCAEEF-7221-4FEC-89A0-1B4D577B7FF0}"/>
    <dgm:cxn modelId="{33B0E498-D04E-4480-AF05-B3A3ADC0710A}" type="presOf" srcId="{C6DBA325-DCC3-4AB7-915C-A54171E17C3D}" destId="{1F3B8E87-12C2-4EBF-94C5-674CFE6019F5}" srcOrd="0" destOrd="0" presId="urn:microsoft.com/office/officeart/2005/8/layout/vList3"/>
    <dgm:cxn modelId="{CA4B776C-5B1E-4C54-9B04-BA848FBBB3A3}" type="presParOf" srcId="{095139C9-20B8-4F11-9CDB-F293148DEB1B}" destId="{B642FC3D-98AD-4CE0-B3C6-EE55C48B75CD}" srcOrd="0" destOrd="0" presId="urn:microsoft.com/office/officeart/2005/8/layout/vList3"/>
    <dgm:cxn modelId="{5DACA99E-B6F1-43EA-9B87-E99EF408718B}" type="presParOf" srcId="{B642FC3D-98AD-4CE0-B3C6-EE55C48B75CD}" destId="{767B27D0-C521-4E67-8FB4-F726B92F7FDF}" srcOrd="0" destOrd="0" presId="urn:microsoft.com/office/officeart/2005/8/layout/vList3"/>
    <dgm:cxn modelId="{04D6AC50-7C1B-435A-BD7C-A07058C0F120}" type="presParOf" srcId="{B642FC3D-98AD-4CE0-B3C6-EE55C48B75CD}" destId="{1F3B8E87-12C2-4EBF-94C5-674CFE6019F5}" srcOrd="1" destOrd="0" presId="urn:microsoft.com/office/officeart/2005/8/layout/vList3"/>
    <dgm:cxn modelId="{B0A7FA73-4201-41F0-B0B2-44D40F12002D}" type="presParOf" srcId="{095139C9-20B8-4F11-9CDB-F293148DEB1B}" destId="{C5DFB67E-A657-4BF0-BEC5-EA1ABC7622FE}" srcOrd="1" destOrd="0" presId="urn:microsoft.com/office/officeart/2005/8/layout/vList3"/>
    <dgm:cxn modelId="{ED6D80B5-D61E-4F77-B0F8-B2941CE0B4AD}" type="presParOf" srcId="{095139C9-20B8-4F11-9CDB-F293148DEB1B}" destId="{CC1DE2B5-ABED-453A-A738-6B4E8AC2CE29}" srcOrd="2" destOrd="0" presId="urn:microsoft.com/office/officeart/2005/8/layout/vList3"/>
    <dgm:cxn modelId="{56D56922-DDEA-48E9-A697-2B211CCB96EB}" type="presParOf" srcId="{CC1DE2B5-ABED-453A-A738-6B4E8AC2CE29}" destId="{8238C297-8E7A-47CA-AFCA-8B0E84DAC5E4}" srcOrd="0" destOrd="0" presId="urn:microsoft.com/office/officeart/2005/8/layout/vList3"/>
    <dgm:cxn modelId="{DCB38F8A-180B-495F-B64D-19E764D1EC8E}" type="presParOf" srcId="{CC1DE2B5-ABED-453A-A738-6B4E8AC2CE29}" destId="{D8B4FB10-A3CC-479D-A103-974937DD1FA0}" srcOrd="1" destOrd="0" presId="urn:microsoft.com/office/officeart/2005/8/layout/vList3"/>
    <dgm:cxn modelId="{4669F188-463E-405F-B89F-D5074547B558}" type="presParOf" srcId="{095139C9-20B8-4F11-9CDB-F293148DEB1B}" destId="{517E1D1C-64A8-4D67-8E6D-4593F7901395}" srcOrd="3" destOrd="0" presId="urn:microsoft.com/office/officeart/2005/8/layout/vList3"/>
    <dgm:cxn modelId="{978379C0-7512-48F6-B019-B57DD2511D7B}" type="presParOf" srcId="{095139C9-20B8-4F11-9CDB-F293148DEB1B}" destId="{430623BE-EDF2-48C5-B587-CFDACA2EC29A}" srcOrd="4" destOrd="0" presId="urn:microsoft.com/office/officeart/2005/8/layout/vList3"/>
    <dgm:cxn modelId="{99B2D682-2B5E-4D79-9388-9B017786E9B8}" type="presParOf" srcId="{430623BE-EDF2-48C5-B587-CFDACA2EC29A}" destId="{D0E1C33D-7AE1-4BDE-AE07-F0C4B98DC56F}" srcOrd="0" destOrd="0" presId="urn:microsoft.com/office/officeart/2005/8/layout/vList3"/>
    <dgm:cxn modelId="{98F8CDA4-DFAE-43FC-8224-9AFC8680FF7B}" type="presParOf" srcId="{430623BE-EDF2-48C5-B587-CFDACA2EC29A}" destId="{EE2E4ADA-E889-4330-BF64-7DF77171314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3751DF-D08D-4146-894F-53AA980D9E3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92D0C-D1AA-493A-B07F-55408898DEEA}">
      <dgm:prSet phldrT="[Text]"/>
      <dgm:spPr/>
      <dgm:t>
        <a:bodyPr/>
        <a:lstStyle/>
        <a:p>
          <a:r>
            <a:rPr lang="en-US" dirty="0" smtClean="0"/>
            <a:t>Code-First Migrations</a:t>
          </a:r>
          <a:endParaRPr lang="en-US" dirty="0"/>
        </a:p>
      </dgm:t>
    </dgm:pt>
    <dgm:pt modelId="{D42E6B2E-46ED-447A-B6DC-FA1B4DCCFEC5}" type="parTrans" cxnId="{22D8D784-4A01-4170-94AE-21760DDAACA4}">
      <dgm:prSet/>
      <dgm:spPr/>
      <dgm:t>
        <a:bodyPr/>
        <a:lstStyle/>
        <a:p>
          <a:endParaRPr lang="en-US"/>
        </a:p>
      </dgm:t>
    </dgm:pt>
    <dgm:pt modelId="{30417A04-F4FD-43BA-8586-FE5473DF8787}" type="sibTrans" cxnId="{22D8D784-4A01-4170-94AE-21760DDAACA4}">
      <dgm:prSet/>
      <dgm:spPr/>
      <dgm:t>
        <a:bodyPr/>
        <a:lstStyle/>
        <a:p>
          <a:endParaRPr lang="en-US"/>
        </a:p>
      </dgm:t>
    </dgm:pt>
    <dgm:pt modelId="{8079B8C2-FDCE-43CB-9988-649CF300DBB6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Dev</a:t>
          </a:r>
          <a:r>
            <a:rPr lang="en-US" dirty="0" smtClean="0"/>
            <a:t> Team Synchronized</a:t>
          </a:r>
          <a:endParaRPr lang="en-US" dirty="0"/>
        </a:p>
      </dgm:t>
    </dgm:pt>
    <dgm:pt modelId="{8557BA53-C4D5-4FD6-8C5C-97D24EDA17BA}" type="parTrans" cxnId="{E779A46C-B318-4805-BB67-DBA8FEA9AEB7}">
      <dgm:prSet/>
      <dgm:spPr/>
      <dgm:t>
        <a:bodyPr/>
        <a:lstStyle/>
        <a:p>
          <a:endParaRPr lang="en-US"/>
        </a:p>
      </dgm:t>
    </dgm:pt>
    <dgm:pt modelId="{AA414CA9-6EA5-4041-97F8-75963BE2FC55}" type="sibTrans" cxnId="{E779A46C-B318-4805-BB67-DBA8FEA9AEB7}">
      <dgm:prSet/>
      <dgm:spPr/>
      <dgm:t>
        <a:bodyPr/>
        <a:lstStyle/>
        <a:p>
          <a:endParaRPr lang="en-US"/>
        </a:p>
      </dgm:t>
    </dgm:pt>
    <dgm:pt modelId="{CD8D3275-96BD-4FFD-8B68-277027B5F75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Server Deployment</a:t>
          </a:r>
          <a:endParaRPr lang="en-US" dirty="0"/>
        </a:p>
      </dgm:t>
    </dgm:pt>
    <dgm:pt modelId="{98B9BC5A-B577-48CD-AC0F-6718EFB17434}" type="parTrans" cxnId="{C8AA1C94-10E4-4A10-8337-8DA2B011C1D3}">
      <dgm:prSet/>
      <dgm:spPr/>
      <dgm:t>
        <a:bodyPr/>
        <a:lstStyle/>
        <a:p>
          <a:endParaRPr lang="en-US"/>
        </a:p>
      </dgm:t>
    </dgm:pt>
    <dgm:pt modelId="{8E30C6B7-EAED-4033-ABB8-9F8CC8125D6B}" type="sibTrans" cxnId="{C8AA1C94-10E4-4A10-8337-8DA2B011C1D3}">
      <dgm:prSet/>
      <dgm:spPr/>
      <dgm:t>
        <a:bodyPr/>
        <a:lstStyle/>
        <a:p>
          <a:endParaRPr lang="en-US"/>
        </a:p>
      </dgm:t>
    </dgm:pt>
    <dgm:pt modelId="{758487DD-41D3-419F-B700-686FDF65549D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Database Versioning</a:t>
          </a:r>
          <a:endParaRPr lang="en-US" dirty="0"/>
        </a:p>
      </dgm:t>
    </dgm:pt>
    <dgm:pt modelId="{52621F68-52CE-490F-910C-5417B412FCCD}" type="parTrans" cxnId="{D3C587B8-DB94-4D2F-B34F-59117C202969}">
      <dgm:prSet/>
      <dgm:spPr/>
      <dgm:t>
        <a:bodyPr/>
        <a:lstStyle/>
        <a:p>
          <a:endParaRPr lang="en-US"/>
        </a:p>
      </dgm:t>
    </dgm:pt>
    <dgm:pt modelId="{90371181-6F8F-41E2-A02A-14B6AF3B3DB6}" type="sibTrans" cxnId="{D3C587B8-DB94-4D2F-B34F-59117C202969}">
      <dgm:prSet/>
      <dgm:spPr/>
      <dgm:t>
        <a:bodyPr/>
        <a:lstStyle/>
        <a:p>
          <a:endParaRPr lang="en-US"/>
        </a:p>
      </dgm:t>
    </dgm:pt>
    <dgm:pt modelId="{D960EAE8-D33C-4344-8A53-21361B1C2A4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Continuous Development</a:t>
          </a:r>
          <a:endParaRPr lang="en-US" sz="1600" dirty="0"/>
        </a:p>
      </dgm:t>
    </dgm:pt>
    <dgm:pt modelId="{4F76960E-369C-485C-B238-28EF5B165299}" type="parTrans" cxnId="{2F0D1A36-0512-41CB-BE37-D6B5FD190A57}">
      <dgm:prSet/>
      <dgm:spPr/>
      <dgm:t>
        <a:bodyPr/>
        <a:lstStyle/>
        <a:p>
          <a:endParaRPr lang="en-US"/>
        </a:p>
      </dgm:t>
    </dgm:pt>
    <dgm:pt modelId="{C9452D82-E324-42C7-A810-DD2152416D66}" type="sibTrans" cxnId="{2F0D1A36-0512-41CB-BE37-D6B5FD190A57}">
      <dgm:prSet/>
      <dgm:spPr/>
      <dgm:t>
        <a:bodyPr/>
        <a:lstStyle/>
        <a:p>
          <a:endParaRPr lang="en-US"/>
        </a:p>
      </dgm:t>
    </dgm:pt>
    <dgm:pt modelId="{931D0BFE-AABF-4CE4-8378-B8599D344AAE}" type="pres">
      <dgm:prSet presAssocID="{B13751DF-D08D-4146-894F-53AA980D9E3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FD0030-B6EB-4F07-8313-CCDC48D90B36}" type="pres">
      <dgm:prSet presAssocID="{82B92D0C-D1AA-493A-B07F-55408898DEEA}" presName="centerShape" presStyleLbl="node0" presStyleIdx="0" presStyleCnt="1" custScaleX="147960" custScaleY="142619"/>
      <dgm:spPr/>
      <dgm:t>
        <a:bodyPr/>
        <a:lstStyle/>
        <a:p>
          <a:endParaRPr lang="en-US"/>
        </a:p>
      </dgm:t>
    </dgm:pt>
    <dgm:pt modelId="{0ED59484-8581-44A6-8E79-7033085B5FE9}" type="pres">
      <dgm:prSet presAssocID="{8557BA53-C4D5-4FD6-8C5C-97D24EDA17BA}" presName="parTrans" presStyleLbl="sibTrans2D1" presStyleIdx="0" presStyleCnt="4"/>
      <dgm:spPr/>
      <dgm:t>
        <a:bodyPr/>
        <a:lstStyle/>
        <a:p>
          <a:endParaRPr lang="en-US"/>
        </a:p>
      </dgm:t>
    </dgm:pt>
    <dgm:pt modelId="{AE99EC78-A145-4C4E-84EF-ED5715AE52E6}" type="pres">
      <dgm:prSet presAssocID="{8557BA53-C4D5-4FD6-8C5C-97D24EDA17B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EB787A3-8088-433E-9B9E-AB8BE55C71C8}" type="pres">
      <dgm:prSet presAssocID="{8079B8C2-FDCE-43CB-9988-649CF300DBB6}" presName="node" presStyleLbl="node1" presStyleIdx="0" presStyleCnt="4" custScaleX="147960" custScaleY="142619" custRadScaleRad="184307" custRadScaleInc="133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A6B27-D217-48CE-B846-85B858AC191C}" type="pres">
      <dgm:prSet presAssocID="{98B9BC5A-B577-48CD-AC0F-6718EFB17434}" presName="parTrans" presStyleLbl="sibTrans2D1" presStyleIdx="1" presStyleCnt="4"/>
      <dgm:spPr/>
      <dgm:t>
        <a:bodyPr/>
        <a:lstStyle/>
        <a:p>
          <a:endParaRPr lang="en-US"/>
        </a:p>
      </dgm:t>
    </dgm:pt>
    <dgm:pt modelId="{B9687A2D-A8FA-4843-B617-728C5BB14415}" type="pres">
      <dgm:prSet presAssocID="{98B9BC5A-B577-48CD-AC0F-6718EFB1743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6DF6E42-4C0D-455D-86F9-7454BF6A8B29}" type="pres">
      <dgm:prSet presAssocID="{CD8D3275-96BD-4FFD-8B68-277027B5F75C}" presName="node" presStyleLbl="node1" presStyleIdx="1" presStyleCnt="4" custScaleX="147960" custScaleY="142619" custRadScaleRad="177362" custRadScaleInc="64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3F125-ADE5-4483-B98E-6218B5EBE7EA}" type="pres">
      <dgm:prSet presAssocID="{52621F68-52CE-490F-910C-5417B412FCCD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48D597E-E98F-42E5-9230-85A2BECA7C09}" type="pres">
      <dgm:prSet presAssocID="{52621F68-52CE-490F-910C-5417B412FCC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B9B9EE1-56CC-47AE-ADFF-624A5D1AD493}" type="pres">
      <dgm:prSet presAssocID="{758487DD-41D3-419F-B700-686FDF65549D}" presName="node" presStyleLbl="node1" presStyleIdx="2" presStyleCnt="4" custScaleX="147960" custScaleY="142619" custRadScaleRad="181007" custRadScaleInc="132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A3C73-8BDC-4C8A-A258-C7388DDFF171}" type="pres">
      <dgm:prSet presAssocID="{4F76960E-369C-485C-B238-28EF5B165299}" presName="parTrans" presStyleLbl="sibTrans2D1" presStyleIdx="3" presStyleCnt="4"/>
      <dgm:spPr/>
      <dgm:t>
        <a:bodyPr/>
        <a:lstStyle/>
        <a:p>
          <a:endParaRPr lang="en-US"/>
        </a:p>
      </dgm:t>
    </dgm:pt>
    <dgm:pt modelId="{E1D80046-2D55-4FBF-AA40-89B3BB29B80F}" type="pres">
      <dgm:prSet presAssocID="{4F76960E-369C-485C-B238-28EF5B16529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19FE42F-C4C5-47D5-ADE5-A06C50D7A9C5}" type="pres">
      <dgm:prSet presAssocID="{D960EAE8-D33C-4344-8A53-21361B1C2A44}" presName="node" presStyleLbl="node1" presStyleIdx="3" presStyleCnt="4" custScaleX="147960" custScaleY="142619" custRadScaleRad="181007" custRadScaleInc="676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F8670-7200-48BE-BE7B-C1A8E151C11D}" type="presOf" srcId="{8079B8C2-FDCE-43CB-9988-649CF300DBB6}" destId="{FEB787A3-8088-433E-9B9E-AB8BE55C71C8}" srcOrd="0" destOrd="0" presId="urn:microsoft.com/office/officeart/2005/8/layout/radial5"/>
    <dgm:cxn modelId="{D3C587B8-DB94-4D2F-B34F-59117C202969}" srcId="{82B92D0C-D1AA-493A-B07F-55408898DEEA}" destId="{758487DD-41D3-419F-B700-686FDF65549D}" srcOrd="2" destOrd="0" parTransId="{52621F68-52CE-490F-910C-5417B412FCCD}" sibTransId="{90371181-6F8F-41E2-A02A-14B6AF3B3DB6}"/>
    <dgm:cxn modelId="{1C193D25-8709-4292-8EF3-BE74111F48CE}" type="presOf" srcId="{D960EAE8-D33C-4344-8A53-21361B1C2A44}" destId="{C19FE42F-C4C5-47D5-ADE5-A06C50D7A9C5}" srcOrd="0" destOrd="0" presId="urn:microsoft.com/office/officeart/2005/8/layout/radial5"/>
    <dgm:cxn modelId="{E779A46C-B318-4805-BB67-DBA8FEA9AEB7}" srcId="{82B92D0C-D1AA-493A-B07F-55408898DEEA}" destId="{8079B8C2-FDCE-43CB-9988-649CF300DBB6}" srcOrd="0" destOrd="0" parTransId="{8557BA53-C4D5-4FD6-8C5C-97D24EDA17BA}" sibTransId="{AA414CA9-6EA5-4041-97F8-75963BE2FC55}"/>
    <dgm:cxn modelId="{3231B50F-2DD7-4923-9728-8441E9DE02D9}" type="presOf" srcId="{4F76960E-369C-485C-B238-28EF5B165299}" destId="{E1D80046-2D55-4FBF-AA40-89B3BB29B80F}" srcOrd="1" destOrd="0" presId="urn:microsoft.com/office/officeart/2005/8/layout/radial5"/>
    <dgm:cxn modelId="{25746F94-7E0A-4868-8C53-57098FF740C4}" type="presOf" srcId="{B13751DF-D08D-4146-894F-53AA980D9E3F}" destId="{931D0BFE-AABF-4CE4-8378-B8599D344AAE}" srcOrd="0" destOrd="0" presId="urn:microsoft.com/office/officeart/2005/8/layout/radial5"/>
    <dgm:cxn modelId="{5CA8CB09-0E7F-4BB1-9247-D8413657EE6C}" type="presOf" srcId="{98B9BC5A-B577-48CD-AC0F-6718EFB17434}" destId="{B9687A2D-A8FA-4843-B617-728C5BB14415}" srcOrd="1" destOrd="0" presId="urn:microsoft.com/office/officeart/2005/8/layout/radial5"/>
    <dgm:cxn modelId="{99DCB5F6-D21C-4287-B46A-F91AB03757A2}" type="presOf" srcId="{758487DD-41D3-419F-B700-686FDF65549D}" destId="{4B9B9EE1-56CC-47AE-ADFF-624A5D1AD493}" srcOrd="0" destOrd="0" presId="urn:microsoft.com/office/officeart/2005/8/layout/radial5"/>
    <dgm:cxn modelId="{009AA4F4-D288-45F1-9196-5F1DBF3D9A9C}" type="presOf" srcId="{82B92D0C-D1AA-493A-B07F-55408898DEEA}" destId="{42FD0030-B6EB-4F07-8313-CCDC48D90B36}" srcOrd="0" destOrd="0" presId="urn:microsoft.com/office/officeart/2005/8/layout/radial5"/>
    <dgm:cxn modelId="{D5D54338-56E5-4A45-A6D7-7C4592157AB0}" type="presOf" srcId="{8557BA53-C4D5-4FD6-8C5C-97D24EDA17BA}" destId="{AE99EC78-A145-4C4E-84EF-ED5715AE52E6}" srcOrd="1" destOrd="0" presId="urn:microsoft.com/office/officeart/2005/8/layout/radial5"/>
    <dgm:cxn modelId="{0F085972-0829-41A3-94C1-D02D699CDB63}" type="presOf" srcId="{52621F68-52CE-490F-910C-5417B412FCCD}" destId="{648D597E-E98F-42E5-9230-85A2BECA7C09}" srcOrd="1" destOrd="0" presId="urn:microsoft.com/office/officeart/2005/8/layout/radial5"/>
    <dgm:cxn modelId="{2F0D1A36-0512-41CB-BE37-D6B5FD190A57}" srcId="{82B92D0C-D1AA-493A-B07F-55408898DEEA}" destId="{D960EAE8-D33C-4344-8A53-21361B1C2A44}" srcOrd="3" destOrd="0" parTransId="{4F76960E-369C-485C-B238-28EF5B165299}" sibTransId="{C9452D82-E324-42C7-A810-DD2152416D66}"/>
    <dgm:cxn modelId="{6B01CE7F-9B6B-48EC-8D27-6C5B5251061E}" type="presOf" srcId="{CD8D3275-96BD-4FFD-8B68-277027B5F75C}" destId="{66DF6E42-4C0D-455D-86F9-7454BF6A8B29}" srcOrd="0" destOrd="0" presId="urn:microsoft.com/office/officeart/2005/8/layout/radial5"/>
    <dgm:cxn modelId="{C297B9E3-0DDD-4497-9B06-E2DE4D2085F1}" type="presOf" srcId="{52621F68-52CE-490F-910C-5417B412FCCD}" destId="{FCF3F125-ADE5-4483-B98E-6218B5EBE7EA}" srcOrd="0" destOrd="0" presId="urn:microsoft.com/office/officeart/2005/8/layout/radial5"/>
    <dgm:cxn modelId="{C8AA1C94-10E4-4A10-8337-8DA2B011C1D3}" srcId="{82B92D0C-D1AA-493A-B07F-55408898DEEA}" destId="{CD8D3275-96BD-4FFD-8B68-277027B5F75C}" srcOrd="1" destOrd="0" parTransId="{98B9BC5A-B577-48CD-AC0F-6718EFB17434}" sibTransId="{8E30C6B7-EAED-4033-ABB8-9F8CC8125D6B}"/>
    <dgm:cxn modelId="{23E3B110-4191-4B9F-81A8-6F264CD51BCB}" type="presOf" srcId="{8557BA53-C4D5-4FD6-8C5C-97D24EDA17BA}" destId="{0ED59484-8581-44A6-8E79-7033085B5FE9}" srcOrd="0" destOrd="0" presId="urn:microsoft.com/office/officeart/2005/8/layout/radial5"/>
    <dgm:cxn modelId="{603A3CD9-EB36-4295-98DB-DC2DACD736FE}" type="presOf" srcId="{98B9BC5A-B577-48CD-AC0F-6718EFB17434}" destId="{296A6B27-D217-48CE-B846-85B858AC191C}" srcOrd="0" destOrd="0" presId="urn:microsoft.com/office/officeart/2005/8/layout/radial5"/>
    <dgm:cxn modelId="{22D8D784-4A01-4170-94AE-21760DDAACA4}" srcId="{B13751DF-D08D-4146-894F-53AA980D9E3F}" destId="{82B92D0C-D1AA-493A-B07F-55408898DEEA}" srcOrd="0" destOrd="0" parTransId="{D42E6B2E-46ED-447A-B6DC-FA1B4DCCFEC5}" sibTransId="{30417A04-F4FD-43BA-8586-FE5473DF8787}"/>
    <dgm:cxn modelId="{DAD188B8-ADA8-4734-827E-F174EF969741}" type="presOf" srcId="{4F76960E-369C-485C-B238-28EF5B165299}" destId="{E74A3C73-8BDC-4C8A-A258-C7388DDFF171}" srcOrd="0" destOrd="0" presId="urn:microsoft.com/office/officeart/2005/8/layout/radial5"/>
    <dgm:cxn modelId="{8A8F2BCB-5F15-43F9-A5F4-105A3C20CFFE}" type="presParOf" srcId="{931D0BFE-AABF-4CE4-8378-B8599D344AAE}" destId="{42FD0030-B6EB-4F07-8313-CCDC48D90B36}" srcOrd="0" destOrd="0" presId="urn:microsoft.com/office/officeart/2005/8/layout/radial5"/>
    <dgm:cxn modelId="{339D396A-6466-4F5A-91A3-CA5DF2434855}" type="presParOf" srcId="{931D0BFE-AABF-4CE4-8378-B8599D344AAE}" destId="{0ED59484-8581-44A6-8E79-7033085B5FE9}" srcOrd="1" destOrd="0" presId="urn:microsoft.com/office/officeart/2005/8/layout/radial5"/>
    <dgm:cxn modelId="{795799D0-82E3-4820-988C-6D99A71E09EB}" type="presParOf" srcId="{0ED59484-8581-44A6-8E79-7033085B5FE9}" destId="{AE99EC78-A145-4C4E-84EF-ED5715AE52E6}" srcOrd="0" destOrd="0" presId="urn:microsoft.com/office/officeart/2005/8/layout/radial5"/>
    <dgm:cxn modelId="{6481D3B6-AD20-4EC7-BD9D-A414A025B522}" type="presParOf" srcId="{931D0BFE-AABF-4CE4-8378-B8599D344AAE}" destId="{FEB787A3-8088-433E-9B9E-AB8BE55C71C8}" srcOrd="2" destOrd="0" presId="urn:microsoft.com/office/officeart/2005/8/layout/radial5"/>
    <dgm:cxn modelId="{F8C6A427-81F2-41DE-8935-A294DDCF82A6}" type="presParOf" srcId="{931D0BFE-AABF-4CE4-8378-B8599D344AAE}" destId="{296A6B27-D217-48CE-B846-85B858AC191C}" srcOrd="3" destOrd="0" presId="urn:microsoft.com/office/officeart/2005/8/layout/radial5"/>
    <dgm:cxn modelId="{D1921C4C-C1D1-4C5E-B3F1-0FBCDA4B2A22}" type="presParOf" srcId="{296A6B27-D217-48CE-B846-85B858AC191C}" destId="{B9687A2D-A8FA-4843-B617-728C5BB14415}" srcOrd="0" destOrd="0" presId="urn:microsoft.com/office/officeart/2005/8/layout/radial5"/>
    <dgm:cxn modelId="{2418ABD3-E8D3-4E81-BD4C-8D439246EA6A}" type="presParOf" srcId="{931D0BFE-AABF-4CE4-8378-B8599D344AAE}" destId="{66DF6E42-4C0D-455D-86F9-7454BF6A8B29}" srcOrd="4" destOrd="0" presId="urn:microsoft.com/office/officeart/2005/8/layout/radial5"/>
    <dgm:cxn modelId="{685590C9-2241-4BF3-9A95-02A659340E85}" type="presParOf" srcId="{931D0BFE-AABF-4CE4-8378-B8599D344AAE}" destId="{FCF3F125-ADE5-4483-B98E-6218B5EBE7EA}" srcOrd="5" destOrd="0" presId="urn:microsoft.com/office/officeart/2005/8/layout/radial5"/>
    <dgm:cxn modelId="{8E0AB9E6-B8CE-45D6-8864-33FC9E64167F}" type="presParOf" srcId="{FCF3F125-ADE5-4483-B98E-6218B5EBE7EA}" destId="{648D597E-E98F-42E5-9230-85A2BECA7C09}" srcOrd="0" destOrd="0" presId="urn:microsoft.com/office/officeart/2005/8/layout/radial5"/>
    <dgm:cxn modelId="{84CACE14-15CD-441D-8263-89E0ABBF4A44}" type="presParOf" srcId="{931D0BFE-AABF-4CE4-8378-B8599D344AAE}" destId="{4B9B9EE1-56CC-47AE-ADFF-624A5D1AD493}" srcOrd="6" destOrd="0" presId="urn:microsoft.com/office/officeart/2005/8/layout/radial5"/>
    <dgm:cxn modelId="{8EE42EAE-9350-4E54-B6F7-9EE08767A8AF}" type="presParOf" srcId="{931D0BFE-AABF-4CE4-8378-B8599D344AAE}" destId="{E74A3C73-8BDC-4C8A-A258-C7388DDFF171}" srcOrd="7" destOrd="0" presId="urn:microsoft.com/office/officeart/2005/8/layout/radial5"/>
    <dgm:cxn modelId="{625B6CE5-C7F6-4292-8B5E-F68BC32993A4}" type="presParOf" srcId="{E74A3C73-8BDC-4C8A-A258-C7388DDFF171}" destId="{E1D80046-2D55-4FBF-AA40-89B3BB29B80F}" srcOrd="0" destOrd="0" presId="urn:microsoft.com/office/officeart/2005/8/layout/radial5"/>
    <dgm:cxn modelId="{9FA3D2C5-5B17-4BC3-901B-F9A2ED9B9635}" type="presParOf" srcId="{931D0BFE-AABF-4CE4-8378-B8599D344AAE}" destId="{C19FE42F-C4C5-47D5-ADE5-A06C50D7A9C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D92907-46B6-8841-B080-08111642E3A9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C0E68D-7839-9647-BBA2-8CF59C042B55}">
      <dgm:prSet phldrT="[Text]" custT="1"/>
      <dgm:spPr>
        <a:gradFill rotWithShape="0">
          <a:gsLst>
            <a:gs pos="0">
              <a:srgbClr val="FFB00B"/>
            </a:gs>
            <a:gs pos="100000">
              <a:srgbClr val="FFD600"/>
            </a:gs>
          </a:gsLst>
        </a:gradFill>
      </dgm:spPr>
      <dgm:t>
        <a:bodyPr/>
        <a:lstStyle/>
        <a:p>
          <a:r>
            <a:rPr lang="en-US" sz="4800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Web</a:t>
          </a:r>
          <a:endParaRPr lang="en-US" sz="4800" b="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FD5FE52-1D7C-F34F-B804-02A926D80943}" type="parTrans" cxnId="{399E3C31-57B8-C040-A8CB-0B455656E19A}">
      <dgm:prSet/>
      <dgm:spPr/>
      <dgm:t>
        <a:bodyPr/>
        <a:lstStyle/>
        <a:p>
          <a:endParaRPr lang="en-US"/>
        </a:p>
      </dgm:t>
    </dgm:pt>
    <dgm:pt modelId="{0F54A9B5-C4F5-F14A-8B6F-A684BF573E6D}" type="sibTrans" cxnId="{399E3C31-57B8-C040-A8CB-0B455656E19A}">
      <dgm:prSet/>
      <dgm:spPr/>
      <dgm:t>
        <a:bodyPr/>
        <a:lstStyle/>
        <a:p>
          <a:endParaRPr lang="en-US"/>
        </a:p>
      </dgm:t>
    </dgm:pt>
    <dgm:pt modelId="{5D9EF27A-B554-6147-A7B3-39778590775E}">
      <dgm:prSet phldrT="[Text]" custT="1"/>
      <dgm:spPr>
        <a:gradFill rotWithShape="0">
          <a:gsLst>
            <a:gs pos="0">
              <a:srgbClr val="9E1F1F"/>
            </a:gs>
            <a:gs pos="100000">
              <a:srgbClr val="BE0000"/>
            </a:gs>
          </a:gsLst>
        </a:gradFill>
      </dgm:spPr>
      <dgm:t>
        <a:bodyPr/>
        <a:lstStyle/>
        <a:p>
          <a:r>
            <a:rPr lang="en-US" sz="4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Dal</a:t>
          </a:r>
        </a:p>
      </dgm:t>
    </dgm:pt>
    <dgm:pt modelId="{936EECF8-1FC6-0943-93A0-822AF7ADBD60}" type="parTrans" cxnId="{66BA00CE-9677-BD44-A28D-587D0E93DD3D}">
      <dgm:prSet/>
      <dgm:spPr/>
      <dgm:t>
        <a:bodyPr/>
        <a:lstStyle/>
        <a:p>
          <a:endParaRPr lang="en-US"/>
        </a:p>
      </dgm:t>
    </dgm:pt>
    <dgm:pt modelId="{5CAC7024-110A-CE42-B2F3-C57958E560D8}" type="sibTrans" cxnId="{66BA00CE-9677-BD44-A28D-587D0E93DD3D}">
      <dgm:prSet/>
      <dgm:spPr/>
      <dgm:t>
        <a:bodyPr/>
        <a:lstStyle/>
        <a:p>
          <a:endParaRPr lang="en-US"/>
        </a:p>
      </dgm:t>
    </dgm:pt>
    <dgm:pt modelId="{8604FB31-D69F-4E43-A88F-6BA952ADE304}">
      <dgm:prSet phldrT="[Text]" custT="1"/>
      <dgm:spPr>
        <a:gradFill rotWithShape="0">
          <a:gsLst>
            <a:gs pos="0">
              <a:srgbClr val="539023"/>
            </a:gs>
            <a:gs pos="100000">
              <a:srgbClr val="58AB00"/>
            </a:gs>
          </a:gsLst>
        </a:gradFill>
      </dgm:spPr>
      <dgm:t>
        <a:bodyPr/>
        <a:lstStyle/>
        <a:p>
          <a:r>
            <a:rPr lang="en-US" sz="4800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Domain</a:t>
          </a:r>
          <a:endParaRPr lang="en-US" sz="4800" b="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CFA763B-AA85-754B-8B43-4592B4F1C5A0}" type="sibTrans" cxnId="{B1401CBB-269D-DD4F-AEE0-7A6F431E2B5D}">
      <dgm:prSet/>
      <dgm:spPr/>
      <dgm:t>
        <a:bodyPr/>
        <a:lstStyle/>
        <a:p>
          <a:endParaRPr lang="en-US"/>
        </a:p>
      </dgm:t>
    </dgm:pt>
    <dgm:pt modelId="{DE1A3115-00A4-C647-B044-009CDD894EE6}" type="parTrans" cxnId="{B1401CBB-269D-DD4F-AEE0-7A6F431E2B5D}">
      <dgm:prSet/>
      <dgm:spPr/>
      <dgm:t>
        <a:bodyPr/>
        <a:lstStyle/>
        <a:p>
          <a:endParaRPr lang="en-US"/>
        </a:p>
      </dgm:t>
    </dgm:pt>
    <dgm:pt modelId="{B7937938-17EF-45C2-98FE-C3645B620128}">
      <dgm:prSet custT="1"/>
      <dgm:spPr>
        <a:gradFill rotWithShape="0">
          <a:gsLst>
            <a:gs pos="0">
              <a:srgbClr val="444444"/>
            </a:gs>
            <a:gs pos="100000">
              <a:srgbClr val="333333"/>
            </a:gs>
          </a:gsLst>
        </a:gradFill>
      </dgm:spPr>
      <dgm:t>
        <a:bodyPr/>
        <a:lstStyle/>
        <a:p>
          <a:r>
            <a:rPr lang="en-US" sz="5400" dirty="0" smtClean="0"/>
            <a:t>Core</a:t>
          </a:r>
        </a:p>
        <a:p>
          <a:r>
            <a:rPr lang="en-US" sz="5400" dirty="0" smtClean="0"/>
            <a:t>(Models)</a:t>
          </a:r>
        </a:p>
      </dgm:t>
    </dgm:pt>
    <dgm:pt modelId="{98D28E67-C868-4C0B-8D6C-306E9893C851}" type="parTrans" cxnId="{9FB780AB-7662-4A07-B69F-F3DEE8DB81F6}">
      <dgm:prSet/>
      <dgm:spPr/>
      <dgm:t>
        <a:bodyPr/>
        <a:lstStyle/>
        <a:p>
          <a:endParaRPr lang="en-US"/>
        </a:p>
      </dgm:t>
    </dgm:pt>
    <dgm:pt modelId="{39A1B051-D616-43A5-9FB7-4EC3389F0043}" type="sibTrans" cxnId="{9FB780AB-7662-4A07-B69F-F3DEE8DB81F6}">
      <dgm:prSet/>
      <dgm:spPr/>
      <dgm:t>
        <a:bodyPr/>
        <a:lstStyle/>
        <a:p>
          <a:endParaRPr lang="en-US"/>
        </a:p>
      </dgm:t>
    </dgm:pt>
    <dgm:pt modelId="{AEAE7FC4-2EDC-9E40-A82D-C1008AF44BD5}" type="pres">
      <dgm:prSet presAssocID="{26D92907-46B6-8841-B080-08111642E3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561F73-9ED8-7B40-A156-46D1D11B6A73}" type="pres">
      <dgm:prSet presAssocID="{D6C0E68D-7839-9647-BBA2-8CF59C042B55}" presName="vertOne" presStyleCnt="0"/>
      <dgm:spPr/>
    </dgm:pt>
    <dgm:pt modelId="{48592322-8B4B-2E49-824A-16E61D0F7E6A}" type="pres">
      <dgm:prSet presAssocID="{D6C0E68D-7839-9647-BBA2-8CF59C042B55}" presName="txOne" presStyleLbl="node0" presStyleIdx="0" presStyleCnt="2" custScaleY="50818" custLinFactNeighborX="-49" custLinFactNeighborY="15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B3F2C-4C4E-6046-98A4-DBDA89ADCFD9}" type="pres">
      <dgm:prSet presAssocID="{D6C0E68D-7839-9647-BBA2-8CF59C042B55}" presName="parTransOne" presStyleCnt="0"/>
      <dgm:spPr/>
    </dgm:pt>
    <dgm:pt modelId="{7D9006B6-121A-BC42-9E0F-283DB009F085}" type="pres">
      <dgm:prSet presAssocID="{D6C0E68D-7839-9647-BBA2-8CF59C042B55}" presName="horzOne" presStyleCnt="0"/>
      <dgm:spPr/>
    </dgm:pt>
    <dgm:pt modelId="{038B917A-C181-C340-BF32-EA7A249BE39F}" type="pres">
      <dgm:prSet presAssocID="{8604FB31-D69F-4E43-A88F-6BA952ADE304}" presName="vertTwo" presStyleCnt="0"/>
      <dgm:spPr/>
    </dgm:pt>
    <dgm:pt modelId="{DB371EF0-1551-C045-8A08-70E714DFD672}" type="pres">
      <dgm:prSet presAssocID="{8604FB31-D69F-4E43-A88F-6BA952ADE304}" presName="txTwo" presStyleLbl="node2" presStyleIdx="0" presStyleCnt="1" custScaleY="55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D0460-4A91-5944-A1C1-A1B4D3B03C92}" type="pres">
      <dgm:prSet presAssocID="{8604FB31-D69F-4E43-A88F-6BA952ADE304}" presName="parTransTwo" presStyleCnt="0"/>
      <dgm:spPr/>
    </dgm:pt>
    <dgm:pt modelId="{89D31A5C-B88E-A042-BA14-15B17BBBAF93}" type="pres">
      <dgm:prSet presAssocID="{8604FB31-D69F-4E43-A88F-6BA952ADE304}" presName="horzTwo" presStyleCnt="0"/>
      <dgm:spPr/>
    </dgm:pt>
    <dgm:pt modelId="{0BADBB75-38E3-584C-8F39-C37940209B22}" type="pres">
      <dgm:prSet presAssocID="{5D9EF27A-B554-6147-A7B3-39778590775E}" presName="vertThree" presStyleCnt="0"/>
      <dgm:spPr/>
    </dgm:pt>
    <dgm:pt modelId="{3108FBCC-1557-B24E-8AFC-15C2E49C1AF5}" type="pres">
      <dgm:prSet presAssocID="{5D9EF27A-B554-6147-A7B3-39778590775E}" presName="txThree" presStyleLbl="node3" presStyleIdx="0" presStyleCnt="1" custScaleY="518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D91AE-D8E5-C54E-B3A0-F40A0A5E36B9}" type="pres">
      <dgm:prSet presAssocID="{5D9EF27A-B554-6147-A7B3-39778590775E}" presName="horzThree" presStyleCnt="0"/>
      <dgm:spPr/>
    </dgm:pt>
    <dgm:pt modelId="{4FE16B13-9875-4222-ABB4-0BD36747F4AD}" type="pres">
      <dgm:prSet presAssocID="{0F54A9B5-C4F5-F14A-8B6F-A684BF573E6D}" presName="sibSpaceOne" presStyleCnt="0"/>
      <dgm:spPr/>
    </dgm:pt>
    <dgm:pt modelId="{E73D3F74-7A78-483E-B171-1BBFEA0C1B71}" type="pres">
      <dgm:prSet presAssocID="{B7937938-17EF-45C2-98FE-C3645B620128}" presName="vertOne" presStyleCnt="0"/>
      <dgm:spPr/>
    </dgm:pt>
    <dgm:pt modelId="{8CA17EEE-E879-45B6-8B36-5FC038622848}" type="pres">
      <dgm:prSet presAssocID="{B7937938-17EF-45C2-98FE-C3645B620128}" presName="txOne" presStyleLbl="node0" presStyleIdx="1" presStyleCnt="2" custScaleY="1790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48C546-C6A4-494C-A85B-689712A80FE8}" type="pres">
      <dgm:prSet presAssocID="{B7937938-17EF-45C2-98FE-C3645B620128}" presName="horzOne" presStyleCnt="0"/>
      <dgm:spPr/>
    </dgm:pt>
  </dgm:ptLst>
  <dgm:cxnLst>
    <dgm:cxn modelId="{B1401CBB-269D-DD4F-AEE0-7A6F431E2B5D}" srcId="{D6C0E68D-7839-9647-BBA2-8CF59C042B55}" destId="{8604FB31-D69F-4E43-A88F-6BA952ADE304}" srcOrd="0" destOrd="0" parTransId="{DE1A3115-00A4-C647-B044-009CDD894EE6}" sibTransId="{0CFA763B-AA85-754B-8B43-4592B4F1C5A0}"/>
    <dgm:cxn modelId="{850D5884-31A5-495D-ABD9-BFCE8C557342}" type="presOf" srcId="{5D9EF27A-B554-6147-A7B3-39778590775E}" destId="{3108FBCC-1557-B24E-8AFC-15C2E49C1AF5}" srcOrd="0" destOrd="0" presId="urn:microsoft.com/office/officeart/2005/8/layout/hierarchy4"/>
    <dgm:cxn modelId="{DADC2B25-F25E-4301-ADB7-EE310C134F14}" type="presOf" srcId="{D6C0E68D-7839-9647-BBA2-8CF59C042B55}" destId="{48592322-8B4B-2E49-824A-16E61D0F7E6A}" srcOrd="0" destOrd="0" presId="urn:microsoft.com/office/officeart/2005/8/layout/hierarchy4"/>
    <dgm:cxn modelId="{472F359A-61F6-42FF-A870-3A32F0F1BAB6}" type="presOf" srcId="{8604FB31-D69F-4E43-A88F-6BA952ADE304}" destId="{DB371EF0-1551-C045-8A08-70E714DFD672}" srcOrd="0" destOrd="0" presId="urn:microsoft.com/office/officeart/2005/8/layout/hierarchy4"/>
    <dgm:cxn modelId="{9FB780AB-7662-4A07-B69F-F3DEE8DB81F6}" srcId="{26D92907-46B6-8841-B080-08111642E3A9}" destId="{B7937938-17EF-45C2-98FE-C3645B620128}" srcOrd="1" destOrd="0" parTransId="{98D28E67-C868-4C0B-8D6C-306E9893C851}" sibTransId="{39A1B051-D616-43A5-9FB7-4EC3389F0043}"/>
    <dgm:cxn modelId="{66BA00CE-9677-BD44-A28D-587D0E93DD3D}" srcId="{8604FB31-D69F-4E43-A88F-6BA952ADE304}" destId="{5D9EF27A-B554-6147-A7B3-39778590775E}" srcOrd="0" destOrd="0" parTransId="{936EECF8-1FC6-0943-93A0-822AF7ADBD60}" sibTransId="{5CAC7024-110A-CE42-B2F3-C57958E560D8}"/>
    <dgm:cxn modelId="{399E3C31-57B8-C040-A8CB-0B455656E19A}" srcId="{26D92907-46B6-8841-B080-08111642E3A9}" destId="{D6C0E68D-7839-9647-BBA2-8CF59C042B55}" srcOrd="0" destOrd="0" parTransId="{2FD5FE52-1D7C-F34F-B804-02A926D80943}" sibTransId="{0F54A9B5-C4F5-F14A-8B6F-A684BF573E6D}"/>
    <dgm:cxn modelId="{67BF89BA-542B-44AA-9B66-A463B4C0E2F7}" type="presOf" srcId="{26D92907-46B6-8841-B080-08111642E3A9}" destId="{AEAE7FC4-2EDC-9E40-A82D-C1008AF44BD5}" srcOrd="0" destOrd="0" presId="urn:microsoft.com/office/officeart/2005/8/layout/hierarchy4"/>
    <dgm:cxn modelId="{7A4E9F14-BF54-48D7-AA03-C365D342AFC6}" type="presOf" srcId="{B7937938-17EF-45C2-98FE-C3645B620128}" destId="{8CA17EEE-E879-45B6-8B36-5FC038622848}" srcOrd="0" destOrd="0" presId="urn:microsoft.com/office/officeart/2005/8/layout/hierarchy4"/>
    <dgm:cxn modelId="{A13DB425-B9AB-4562-B258-F24752B38597}" type="presParOf" srcId="{AEAE7FC4-2EDC-9E40-A82D-C1008AF44BD5}" destId="{87561F73-9ED8-7B40-A156-46D1D11B6A73}" srcOrd="0" destOrd="0" presId="urn:microsoft.com/office/officeart/2005/8/layout/hierarchy4"/>
    <dgm:cxn modelId="{1D0D86F2-38F4-40CD-8AA7-78DB836B461D}" type="presParOf" srcId="{87561F73-9ED8-7B40-A156-46D1D11B6A73}" destId="{48592322-8B4B-2E49-824A-16E61D0F7E6A}" srcOrd="0" destOrd="0" presId="urn:microsoft.com/office/officeart/2005/8/layout/hierarchy4"/>
    <dgm:cxn modelId="{51E7AFB2-F668-45F8-9B49-89D5B6968C42}" type="presParOf" srcId="{87561F73-9ED8-7B40-A156-46D1D11B6A73}" destId="{6ECB3F2C-4C4E-6046-98A4-DBDA89ADCFD9}" srcOrd="1" destOrd="0" presId="urn:microsoft.com/office/officeart/2005/8/layout/hierarchy4"/>
    <dgm:cxn modelId="{C386D631-037B-4192-B007-F1ADAA7928C0}" type="presParOf" srcId="{87561F73-9ED8-7B40-A156-46D1D11B6A73}" destId="{7D9006B6-121A-BC42-9E0F-283DB009F085}" srcOrd="2" destOrd="0" presId="urn:microsoft.com/office/officeart/2005/8/layout/hierarchy4"/>
    <dgm:cxn modelId="{9291DA03-8A8E-4C93-9132-9B80DC49F959}" type="presParOf" srcId="{7D9006B6-121A-BC42-9E0F-283DB009F085}" destId="{038B917A-C181-C340-BF32-EA7A249BE39F}" srcOrd="0" destOrd="0" presId="urn:microsoft.com/office/officeart/2005/8/layout/hierarchy4"/>
    <dgm:cxn modelId="{85D5923B-D676-47BC-95C8-E7C9FE8D6BDD}" type="presParOf" srcId="{038B917A-C181-C340-BF32-EA7A249BE39F}" destId="{DB371EF0-1551-C045-8A08-70E714DFD672}" srcOrd="0" destOrd="0" presId="urn:microsoft.com/office/officeart/2005/8/layout/hierarchy4"/>
    <dgm:cxn modelId="{CCB69851-03A8-4FEC-B213-DFDECCAE4359}" type="presParOf" srcId="{038B917A-C181-C340-BF32-EA7A249BE39F}" destId="{14AD0460-4A91-5944-A1C1-A1B4D3B03C92}" srcOrd="1" destOrd="0" presId="urn:microsoft.com/office/officeart/2005/8/layout/hierarchy4"/>
    <dgm:cxn modelId="{3B044EFD-E443-41F0-842A-7787EBE8C94D}" type="presParOf" srcId="{038B917A-C181-C340-BF32-EA7A249BE39F}" destId="{89D31A5C-B88E-A042-BA14-15B17BBBAF93}" srcOrd="2" destOrd="0" presId="urn:microsoft.com/office/officeart/2005/8/layout/hierarchy4"/>
    <dgm:cxn modelId="{AAFA0A43-E5AB-4684-AA72-D2F6D0B5845F}" type="presParOf" srcId="{89D31A5C-B88E-A042-BA14-15B17BBBAF93}" destId="{0BADBB75-38E3-584C-8F39-C37940209B22}" srcOrd="0" destOrd="0" presId="urn:microsoft.com/office/officeart/2005/8/layout/hierarchy4"/>
    <dgm:cxn modelId="{85DB2429-2E34-4163-A78F-1E4C00A54377}" type="presParOf" srcId="{0BADBB75-38E3-584C-8F39-C37940209B22}" destId="{3108FBCC-1557-B24E-8AFC-15C2E49C1AF5}" srcOrd="0" destOrd="0" presId="urn:microsoft.com/office/officeart/2005/8/layout/hierarchy4"/>
    <dgm:cxn modelId="{F8B1319E-7144-4380-878F-A7FC479D8A83}" type="presParOf" srcId="{0BADBB75-38E3-584C-8F39-C37940209B22}" destId="{889D91AE-D8E5-C54E-B3A0-F40A0A5E36B9}" srcOrd="1" destOrd="0" presId="urn:microsoft.com/office/officeart/2005/8/layout/hierarchy4"/>
    <dgm:cxn modelId="{1F7B8F58-0462-4224-936C-105F173B3EAF}" type="presParOf" srcId="{AEAE7FC4-2EDC-9E40-A82D-C1008AF44BD5}" destId="{4FE16B13-9875-4222-ABB4-0BD36747F4AD}" srcOrd="1" destOrd="0" presId="urn:microsoft.com/office/officeart/2005/8/layout/hierarchy4"/>
    <dgm:cxn modelId="{0E0CB5CF-1C79-4454-B7DA-601E96494BA8}" type="presParOf" srcId="{AEAE7FC4-2EDC-9E40-A82D-C1008AF44BD5}" destId="{E73D3F74-7A78-483E-B171-1BBFEA0C1B71}" srcOrd="2" destOrd="0" presId="urn:microsoft.com/office/officeart/2005/8/layout/hierarchy4"/>
    <dgm:cxn modelId="{D152F107-9913-4143-8EBD-6BE449482C6D}" type="presParOf" srcId="{E73D3F74-7A78-483E-B171-1BBFEA0C1B71}" destId="{8CA17EEE-E879-45B6-8B36-5FC038622848}" srcOrd="0" destOrd="0" presId="urn:microsoft.com/office/officeart/2005/8/layout/hierarchy4"/>
    <dgm:cxn modelId="{1D9F6533-9BE3-4312-99CD-9D6CA450C5AC}" type="presParOf" srcId="{E73D3F74-7A78-483E-B171-1BBFEA0C1B71}" destId="{DF48C546-C6A4-494C-A85B-689712A80FE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035B98-B287-496C-89EC-1ADB7A3BAD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C0DEC-F2EC-45E2-92CC-390E9CE4439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Universities</a:t>
          </a:r>
          <a:endParaRPr lang="en-US" dirty="0">
            <a:solidFill>
              <a:srgbClr val="58AB00"/>
            </a:solidFill>
          </a:endParaRPr>
        </a:p>
      </dgm:t>
    </dgm:pt>
    <dgm:pt modelId="{08BF27FF-DC76-4712-B56D-86F8B9815C86}" type="parTrans" cxnId="{4D492107-A32D-4F64-B257-AFBCA3E85C3A}">
      <dgm:prSet/>
      <dgm:spPr/>
      <dgm:t>
        <a:bodyPr/>
        <a:lstStyle/>
        <a:p>
          <a:endParaRPr lang="en-US"/>
        </a:p>
      </dgm:t>
    </dgm:pt>
    <dgm:pt modelId="{6FA14077-0690-4A51-9514-ABD297F64903}" type="sibTrans" cxnId="{4D492107-A32D-4F64-B257-AFBCA3E85C3A}">
      <dgm:prSet/>
      <dgm:spPr/>
      <dgm:t>
        <a:bodyPr/>
        <a:lstStyle/>
        <a:p>
          <a:endParaRPr lang="en-US"/>
        </a:p>
      </dgm:t>
    </dgm:pt>
    <dgm:pt modelId="{E4E09606-A699-4D17-97C1-2B35360FAAD0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Departments</a:t>
          </a:r>
          <a:endParaRPr lang="en-US" dirty="0">
            <a:solidFill>
              <a:srgbClr val="58AB00"/>
            </a:solidFill>
          </a:endParaRPr>
        </a:p>
      </dgm:t>
    </dgm:pt>
    <dgm:pt modelId="{6C760464-4154-45CD-BD21-FD809DF47859}" type="parTrans" cxnId="{EAB8A68B-FA71-4368-B0F0-25A1D15884D0}">
      <dgm:prSet/>
      <dgm:spPr/>
      <dgm:t>
        <a:bodyPr/>
        <a:lstStyle/>
        <a:p>
          <a:endParaRPr lang="en-US"/>
        </a:p>
      </dgm:t>
    </dgm:pt>
    <dgm:pt modelId="{3D841D8B-25AC-41A1-8F5F-23EE3D92CEA4}" type="sibTrans" cxnId="{EAB8A68B-FA71-4368-B0F0-25A1D15884D0}">
      <dgm:prSet/>
      <dgm:spPr/>
      <dgm:t>
        <a:bodyPr/>
        <a:lstStyle/>
        <a:p>
          <a:endParaRPr lang="en-US"/>
        </a:p>
      </dgm:t>
    </dgm:pt>
    <dgm:pt modelId="{1D981327-8BDA-466E-8FA2-FF0216911495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Professors</a:t>
          </a:r>
          <a:endParaRPr lang="en-US" dirty="0">
            <a:solidFill>
              <a:srgbClr val="58AB00"/>
            </a:solidFill>
          </a:endParaRPr>
        </a:p>
      </dgm:t>
    </dgm:pt>
    <dgm:pt modelId="{EAB48FD3-67B6-416A-930E-914580E727CC}" type="parTrans" cxnId="{729BC0CA-3AAB-4060-ABC7-A5D66F3B75EE}">
      <dgm:prSet/>
      <dgm:spPr/>
      <dgm:t>
        <a:bodyPr/>
        <a:lstStyle/>
        <a:p>
          <a:endParaRPr lang="en-US"/>
        </a:p>
      </dgm:t>
    </dgm:pt>
    <dgm:pt modelId="{A5D8E94F-1E39-4427-BE46-7108538571E8}" type="sibTrans" cxnId="{729BC0CA-3AAB-4060-ABC7-A5D66F3B75EE}">
      <dgm:prSet/>
      <dgm:spPr/>
      <dgm:t>
        <a:bodyPr/>
        <a:lstStyle/>
        <a:p>
          <a:endParaRPr lang="en-US"/>
        </a:p>
      </dgm:t>
    </dgm:pt>
    <dgm:pt modelId="{120E92AE-B994-4205-85D8-6BB2485FA5D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Classes</a:t>
          </a:r>
          <a:endParaRPr lang="en-US" dirty="0">
            <a:solidFill>
              <a:srgbClr val="58AB00"/>
            </a:solidFill>
          </a:endParaRPr>
        </a:p>
      </dgm:t>
    </dgm:pt>
    <dgm:pt modelId="{9C29478C-F883-41D5-B025-CCD4027BCD8E}" type="parTrans" cxnId="{0D68052A-9B03-4640-BEBC-4DA78B23C624}">
      <dgm:prSet/>
      <dgm:spPr/>
      <dgm:t>
        <a:bodyPr/>
        <a:lstStyle/>
        <a:p>
          <a:endParaRPr lang="en-US"/>
        </a:p>
      </dgm:t>
    </dgm:pt>
    <dgm:pt modelId="{B1818122-1611-408D-89E2-C52EFA6C1041}" type="sibTrans" cxnId="{0D68052A-9B03-4640-BEBC-4DA78B23C624}">
      <dgm:prSet/>
      <dgm:spPr/>
      <dgm:t>
        <a:bodyPr/>
        <a:lstStyle/>
        <a:p>
          <a:endParaRPr lang="en-US"/>
        </a:p>
      </dgm:t>
    </dgm:pt>
    <dgm:pt modelId="{9A3AA302-B466-4299-B6FC-5C6CC5E53557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Advisors</a:t>
          </a:r>
          <a:endParaRPr lang="en-US" dirty="0">
            <a:solidFill>
              <a:srgbClr val="58AB00"/>
            </a:solidFill>
          </a:endParaRPr>
        </a:p>
      </dgm:t>
    </dgm:pt>
    <dgm:pt modelId="{B4AE03FE-412D-4FEE-8C58-DA8B419D590F}" type="parTrans" cxnId="{7B296F36-72E1-4B25-B3ED-23CF59F47702}">
      <dgm:prSet/>
      <dgm:spPr/>
      <dgm:t>
        <a:bodyPr/>
        <a:lstStyle/>
        <a:p>
          <a:endParaRPr lang="en-US"/>
        </a:p>
      </dgm:t>
    </dgm:pt>
    <dgm:pt modelId="{6EC3A329-C40E-42D2-808F-D492055EF601}" type="sibTrans" cxnId="{7B296F36-72E1-4B25-B3ED-23CF59F47702}">
      <dgm:prSet/>
      <dgm:spPr/>
      <dgm:t>
        <a:bodyPr/>
        <a:lstStyle/>
        <a:p>
          <a:endParaRPr lang="en-US"/>
        </a:p>
      </dgm:t>
    </dgm:pt>
    <dgm:pt modelId="{9B1C8014-7850-42D0-964D-E75D17442006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Students</a:t>
          </a:r>
          <a:endParaRPr lang="en-US" dirty="0">
            <a:solidFill>
              <a:srgbClr val="58AB00"/>
            </a:solidFill>
          </a:endParaRPr>
        </a:p>
      </dgm:t>
    </dgm:pt>
    <dgm:pt modelId="{6311F58B-37A3-4264-B59C-9FC3CD19C99F}" type="parTrans" cxnId="{4E322DD3-7042-41AA-8B0F-1C8A8203B179}">
      <dgm:prSet/>
      <dgm:spPr/>
      <dgm:t>
        <a:bodyPr/>
        <a:lstStyle/>
        <a:p>
          <a:endParaRPr lang="en-US"/>
        </a:p>
      </dgm:t>
    </dgm:pt>
    <dgm:pt modelId="{A127A44E-3BC9-47B4-9EFC-3FB1B5ED85DF}" type="sibTrans" cxnId="{4E322DD3-7042-41AA-8B0F-1C8A8203B179}">
      <dgm:prSet/>
      <dgm:spPr/>
      <dgm:t>
        <a:bodyPr/>
        <a:lstStyle/>
        <a:p>
          <a:endParaRPr lang="en-US"/>
        </a:p>
      </dgm:t>
    </dgm:pt>
    <dgm:pt modelId="{D65441B7-7590-4D17-86BE-FD32FEBB837F}" type="pres">
      <dgm:prSet presAssocID="{86035B98-B287-496C-89EC-1ADB7A3BAD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5A406F-7ABB-4616-AF45-7925080625BC}" type="pres">
      <dgm:prSet presAssocID="{BF9C0DEC-F2EC-45E2-92CC-390E9CE4439B}" presName="hierRoot1" presStyleCnt="0"/>
      <dgm:spPr/>
    </dgm:pt>
    <dgm:pt modelId="{AD3323E2-5238-43C3-8833-251D451A9CD9}" type="pres">
      <dgm:prSet presAssocID="{BF9C0DEC-F2EC-45E2-92CC-390E9CE4439B}" presName="composite" presStyleCnt="0"/>
      <dgm:spPr/>
    </dgm:pt>
    <dgm:pt modelId="{C73A5BC8-9F39-43EB-8617-D5D0C55E117E}" type="pres">
      <dgm:prSet presAssocID="{BF9C0DEC-F2EC-45E2-92CC-390E9CE4439B}" presName="background" presStyleLbl="node0" presStyleIdx="0" presStyleCnt="1"/>
      <dgm:spPr>
        <a:solidFill>
          <a:srgbClr val="333333"/>
        </a:solidFill>
      </dgm:spPr>
    </dgm:pt>
    <dgm:pt modelId="{8DA9DA61-B3EB-4CBE-8C18-8784D0BD57C2}" type="pres">
      <dgm:prSet presAssocID="{BF9C0DEC-F2EC-45E2-92CC-390E9CE4439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67411-A491-4947-B455-015A2F6E398B}" type="pres">
      <dgm:prSet presAssocID="{BF9C0DEC-F2EC-45E2-92CC-390E9CE4439B}" presName="hierChild2" presStyleCnt="0"/>
      <dgm:spPr/>
    </dgm:pt>
    <dgm:pt modelId="{4E4F66BF-79C3-4FEA-96CA-A6C255510C3B}" type="pres">
      <dgm:prSet presAssocID="{6C760464-4154-45CD-BD21-FD809DF478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378D32F-9684-4AFB-908F-5143F8849E7A}" type="pres">
      <dgm:prSet presAssocID="{E4E09606-A699-4D17-97C1-2B35360FAAD0}" presName="hierRoot2" presStyleCnt="0"/>
      <dgm:spPr/>
    </dgm:pt>
    <dgm:pt modelId="{2CD34B4B-126D-476E-AE64-33718DBF452B}" type="pres">
      <dgm:prSet presAssocID="{E4E09606-A699-4D17-97C1-2B35360FAAD0}" presName="composite2" presStyleCnt="0"/>
      <dgm:spPr/>
    </dgm:pt>
    <dgm:pt modelId="{5098AB3E-2EC8-4CE4-9733-813CF55F4E88}" type="pres">
      <dgm:prSet presAssocID="{E4E09606-A699-4D17-97C1-2B35360FAAD0}" presName="background2" presStyleLbl="node2" presStyleIdx="0" presStyleCnt="2"/>
      <dgm:spPr>
        <a:solidFill>
          <a:srgbClr val="333333"/>
        </a:solidFill>
      </dgm:spPr>
    </dgm:pt>
    <dgm:pt modelId="{4A05AC08-C667-43DF-BF8B-F62DCE385029}" type="pres">
      <dgm:prSet presAssocID="{E4E09606-A699-4D17-97C1-2B35360FAAD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B9A38-7515-4D81-8F8A-00D64DE78255}" type="pres">
      <dgm:prSet presAssocID="{E4E09606-A699-4D17-97C1-2B35360FAAD0}" presName="hierChild3" presStyleCnt="0"/>
      <dgm:spPr/>
    </dgm:pt>
    <dgm:pt modelId="{23AF2869-6ABE-4B25-9780-C2A47A86D060}" type="pres">
      <dgm:prSet presAssocID="{EAB48FD3-67B6-416A-930E-914580E727C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84ADD36-DAB0-42FE-8DD9-C5B92B27CA12}" type="pres">
      <dgm:prSet presAssocID="{1D981327-8BDA-466E-8FA2-FF0216911495}" presName="hierRoot3" presStyleCnt="0"/>
      <dgm:spPr/>
    </dgm:pt>
    <dgm:pt modelId="{82A4CA2B-9B20-4E1B-869F-3F408125E6E9}" type="pres">
      <dgm:prSet presAssocID="{1D981327-8BDA-466E-8FA2-FF0216911495}" presName="composite3" presStyleCnt="0"/>
      <dgm:spPr/>
    </dgm:pt>
    <dgm:pt modelId="{36FD5573-4036-430D-8800-287DD4CB4057}" type="pres">
      <dgm:prSet presAssocID="{1D981327-8BDA-466E-8FA2-FF0216911495}" presName="background3" presStyleLbl="node3" presStyleIdx="0" presStyleCnt="3"/>
      <dgm:spPr>
        <a:solidFill>
          <a:srgbClr val="333333"/>
        </a:solidFill>
      </dgm:spPr>
    </dgm:pt>
    <dgm:pt modelId="{FAD2B887-D587-467C-A9D4-DFEBFA465CA8}" type="pres">
      <dgm:prSet presAssocID="{1D981327-8BDA-466E-8FA2-FF021691149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A31DB-2C0D-4BA6-83A2-EF2BEEE21B00}" type="pres">
      <dgm:prSet presAssocID="{1D981327-8BDA-466E-8FA2-FF0216911495}" presName="hierChild4" presStyleCnt="0"/>
      <dgm:spPr/>
    </dgm:pt>
    <dgm:pt modelId="{6F90775C-DF8B-4D6D-A1A4-0042E9C8A74D}" type="pres">
      <dgm:prSet presAssocID="{9C29478C-F883-41D5-B025-CCD4027BCD8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2FAD937-D5F2-487D-BA59-9053C7F8F9A5}" type="pres">
      <dgm:prSet presAssocID="{120E92AE-B994-4205-85D8-6BB2485FA5DB}" presName="hierRoot3" presStyleCnt="0"/>
      <dgm:spPr/>
    </dgm:pt>
    <dgm:pt modelId="{248AA690-9078-4EFD-9CE7-AE9E57C0EA6E}" type="pres">
      <dgm:prSet presAssocID="{120E92AE-B994-4205-85D8-6BB2485FA5DB}" presName="composite3" presStyleCnt="0"/>
      <dgm:spPr/>
    </dgm:pt>
    <dgm:pt modelId="{D929E6AC-C42E-4B7B-9A14-8425D3392B9B}" type="pres">
      <dgm:prSet presAssocID="{120E92AE-B994-4205-85D8-6BB2485FA5DB}" presName="background3" presStyleLbl="node3" presStyleIdx="1" presStyleCnt="3"/>
      <dgm:spPr>
        <a:solidFill>
          <a:srgbClr val="333333"/>
        </a:solidFill>
      </dgm:spPr>
    </dgm:pt>
    <dgm:pt modelId="{5562F450-3566-4C63-A27F-B4B9A33E72A6}" type="pres">
      <dgm:prSet presAssocID="{120E92AE-B994-4205-85D8-6BB2485FA5D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36F0C3-6DD9-49A4-A59A-F3239D18C593}" type="pres">
      <dgm:prSet presAssocID="{120E92AE-B994-4205-85D8-6BB2485FA5DB}" presName="hierChild4" presStyleCnt="0"/>
      <dgm:spPr/>
    </dgm:pt>
    <dgm:pt modelId="{D7DD12BE-6A4B-4F3B-9E03-D19FDEBEF71F}" type="pres">
      <dgm:prSet presAssocID="{B4AE03FE-412D-4FEE-8C58-DA8B419D590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611E11-7A0D-4F61-B8AD-0FA967063512}" type="pres">
      <dgm:prSet presAssocID="{9A3AA302-B466-4299-B6FC-5C6CC5E53557}" presName="hierRoot2" presStyleCnt="0"/>
      <dgm:spPr/>
    </dgm:pt>
    <dgm:pt modelId="{131CBAA9-BB6D-4A8E-B958-3D2D38FA854B}" type="pres">
      <dgm:prSet presAssocID="{9A3AA302-B466-4299-B6FC-5C6CC5E53557}" presName="composite2" presStyleCnt="0"/>
      <dgm:spPr/>
    </dgm:pt>
    <dgm:pt modelId="{7F8328C4-4FA9-470E-B694-D8F8CF74383F}" type="pres">
      <dgm:prSet presAssocID="{9A3AA302-B466-4299-B6FC-5C6CC5E53557}" presName="background2" presStyleLbl="node2" presStyleIdx="1" presStyleCnt="2"/>
      <dgm:spPr>
        <a:solidFill>
          <a:srgbClr val="333333"/>
        </a:solidFill>
      </dgm:spPr>
    </dgm:pt>
    <dgm:pt modelId="{5D6DFEBD-3F2F-4D18-B4E4-51E47845E28C}" type="pres">
      <dgm:prSet presAssocID="{9A3AA302-B466-4299-B6FC-5C6CC5E5355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8D8E5A-2205-49E0-AD1C-24D955358BA0}" type="pres">
      <dgm:prSet presAssocID="{9A3AA302-B466-4299-B6FC-5C6CC5E53557}" presName="hierChild3" presStyleCnt="0"/>
      <dgm:spPr/>
    </dgm:pt>
    <dgm:pt modelId="{4C9B5D7F-5B2D-4309-BA2B-BF4DD0E4365F}" type="pres">
      <dgm:prSet presAssocID="{6311F58B-37A3-4264-B59C-9FC3CD19C99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B7FDC47-872B-4D80-AACB-7515D9ACFB3C}" type="pres">
      <dgm:prSet presAssocID="{9B1C8014-7850-42D0-964D-E75D17442006}" presName="hierRoot3" presStyleCnt="0"/>
      <dgm:spPr/>
    </dgm:pt>
    <dgm:pt modelId="{F3C6B171-0359-49A4-AA91-2734F2201832}" type="pres">
      <dgm:prSet presAssocID="{9B1C8014-7850-42D0-964D-E75D17442006}" presName="composite3" presStyleCnt="0"/>
      <dgm:spPr/>
    </dgm:pt>
    <dgm:pt modelId="{9815CA30-33CF-4C92-8613-C3F82F90902D}" type="pres">
      <dgm:prSet presAssocID="{9B1C8014-7850-42D0-964D-E75D17442006}" presName="background3" presStyleLbl="node3" presStyleIdx="2" presStyleCnt="3"/>
      <dgm:spPr>
        <a:solidFill>
          <a:srgbClr val="333333"/>
        </a:solidFill>
      </dgm:spPr>
    </dgm:pt>
    <dgm:pt modelId="{03A27DBE-741A-4692-92A7-AC24DDBF7E64}" type="pres">
      <dgm:prSet presAssocID="{9B1C8014-7850-42D0-964D-E75D1744200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B32B4-CA72-419D-9F92-56277B78C816}" type="pres">
      <dgm:prSet presAssocID="{9B1C8014-7850-42D0-964D-E75D17442006}" presName="hierChild4" presStyleCnt="0"/>
      <dgm:spPr/>
    </dgm:pt>
  </dgm:ptLst>
  <dgm:cxnLst>
    <dgm:cxn modelId="{298C8123-B3BE-4FF0-A473-EA7E9033382D}" type="presOf" srcId="{9A3AA302-B466-4299-B6FC-5C6CC5E53557}" destId="{5D6DFEBD-3F2F-4D18-B4E4-51E47845E28C}" srcOrd="0" destOrd="0" presId="urn:microsoft.com/office/officeart/2005/8/layout/hierarchy1"/>
    <dgm:cxn modelId="{4E322DD3-7042-41AA-8B0F-1C8A8203B179}" srcId="{9A3AA302-B466-4299-B6FC-5C6CC5E53557}" destId="{9B1C8014-7850-42D0-964D-E75D17442006}" srcOrd="0" destOrd="0" parTransId="{6311F58B-37A3-4264-B59C-9FC3CD19C99F}" sibTransId="{A127A44E-3BC9-47B4-9EFC-3FB1B5ED85DF}"/>
    <dgm:cxn modelId="{4D492107-A32D-4F64-B257-AFBCA3E85C3A}" srcId="{86035B98-B287-496C-89EC-1ADB7A3BAD03}" destId="{BF9C0DEC-F2EC-45E2-92CC-390E9CE4439B}" srcOrd="0" destOrd="0" parTransId="{08BF27FF-DC76-4712-B56D-86F8B9815C86}" sibTransId="{6FA14077-0690-4A51-9514-ABD297F64903}"/>
    <dgm:cxn modelId="{D3A2C6D3-2F4A-49D8-A57D-C3C00F7F312A}" type="presOf" srcId="{86035B98-B287-496C-89EC-1ADB7A3BAD03}" destId="{D65441B7-7590-4D17-86BE-FD32FEBB837F}" srcOrd="0" destOrd="0" presId="urn:microsoft.com/office/officeart/2005/8/layout/hierarchy1"/>
    <dgm:cxn modelId="{6FEF0FA4-C662-4821-9087-D90B6CE610DB}" type="presOf" srcId="{6311F58B-37A3-4264-B59C-9FC3CD19C99F}" destId="{4C9B5D7F-5B2D-4309-BA2B-BF4DD0E4365F}" srcOrd="0" destOrd="0" presId="urn:microsoft.com/office/officeart/2005/8/layout/hierarchy1"/>
    <dgm:cxn modelId="{C5B267A8-6C70-46BE-80B4-1E95CB43511A}" type="presOf" srcId="{BF9C0DEC-F2EC-45E2-92CC-390E9CE4439B}" destId="{8DA9DA61-B3EB-4CBE-8C18-8784D0BD57C2}" srcOrd="0" destOrd="0" presId="urn:microsoft.com/office/officeart/2005/8/layout/hierarchy1"/>
    <dgm:cxn modelId="{7B296F36-72E1-4B25-B3ED-23CF59F47702}" srcId="{BF9C0DEC-F2EC-45E2-92CC-390E9CE4439B}" destId="{9A3AA302-B466-4299-B6FC-5C6CC5E53557}" srcOrd="1" destOrd="0" parTransId="{B4AE03FE-412D-4FEE-8C58-DA8B419D590F}" sibTransId="{6EC3A329-C40E-42D2-808F-D492055EF601}"/>
    <dgm:cxn modelId="{8BCE38DC-EADC-4C55-A53C-13D8A1BA682A}" type="presOf" srcId="{9C29478C-F883-41D5-B025-CCD4027BCD8E}" destId="{6F90775C-DF8B-4D6D-A1A4-0042E9C8A74D}" srcOrd="0" destOrd="0" presId="urn:microsoft.com/office/officeart/2005/8/layout/hierarchy1"/>
    <dgm:cxn modelId="{EAB8A68B-FA71-4368-B0F0-25A1D15884D0}" srcId="{BF9C0DEC-F2EC-45E2-92CC-390E9CE4439B}" destId="{E4E09606-A699-4D17-97C1-2B35360FAAD0}" srcOrd="0" destOrd="0" parTransId="{6C760464-4154-45CD-BD21-FD809DF47859}" sibTransId="{3D841D8B-25AC-41A1-8F5F-23EE3D92CEA4}"/>
    <dgm:cxn modelId="{76CCAF6A-9923-46BD-8EF8-0F4C1DF12A63}" type="presOf" srcId="{B4AE03FE-412D-4FEE-8C58-DA8B419D590F}" destId="{D7DD12BE-6A4B-4F3B-9E03-D19FDEBEF71F}" srcOrd="0" destOrd="0" presId="urn:microsoft.com/office/officeart/2005/8/layout/hierarchy1"/>
    <dgm:cxn modelId="{6D34D7DC-FC32-4D89-91FB-47841323D251}" type="presOf" srcId="{E4E09606-A699-4D17-97C1-2B35360FAAD0}" destId="{4A05AC08-C667-43DF-BF8B-F62DCE385029}" srcOrd="0" destOrd="0" presId="urn:microsoft.com/office/officeart/2005/8/layout/hierarchy1"/>
    <dgm:cxn modelId="{0D68052A-9B03-4640-BEBC-4DA78B23C624}" srcId="{E4E09606-A699-4D17-97C1-2B35360FAAD0}" destId="{120E92AE-B994-4205-85D8-6BB2485FA5DB}" srcOrd="1" destOrd="0" parTransId="{9C29478C-F883-41D5-B025-CCD4027BCD8E}" sibTransId="{B1818122-1611-408D-89E2-C52EFA6C1041}"/>
    <dgm:cxn modelId="{7A4B4813-BCB4-44A8-8F80-F92C39F2172B}" type="presOf" srcId="{120E92AE-B994-4205-85D8-6BB2485FA5DB}" destId="{5562F450-3566-4C63-A27F-B4B9A33E72A6}" srcOrd="0" destOrd="0" presId="urn:microsoft.com/office/officeart/2005/8/layout/hierarchy1"/>
    <dgm:cxn modelId="{486100C9-7411-46E2-A569-36A436513685}" type="presOf" srcId="{1D981327-8BDA-466E-8FA2-FF0216911495}" destId="{FAD2B887-D587-467C-A9D4-DFEBFA465CA8}" srcOrd="0" destOrd="0" presId="urn:microsoft.com/office/officeart/2005/8/layout/hierarchy1"/>
    <dgm:cxn modelId="{729BC0CA-3AAB-4060-ABC7-A5D66F3B75EE}" srcId="{E4E09606-A699-4D17-97C1-2B35360FAAD0}" destId="{1D981327-8BDA-466E-8FA2-FF0216911495}" srcOrd="0" destOrd="0" parTransId="{EAB48FD3-67B6-416A-930E-914580E727CC}" sibTransId="{A5D8E94F-1E39-4427-BE46-7108538571E8}"/>
    <dgm:cxn modelId="{BA511227-D3BB-489A-AEC5-96C5A9A6C5BB}" type="presOf" srcId="{EAB48FD3-67B6-416A-930E-914580E727CC}" destId="{23AF2869-6ABE-4B25-9780-C2A47A86D060}" srcOrd="0" destOrd="0" presId="urn:microsoft.com/office/officeart/2005/8/layout/hierarchy1"/>
    <dgm:cxn modelId="{E339CB08-3579-4128-BB97-02D521EDEEAB}" type="presOf" srcId="{6C760464-4154-45CD-BD21-FD809DF47859}" destId="{4E4F66BF-79C3-4FEA-96CA-A6C255510C3B}" srcOrd="0" destOrd="0" presId="urn:microsoft.com/office/officeart/2005/8/layout/hierarchy1"/>
    <dgm:cxn modelId="{9068754D-1F0A-4A9A-ADAC-C285D3BF0F64}" type="presOf" srcId="{9B1C8014-7850-42D0-964D-E75D17442006}" destId="{03A27DBE-741A-4692-92A7-AC24DDBF7E64}" srcOrd="0" destOrd="0" presId="urn:microsoft.com/office/officeart/2005/8/layout/hierarchy1"/>
    <dgm:cxn modelId="{97EE2A5A-B842-441A-BC65-6319FDF3C141}" type="presParOf" srcId="{D65441B7-7590-4D17-86BE-FD32FEBB837F}" destId="{245A406F-7ABB-4616-AF45-7925080625BC}" srcOrd="0" destOrd="0" presId="urn:microsoft.com/office/officeart/2005/8/layout/hierarchy1"/>
    <dgm:cxn modelId="{6D29BFC2-217A-4FCD-9E9C-18FB97CF8009}" type="presParOf" srcId="{245A406F-7ABB-4616-AF45-7925080625BC}" destId="{AD3323E2-5238-43C3-8833-251D451A9CD9}" srcOrd="0" destOrd="0" presId="urn:microsoft.com/office/officeart/2005/8/layout/hierarchy1"/>
    <dgm:cxn modelId="{27E0A5AC-EB2D-4423-88DB-0F7DBB8BCB64}" type="presParOf" srcId="{AD3323E2-5238-43C3-8833-251D451A9CD9}" destId="{C73A5BC8-9F39-43EB-8617-D5D0C55E117E}" srcOrd="0" destOrd="0" presId="urn:microsoft.com/office/officeart/2005/8/layout/hierarchy1"/>
    <dgm:cxn modelId="{74B8E66C-301F-45AB-B853-B19BF2D6B490}" type="presParOf" srcId="{AD3323E2-5238-43C3-8833-251D451A9CD9}" destId="{8DA9DA61-B3EB-4CBE-8C18-8784D0BD57C2}" srcOrd="1" destOrd="0" presId="urn:microsoft.com/office/officeart/2005/8/layout/hierarchy1"/>
    <dgm:cxn modelId="{8F5DB22C-4414-42BB-A754-F3596BAE0B84}" type="presParOf" srcId="{245A406F-7ABB-4616-AF45-7925080625BC}" destId="{E0B67411-A491-4947-B455-015A2F6E398B}" srcOrd="1" destOrd="0" presId="urn:microsoft.com/office/officeart/2005/8/layout/hierarchy1"/>
    <dgm:cxn modelId="{230E77C6-AF83-491D-B040-E60BF90102A8}" type="presParOf" srcId="{E0B67411-A491-4947-B455-015A2F6E398B}" destId="{4E4F66BF-79C3-4FEA-96CA-A6C255510C3B}" srcOrd="0" destOrd="0" presId="urn:microsoft.com/office/officeart/2005/8/layout/hierarchy1"/>
    <dgm:cxn modelId="{976313B4-B133-471C-8AC9-403FDAEA48E6}" type="presParOf" srcId="{E0B67411-A491-4947-B455-015A2F6E398B}" destId="{E378D32F-9684-4AFB-908F-5143F8849E7A}" srcOrd="1" destOrd="0" presId="urn:microsoft.com/office/officeart/2005/8/layout/hierarchy1"/>
    <dgm:cxn modelId="{732E84CA-936F-420D-8F95-4F4FB51DC5F5}" type="presParOf" srcId="{E378D32F-9684-4AFB-908F-5143F8849E7A}" destId="{2CD34B4B-126D-476E-AE64-33718DBF452B}" srcOrd="0" destOrd="0" presId="urn:microsoft.com/office/officeart/2005/8/layout/hierarchy1"/>
    <dgm:cxn modelId="{258D3A55-F75E-4638-9689-CBB8DAE67DCA}" type="presParOf" srcId="{2CD34B4B-126D-476E-AE64-33718DBF452B}" destId="{5098AB3E-2EC8-4CE4-9733-813CF55F4E88}" srcOrd="0" destOrd="0" presId="urn:microsoft.com/office/officeart/2005/8/layout/hierarchy1"/>
    <dgm:cxn modelId="{B5D4939E-8ED4-457D-AA41-F12004C3E21F}" type="presParOf" srcId="{2CD34B4B-126D-476E-AE64-33718DBF452B}" destId="{4A05AC08-C667-43DF-BF8B-F62DCE385029}" srcOrd="1" destOrd="0" presId="urn:microsoft.com/office/officeart/2005/8/layout/hierarchy1"/>
    <dgm:cxn modelId="{EDA977D7-12F7-4BAD-BAEC-F9016061E48F}" type="presParOf" srcId="{E378D32F-9684-4AFB-908F-5143F8849E7A}" destId="{E5FB9A38-7515-4D81-8F8A-00D64DE78255}" srcOrd="1" destOrd="0" presId="urn:microsoft.com/office/officeart/2005/8/layout/hierarchy1"/>
    <dgm:cxn modelId="{9BF05AC5-D1B5-45E5-8BE6-F8BF972C9D9B}" type="presParOf" srcId="{E5FB9A38-7515-4D81-8F8A-00D64DE78255}" destId="{23AF2869-6ABE-4B25-9780-C2A47A86D060}" srcOrd="0" destOrd="0" presId="urn:microsoft.com/office/officeart/2005/8/layout/hierarchy1"/>
    <dgm:cxn modelId="{EEEA98B0-EDD0-4FB1-B86A-2234705F60D4}" type="presParOf" srcId="{E5FB9A38-7515-4D81-8F8A-00D64DE78255}" destId="{584ADD36-DAB0-42FE-8DD9-C5B92B27CA12}" srcOrd="1" destOrd="0" presId="urn:microsoft.com/office/officeart/2005/8/layout/hierarchy1"/>
    <dgm:cxn modelId="{F99E14C8-543E-4797-83F2-D8C6B0B0C6FB}" type="presParOf" srcId="{584ADD36-DAB0-42FE-8DD9-C5B92B27CA12}" destId="{82A4CA2B-9B20-4E1B-869F-3F408125E6E9}" srcOrd="0" destOrd="0" presId="urn:microsoft.com/office/officeart/2005/8/layout/hierarchy1"/>
    <dgm:cxn modelId="{598C2CF9-ED98-45E4-B52C-0E2A9CBFB8EE}" type="presParOf" srcId="{82A4CA2B-9B20-4E1B-869F-3F408125E6E9}" destId="{36FD5573-4036-430D-8800-287DD4CB4057}" srcOrd="0" destOrd="0" presId="urn:microsoft.com/office/officeart/2005/8/layout/hierarchy1"/>
    <dgm:cxn modelId="{F85188A9-129B-4D6C-AFDA-3087E1B040D9}" type="presParOf" srcId="{82A4CA2B-9B20-4E1B-869F-3F408125E6E9}" destId="{FAD2B887-D587-467C-A9D4-DFEBFA465CA8}" srcOrd="1" destOrd="0" presId="urn:microsoft.com/office/officeart/2005/8/layout/hierarchy1"/>
    <dgm:cxn modelId="{709770C7-F046-4C56-8C34-116537695EAE}" type="presParOf" srcId="{584ADD36-DAB0-42FE-8DD9-C5B92B27CA12}" destId="{D5DA31DB-2C0D-4BA6-83A2-EF2BEEE21B00}" srcOrd="1" destOrd="0" presId="urn:microsoft.com/office/officeart/2005/8/layout/hierarchy1"/>
    <dgm:cxn modelId="{F7A2E38A-5CB4-44E5-A722-49E56E1FF27E}" type="presParOf" srcId="{E5FB9A38-7515-4D81-8F8A-00D64DE78255}" destId="{6F90775C-DF8B-4D6D-A1A4-0042E9C8A74D}" srcOrd="2" destOrd="0" presId="urn:microsoft.com/office/officeart/2005/8/layout/hierarchy1"/>
    <dgm:cxn modelId="{964D63D7-FCA1-481E-8C16-715FBAC6E72C}" type="presParOf" srcId="{E5FB9A38-7515-4D81-8F8A-00D64DE78255}" destId="{42FAD937-D5F2-487D-BA59-9053C7F8F9A5}" srcOrd="3" destOrd="0" presId="urn:microsoft.com/office/officeart/2005/8/layout/hierarchy1"/>
    <dgm:cxn modelId="{EA1920E1-CC60-4276-8607-ECBBC6F99C93}" type="presParOf" srcId="{42FAD937-D5F2-487D-BA59-9053C7F8F9A5}" destId="{248AA690-9078-4EFD-9CE7-AE9E57C0EA6E}" srcOrd="0" destOrd="0" presId="urn:microsoft.com/office/officeart/2005/8/layout/hierarchy1"/>
    <dgm:cxn modelId="{425E3864-7C21-4EA0-874B-52DE3F9649E9}" type="presParOf" srcId="{248AA690-9078-4EFD-9CE7-AE9E57C0EA6E}" destId="{D929E6AC-C42E-4B7B-9A14-8425D3392B9B}" srcOrd="0" destOrd="0" presId="urn:microsoft.com/office/officeart/2005/8/layout/hierarchy1"/>
    <dgm:cxn modelId="{E8BDB325-FF67-4314-875D-0F20D31CF568}" type="presParOf" srcId="{248AA690-9078-4EFD-9CE7-AE9E57C0EA6E}" destId="{5562F450-3566-4C63-A27F-B4B9A33E72A6}" srcOrd="1" destOrd="0" presId="urn:microsoft.com/office/officeart/2005/8/layout/hierarchy1"/>
    <dgm:cxn modelId="{DA150A3D-2BF3-4589-94F9-380A7E8F7D30}" type="presParOf" srcId="{42FAD937-D5F2-487D-BA59-9053C7F8F9A5}" destId="{6E36F0C3-6DD9-49A4-A59A-F3239D18C593}" srcOrd="1" destOrd="0" presId="urn:microsoft.com/office/officeart/2005/8/layout/hierarchy1"/>
    <dgm:cxn modelId="{C696FD02-B45A-41EF-8433-CD938FFB2D88}" type="presParOf" srcId="{E0B67411-A491-4947-B455-015A2F6E398B}" destId="{D7DD12BE-6A4B-4F3B-9E03-D19FDEBEF71F}" srcOrd="2" destOrd="0" presId="urn:microsoft.com/office/officeart/2005/8/layout/hierarchy1"/>
    <dgm:cxn modelId="{DD3D897B-C1AD-4EC4-B814-093133B45DED}" type="presParOf" srcId="{E0B67411-A491-4947-B455-015A2F6E398B}" destId="{FD611E11-7A0D-4F61-B8AD-0FA967063512}" srcOrd="3" destOrd="0" presId="urn:microsoft.com/office/officeart/2005/8/layout/hierarchy1"/>
    <dgm:cxn modelId="{EE39FE42-F3A8-4D99-BDB0-E949CBA36054}" type="presParOf" srcId="{FD611E11-7A0D-4F61-B8AD-0FA967063512}" destId="{131CBAA9-BB6D-4A8E-B958-3D2D38FA854B}" srcOrd="0" destOrd="0" presId="urn:microsoft.com/office/officeart/2005/8/layout/hierarchy1"/>
    <dgm:cxn modelId="{0FDACAE1-618F-4A38-842A-911BCC0829F8}" type="presParOf" srcId="{131CBAA9-BB6D-4A8E-B958-3D2D38FA854B}" destId="{7F8328C4-4FA9-470E-B694-D8F8CF74383F}" srcOrd="0" destOrd="0" presId="urn:microsoft.com/office/officeart/2005/8/layout/hierarchy1"/>
    <dgm:cxn modelId="{425530C9-EDB7-45CC-BAE1-2E1F227A2D33}" type="presParOf" srcId="{131CBAA9-BB6D-4A8E-B958-3D2D38FA854B}" destId="{5D6DFEBD-3F2F-4D18-B4E4-51E47845E28C}" srcOrd="1" destOrd="0" presId="urn:microsoft.com/office/officeart/2005/8/layout/hierarchy1"/>
    <dgm:cxn modelId="{564DC6C5-BAAD-4A89-9C83-BA7737169158}" type="presParOf" srcId="{FD611E11-7A0D-4F61-B8AD-0FA967063512}" destId="{048D8E5A-2205-49E0-AD1C-24D955358BA0}" srcOrd="1" destOrd="0" presId="urn:microsoft.com/office/officeart/2005/8/layout/hierarchy1"/>
    <dgm:cxn modelId="{D6F62DBB-9F08-4F1E-B87A-CEBBA4CD8F60}" type="presParOf" srcId="{048D8E5A-2205-49E0-AD1C-24D955358BA0}" destId="{4C9B5D7F-5B2D-4309-BA2B-BF4DD0E4365F}" srcOrd="0" destOrd="0" presId="urn:microsoft.com/office/officeart/2005/8/layout/hierarchy1"/>
    <dgm:cxn modelId="{500AE6F7-9AE0-4149-95AF-E5AF8FBF77CC}" type="presParOf" srcId="{048D8E5A-2205-49E0-AD1C-24D955358BA0}" destId="{3B7FDC47-872B-4D80-AACB-7515D9ACFB3C}" srcOrd="1" destOrd="0" presId="urn:microsoft.com/office/officeart/2005/8/layout/hierarchy1"/>
    <dgm:cxn modelId="{04192069-5186-49E3-BFE1-CB977CDA6D22}" type="presParOf" srcId="{3B7FDC47-872B-4D80-AACB-7515D9ACFB3C}" destId="{F3C6B171-0359-49A4-AA91-2734F2201832}" srcOrd="0" destOrd="0" presId="urn:microsoft.com/office/officeart/2005/8/layout/hierarchy1"/>
    <dgm:cxn modelId="{F51E5FBE-7098-4B6A-930F-DCCBE2DFB98D}" type="presParOf" srcId="{F3C6B171-0359-49A4-AA91-2734F2201832}" destId="{9815CA30-33CF-4C92-8613-C3F82F90902D}" srcOrd="0" destOrd="0" presId="urn:microsoft.com/office/officeart/2005/8/layout/hierarchy1"/>
    <dgm:cxn modelId="{BFACA746-674D-4515-A1BF-6E1219652110}" type="presParOf" srcId="{F3C6B171-0359-49A4-AA91-2734F2201832}" destId="{03A27DBE-741A-4692-92A7-AC24DDBF7E64}" srcOrd="1" destOrd="0" presId="urn:microsoft.com/office/officeart/2005/8/layout/hierarchy1"/>
    <dgm:cxn modelId="{9DAE1FE0-6CFD-454C-8240-7287A11BAA31}" type="presParOf" srcId="{3B7FDC47-872B-4D80-AACB-7515D9ACFB3C}" destId="{C71B32B4-CA72-419D-9F92-56277B78C8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B84EAB-7E2F-4C8C-8CAC-E0D6812BA4F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ED767-45CC-4C36-B6C7-EFE0A5968079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Professors</a:t>
          </a:r>
          <a:endParaRPr lang="en-US" dirty="0">
            <a:solidFill>
              <a:srgbClr val="92D050"/>
            </a:solidFill>
          </a:endParaRPr>
        </a:p>
      </dgm:t>
    </dgm:pt>
    <dgm:pt modelId="{2B28070D-E976-4C94-8976-92EA6BF8AD69}" type="parTrans" cxnId="{CBADCE33-0A1B-4300-AE66-68BD3A0EF7F7}">
      <dgm:prSet/>
      <dgm:spPr/>
      <dgm:t>
        <a:bodyPr/>
        <a:lstStyle/>
        <a:p>
          <a:endParaRPr lang="en-US"/>
        </a:p>
      </dgm:t>
    </dgm:pt>
    <dgm:pt modelId="{638A2D09-BB1F-4531-9AD4-463D9EC079E2}" type="sibTrans" cxnId="{CBADCE33-0A1B-4300-AE66-68BD3A0EF7F7}">
      <dgm:prSet/>
      <dgm:spPr/>
      <dgm:t>
        <a:bodyPr/>
        <a:lstStyle/>
        <a:p>
          <a:endParaRPr lang="en-US"/>
        </a:p>
      </dgm:t>
    </dgm:pt>
    <dgm:pt modelId="{483F5628-6B09-41EB-8C27-F31875F60236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Classes</a:t>
          </a:r>
          <a:endParaRPr lang="en-US" dirty="0">
            <a:solidFill>
              <a:srgbClr val="92D050"/>
            </a:solidFill>
          </a:endParaRPr>
        </a:p>
      </dgm:t>
    </dgm:pt>
    <dgm:pt modelId="{59FCDDFE-32A2-4099-A2CB-623BB2588463}" type="parTrans" cxnId="{6C9995D8-233D-4A7F-AD46-CA3A6A58F9A6}">
      <dgm:prSet/>
      <dgm:spPr/>
      <dgm:t>
        <a:bodyPr/>
        <a:lstStyle/>
        <a:p>
          <a:endParaRPr lang="en-US"/>
        </a:p>
      </dgm:t>
    </dgm:pt>
    <dgm:pt modelId="{2E913BA7-69B9-4EAF-AA0B-41D9BD5E8F03}" type="sibTrans" cxnId="{6C9995D8-233D-4A7F-AD46-CA3A6A58F9A6}">
      <dgm:prSet/>
      <dgm:spPr/>
      <dgm:t>
        <a:bodyPr/>
        <a:lstStyle/>
        <a:p>
          <a:endParaRPr lang="en-US"/>
        </a:p>
      </dgm:t>
    </dgm:pt>
    <dgm:pt modelId="{3E9251A7-E671-4243-A46C-975922FEA927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Students</a:t>
          </a:r>
          <a:endParaRPr lang="en-US" dirty="0">
            <a:solidFill>
              <a:srgbClr val="92D050"/>
            </a:solidFill>
          </a:endParaRPr>
        </a:p>
      </dgm:t>
    </dgm:pt>
    <dgm:pt modelId="{87779B28-E15C-4244-B47E-C2213DACCBA2}" type="parTrans" cxnId="{49C93FA5-C4ED-4DC5-9AB2-19815F3521B3}">
      <dgm:prSet/>
      <dgm:spPr/>
      <dgm:t>
        <a:bodyPr/>
        <a:lstStyle/>
        <a:p>
          <a:endParaRPr lang="en-US"/>
        </a:p>
      </dgm:t>
    </dgm:pt>
    <dgm:pt modelId="{38CD6DE7-8E82-4CC3-B3CA-0B21A1D1C98C}" type="sibTrans" cxnId="{49C93FA5-C4ED-4DC5-9AB2-19815F3521B3}">
      <dgm:prSet/>
      <dgm:spPr/>
      <dgm:t>
        <a:bodyPr/>
        <a:lstStyle/>
        <a:p>
          <a:endParaRPr lang="en-US"/>
        </a:p>
      </dgm:t>
    </dgm:pt>
    <dgm:pt modelId="{C055F35C-295C-407B-A0B8-633DAB5D2631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Departments</a:t>
          </a:r>
          <a:endParaRPr lang="en-US" dirty="0">
            <a:solidFill>
              <a:srgbClr val="92D050"/>
            </a:solidFill>
          </a:endParaRPr>
        </a:p>
      </dgm:t>
    </dgm:pt>
    <dgm:pt modelId="{6502E2E9-07A1-45DB-8EC2-E7F131269E7F}" type="parTrans" cxnId="{BBB417D3-A224-4A32-BDAB-2A8939960604}">
      <dgm:prSet/>
      <dgm:spPr/>
      <dgm:t>
        <a:bodyPr/>
        <a:lstStyle/>
        <a:p>
          <a:endParaRPr lang="en-US"/>
        </a:p>
      </dgm:t>
    </dgm:pt>
    <dgm:pt modelId="{2943EAA9-BC08-4A1A-B857-7C4F9A38457E}" type="sibTrans" cxnId="{BBB417D3-A224-4A32-BDAB-2A8939960604}">
      <dgm:prSet/>
      <dgm:spPr/>
      <dgm:t>
        <a:bodyPr/>
        <a:lstStyle/>
        <a:p>
          <a:endParaRPr lang="en-US"/>
        </a:p>
      </dgm:t>
    </dgm:pt>
    <dgm:pt modelId="{35F2417B-042A-441C-B695-AE5212FF4C6D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Advisors</a:t>
          </a:r>
          <a:endParaRPr lang="en-US" dirty="0">
            <a:solidFill>
              <a:srgbClr val="92D050"/>
            </a:solidFill>
          </a:endParaRPr>
        </a:p>
      </dgm:t>
    </dgm:pt>
    <dgm:pt modelId="{91B7C815-8359-4BF6-8217-175AEB97F5A5}" type="parTrans" cxnId="{2C956179-7EEF-489B-AE05-59158249ADB3}">
      <dgm:prSet/>
      <dgm:spPr/>
      <dgm:t>
        <a:bodyPr/>
        <a:lstStyle/>
        <a:p>
          <a:endParaRPr lang="en-US"/>
        </a:p>
      </dgm:t>
    </dgm:pt>
    <dgm:pt modelId="{58647C05-28C3-41C2-97E3-DF92D4AD0729}" type="sibTrans" cxnId="{2C956179-7EEF-489B-AE05-59158249ADB3}">
      <dgm:prSet/>
      <dgm:spPr/>
      <dgm:t>
        <a:bodyPr/>
        <a:lstStyle/>
        <a:p>
          <a:endParaRPr lang="en-US"/>
        </a:p>
      </dgm:t>
    </dgm:pt>
    <dgm:pt modelId="{767262DB-D523-4C6E-9BC8-D7C89E43C34D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Universities</a:t>
          </a:r>
          <a:endParaRPr lang="en-US" dirty="0">
            <a:solidFill>
              <a:srgbClr val="92D050"/>
            </a:solidFill>
          </a:endParaRPr>
        </a:p>
      </dgm:t>
    </dgm:pt>
    <dgm:pt modelId="{3AA52B15-17A8-4B8F-AB98-4C81B499379E}" type="parTrans" cxnId="{E80BF5BB-B168-4727-A8A2-B36FD1707C92}">
      <dgm:prSet/>
      <dgm:spPr/>
      <dgm:t>
        <a:bodyPr/>
        <a:lstStyle/>
        <a:p>
          <a:endParaRPr lang="en-US"/>
        </a:p>
      </dgm:t>
    </dgm:pt>
    <dgm:pt modelId="{8A9798AD-2281-476B-82F8-0E67AA7A2809}" type="sibTrans" cxnId="{E80BF5BB-B168-4727-A8A2-B36FD1707C92}">
      <dgm:prSet/>
      <dgm:spPr/>
      <dgm:t>
        <a:bodyPr/>
        <a:lstStyle/>
        <a:p>
          <a:endParaRPr lang="en-US"/>
        </a:p>
      </dgm:t>
    </dgm:pt>
    <dgm:pt modelId="{72FC7644-21EF-472C-AA08-7C2F7BE00066}" type="pres">
      <dgm:prSet presAssocID="{8EB84EAB-7E2F-4C8C-8CAC-E0D6812BA4F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B7118E-5430-42AB-BE37-5FEABB213110}" type="pres">
      <dgm:prSet presAssocID="{00BED767-45CC-4C36-B6C7-EFE0A596807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34112-308B-4528-BECD-3EC553FD5232}" type="pres">
      <dgm:prSet presAssocID="{638A2D09-BB1F-4531-9AD4-463D9EC079E2}" presName="sibTrans" presStyleCnt="0"/>
      <dgm:spPr/>
    </dgm:pt>
    <dgm:pt modelId="{2E1133D6-042D-4C87-B00A-FA3FF41019A6}" type="pres">
      <dgm:prSet presAssocID="{483F5628-6B09-41EB-8C27-F31875F6023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D379E-C08C-40E2-B965-5FE55A395997}" type="pres">
      <dgm:prSet presAssocID="{2E913BA7-69B9-4EAF-AA0B-41D9BD5E8F03}" presName="sibTrans" presStyleCnt="0"/>
      <dgm:spPr/>
    </dgm:pt>
    <dgm:pt modelId="{7B73060C-2499-4F4D-A5AC-A698C125EE2A}" type="pres">
      <dgm:prSet presAssocID="{3E9251A7-E671-4243-A46C-975922FEA92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54AF-B423-4C2E-8910-17B834A44387}" type="pres">
      <dgm:prSet presAssocID="{38CD6DE7-8E82-4CC3-B3CA-0B21A1D1C98C}" presName="sibTrans" presStyleCnt="0"/>
      <dgm:spPr/>
    </dgm:pt>
    <dgm:pt modelId="{E27049C7-F775-43E9-A27E-15933A2373DE}" type="pres">
      <dgm:prSet presAssocID="{C055F35C-295C-407B-A0B8-633DAB5D263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95299-0207-4E13-91EA-AFBCA88A393B}" type="pres">
      <dgm:prSet presAssocID="{2943EAA9-BC08-4A1A-B857-7C4F9A38457E}" presName="sibTrans" presStyleCnt="0"/>
      <dgm:spPr/>
    </dgm:pt>
    <dgm:pt modelId="{97B45D2C-F9A9-4358-81ED-1DDBD7B759DF}" type="pres">
      <dgm:prSet presAssocID="{35F2417B-042A-441C-B695-AE5212FF4C6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919FA-5CD5-4D76-9BBD-8387F265ECF0}" type="pres">
      <dgm:prSet presAssocID="{58647C05-28C3-41C2-97E3-DF92D4AD0729}" presName="sibTrans" presStyleCnt="0"/>
      <dgm:spPr/>
    </dgm:pt>
    <dgm:pt modelId="{303B9491-3AA5-4555-88A7-A5EB59D9243C}" type="pres">
      <dgm:prSet presAssocID="{767262DB-D523-4C6E-9BC8-D7C89E43C3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B417D3-A224-4A32-BDAB-2A8939960604}" srcId="{8EB84EAB-7E2F-4C8C-8CAC-E0D6812BA4F1}" destId="{C055F35C-295C-407B-A0B8-633DAB5D2631}" srcOrd="3" destOrd="0" parTransId="{6502E2E9-07A1-45DB-8EC2-E7F131269E7F}" sibTransId="{2943EAA9-BC08-4A1A-B857-7C4F9A38457E}"/>
    <dgm:cxn modelId="{6C9995D8-233D-4A7F-AD46-CA3A6A58F9A6}" srcId="{8EB84EAB-7E2F-4C8C-8CAC-E0D6812BA4F1}" destId="{483F5628-6B09-41EB-8C27-F31875F60236}" srcOrd="1" destOrd="0" parTransId="{59FCDDFE-32A2-4099-A2CB-623BB2588463}" sibTransId="{2E913BA7-69B9-4EAF-AA0B-41D9BD5E8F03}"/>
    <dgm:cxn modelId="{76F0EE94-518A-417B-A8A4-50BC470A7E70}" type="presOf" srcId="{3E9251A7-E671-4243-A46C-975922FEA927}" destId="{7B73060C-2499-4F4D-A5AC-A698C125EE2A}" srcOrd="0" destOrd="0" presId="urn:microsoft.com/office/officeart/2005/8/layout/default"/>
    <dgm:cxn modelId="{CBADCE33-0A1B-4300-AE66-68BD3A0EF7F7}" srcId="{8EB84EAB-7E2F-4C8C-8CAC-E0D6812BA4F1}" destId="{00BED767-45CC-4C36-B6C7-EFE0A5968079}" srcOrd="0" destOrd="0" parTransId="{2B28070D-E976-4C94-8976-92EA6BF8AD69}" sibTransId="{638A2D09-BB1F-4531-9AD4-463D9EC079E2}"/>
    <dgm:cxn modelId="{D48F46C0-34DE-4E52-8D66-B1DF31A05D69}" type="presOf" srcId="{8EB84EAB-7E2F-4C8C-8CAC-E0D6812BA4F1}" destId="{72FC7644-21EF-472C-AA08-7C2F7BE00066}" srcOrd="0" destOrd="0" presId="urn:microsoft.com/office/officeart/2005/8/layout/default"/>
    <dgm:cxn modelId="{2C956179-7EEF-489B-AE05-59158249ADB3}" srcId="{8EB84EAB-7E2F-4C8C-8CAC-E0D6812BA4F1}" destId="{35F2417B-042A-441C-B695-AE5212FF4C6D}" srcOrd="4" destOrd="0" parTransId="{91B7C815-8359-4BF6-8217-175AEB97F5A5}" sibTransId="{58647C05-28C3-41C2-97E3-DF92D4AD0729}"/>
    <dgm:cxn modelId="{E4BC8316-210E-4EC3-A3DD-11AF5C54A158}" type="presOf" srcId="{483F5628-6B09-41EB-8C27-F31875F60236}" destId="{2E1133D6-042D-4C87-B00A-FA3FF41019A6}" srcOrd="0" destOrd="0" presId="urn:microsoft.com/office/officeart/2005/8/layout/default"/>
    <dgm:cxn modelId="{7BF7F0BC-02CF-40C8-B5EF-ECBF15F1CAFA}" type="presOf" srcId="{767262DB-D523-4C6E-9BC8-D7C89E43C34D}" destId="{303B9491-3AA5-4555-88A7-A5EB59D9243C}" srcOrd="0" destOrd="0" presId="urn:microsoft.com/office/officeart/2005/8/layout/default"/>
    <dgm:cxn modelId="{49C93FA5-C4ED-4DC5-9AB2-19815F3521B3}" srcId="{8EB84EAB-7E2F-4C8C-8CAC-E0D6812BA4F1}" destId="{3E9251A7-E671-4243-A46C-975922FEA927}" srcOrd="2" destOrd="0" parTransId="{87779B28-E15C-4244-B47E-C2213DACCBA2}" sibTransId="{38CD6DE7-8E82-4CC3-B3CA-0B21A1D1C98C}"/>
    <dgm:cxn modelId="{25A4663D-6E17-4BC2-ABD0-4249D09BB37D}" type="presOf" srcId="{C055F35C-295C-407B-A0B8-633DAB5D2631}" destId="{E27049C7-F775-43E9-A27E-15933A2373DE}" srcOrd="0" destOrd="0" presId="urn:microsoft.com/office/officeart/2005/8/layout/default"/>
    <dgm:cxn modelId="{E80BF5BB-B168-4727-A8A2-B36FD1707C92}" srcId="{8EB84EAB-7E2F-4C8C-8CAC-E0D6812BA4F1}" destId="{767262DB-D523-4C6E-9BC8-D7C89E43C34D}" srcOrd="5" destOrd="0" parTransId="{3AA52B15-17A8-4B8F-AB98-4C81B499379E}" sibTransId="{8A9798AD-2281-476B-82F8-0E67AA7A2809}"/>
    <dgm:cxn modelId="{C160CFC8-B760-4082-9C92-8C3CBD83CCF7}" type="presOf" srcId="{35F2417B-042A-441C-B695-AE5212FF4C6D}" destId="{97B45D2C-F9A9-4358-81ED-1DDBD7B759DF}" srcOrd="0" destOrd="0" presId="urn:microsoft.com/office/officeart/2005/8/layout/default"/>
    <dgm:cxn modelId="{DBA20DC0-47D8-4B44-8592-FBE24A8A5E83}" type="presOf" srcId="{00BED767-45CC-4C36-B6C7-EFE0A5968079}" destId="{3FB7118E-5430-42AB-BE37-5FEABB213110}" srcOrd="0" destOrd="0" presId="urn:microsoft.com/office/officeart/2005/8/layout/default"/>
    <dgm:cxn modelId="{AA4A8FB0-30B8-46ED-B392-C271A9CCBD19}" type="presParOf" srcId="{72FC7644-21EF-472C-AA08-7C2F7BE00066}" destId="{3FB7118E-5430-42AB-BE37-5FEABB213110}" srcOrd="0" destOrd="0" presId="urn:microsoft.com/office/officeart/2005/8/layout/default"/>
    <dgm:cxn modelId="{E4BD54B9-BD09-4340-830E-756966E46CDB}" type="presParOf" srcId="{72FC7644-21EF-472C-AA08-7C2F7BE00066}" destId="{1AC34112-308B-4528-BECD-3EC553FD5232}" srcOrd="1" destOrd="0" presId="urn:microsoft.com/office/officeart/2005/8/layout/default"/>
    <dgm:cxn modelId="{558D0B9B-B369-4660-A111-6652E0C1BD50}" type="presParOf" srcId="{72FC7644-21EF-472C-AA08-7C2F7BE00066}" destId="{2E1133D6-042D-4C87-B00A-FA3FF41019A6}" srcOrd="2" destOrd="0" presId="urn:microsoft.com/office/officeart/2005/8/layout/default"/>
    <dgm:cxn modelId="{C10371C4-FC94-4245-A2B4-8D87127DF890}" type="presParOf" srcId="{72FC7644-21EF-472C-AA08-7C2F7BE00066}" destId="{410D379E-C08C-40E2-B965-5FE55A395997}" srcOrd="3" destOrd="0" presId="urn:microsoft.com/office/officeart/2005/8/layout/default"/>
    <dgm:cxn modelId="{472899FE-025A-4EFA-8A51-B4EC4FCC146F}" type="presParOf" srcId="{72FC7644-21EF-472C-AA08-7C2F7BE00066}" destId="{7B73060C-2499-4F4D-A5AC-A698C125EE2A}" srcOrd="4" destOrd="0" presId="urn:microsoft.com/office/officeart/2005/8/layout/default"/>
    <dgm:cxn modelId="{E69264AA-5936-4345-994A-C7081A9795E0}" type="presParOf" srcId="{72FC7644-21EF-472C-AA08-7C2F7BE00066}" destId="{488D54AF-B423-4C2E-8910-17B834A44387}" srcOrd="5" destOrd="0" presId="urn:microsoft.com/office/officeart/2005/8/layout/default"/>
    <dgm:cxn modelId="{5BB080B6-4D77-44F9-B870-74B954FC0921}" type="presParOf" srcId="{72FC7644-21EF-472C-AA08-7C2F7BE00066}" destId="{E27049C7-F775-43E9-A27E-15933A2373DE}" srcOrd="6" destOrd="0" presId="urn:microsoft.com/office/officeart/2005/8/layout/default"/>
    <dgm:cxn modelId="{C3426471-E27A-468F-8C83-B7FC50C8A8E3}" type="presParOf" srcId="{72FC7644-21EF-472C-AA08-7C2F7BE00066}" destId="{1FD95299-0207-4E13-91EA-AFBCA88A393B}" srcOrd="7" destOrd="0" presId="urn:microsoft.com/office/officeart/2005/8/layout/default"/>
    <dgm:cxn modelId="{643ACB82-4772-45B6-B93B-6BE084265864}" type="presParOf" srcId="{72FC7644-21EF-472C-AA08-7C2F7BE00066}" destId="{97B45D2C-F9A9-4358-81ED-1DDBD7B759DF}" srcOrd="8" destOrd="0" presId="urn:microsoft.com/office/officeart/2005/8/layout/default"/>
    <dgm:cxn modelId="{A12BA05A-919E-4145-AC60-DFA71AA9A571}" type="presParOf" srcId="{72FC7644-21EF-472C-AA08-7C2F7BE00066}" destId="{310919FA-5CD5-4D76-9BBD-8387F265ECF0}" srcOrd="9" destOrd="0" presId="urn:microsoft.com/office/officeart/2005/8/layout/default"/>
    <dgm:cxn modelId="{77D35239-2E38-4177-B085-C3E999076118}" type="presParOf" srcId="{72FC7644-21EF-472C-AA08-7C2F7BE00066}" destId="{303B9491-3AA5-4555-88A7-A5EB59D9243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035B98-B287-496C-89EC-1ADB7A3BAD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C0DEC-F2EC-45E2-92CC-390E9CE4439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Universities</a:t>
          </a:r>
          <a:endParaRPr lang="en-US" dirty="0">
            <a:solidFill>
              <a:srgbClr val="58AB00"/>
            </a:solidFill>
          </a:endParaRPr>
        </a:p>
      </dgm:t>
    </dgm:pt>
    <dgm:pt modelId="{08BF27FF-DC76-4712-B56D-86F8B9815C86}" type="parTrans" cxnId="{4D492107-A32D-4F64-B257-AFBCA3E85C3A}">
      <dgm:prSet/>
      <dgm:spPr/>
      <dgm:t>
        <a:bodyPr/>
        <a:lstStyle/>
        <a:p>
          <a:endParaRPr lang="en-US"/>
        </a:p>
      </dgm:t>
    </dgm:pt>
    <dgm:pt modelId="{6FA14077-0690-4A51-9514-ABD297F64903}" type="sibTrans" cxnId="{4D492107-A32D-4F64-B257-AFBCA3E85C3A}">
      <dgm:prSet/>
      <dgm:spPr/>
      <dgm:t>
        <a:bodyPr/>
        <a:lstStyle/>
        <a:p>
          <a:endParaRPr lang="en-US"/>
        </a:p>
      </dgm:t>
    </dgm:pt>
    <dgm:pt modelId="{E4E09606-A699-4D17-97C1-2B35360FAAD0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Departments</a:t>
          </a:r>
          <a:endParaRPr lang="en-US" dirty="0">
            <a:solidFill>
              <a:srgbClr val="58AB00"/>
            </a:solidFill>
          </a:endParaRPr>
        </a:p>
      </dgm:t>
    </dgm:pt>
    <dgm:pt modelId="{6C760464-4154-45CD-BD21-FD809DF47859}" type="parTrans" cxnId="{EAB8A68B-FA71-4368-B0F0-25A1D15884D0}">
      <dgm:prSet/>
      <dgm:spPr/>
      <dgm:t>
        <a:bodyPr/>
        <a:lstStyle/>
        <a:p>
          <a:endParaRPr lang="en-US"/>
        </a:p>
      </dgm:t>
    </dgm:pt>
    <dgm:pt modelId="{3D841D8B-25AC-41A1-8F5F-23EE3D92CEA4}" type="sibTrans" cxnId="{EAB8A68B-FA71-4368-B0F0-25A1D15884D0}">
      <dgm:prSet/>
      <dgm:spPr/>
      <dgm:t>
        <a:bodyPr/>
        <a:lstStyle/>
        <a:p>
          <a:endParaRPr lang="en-US"/>
        </a:p>
      </dgm:t>
    </dgm:pt>
    <dgm:pt modelId="{1D981327-8BDA-466E-8FA2-FF0216911495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Professors</a:t>
          </a:r>
          <a:endParaRPr lang="en-US" dirty="0">
            <a:solidFill>
              <a:srgbClr val="58AB00"/>
            </a:solidFill>
          </a:endParaRPr>
        </a:p>
      </dgm:t>
    </dgm:pt>
    <dgm:pt modelId="{EAB48FD3-67B6-416A-930E-914580E727CC}" type="parTrans" cxnId="{729BC0CA-3AAB-4060-ABC7-A5D66F3B75EE}">
      <dgm:prSet/>
      <dgm:spPr/>
      <dgm:t>
        <a:bodyPr/>
        <a:lstStyle/>
        <a:p>
          <a:endParaRPr lang="en-US"/>
        </a:p>
      </dgm:t>
    </dgm:pt>
    <dgm:pt modelId="{A5D8E94F-1E39-4427-BE46-7108538571E8}" type="sibTrans" cxnId="{729BC0CA-3AAB-4060-ABC7-A5D66F3B75EE}">
      <dgm:prSet/>
      <dgm:spPr/>
      <dgm:t>
        <a:bodyPr/>
        <a:lstStyle/>
        <a:p>
          <a:endParaRPr lang="en-US"/>
        </a:p>
      </dgm:t>
    </dgm:pt>
    <dgm:pt modelId="{120E92AE-B994-4205-85D8-6BB2485FA5D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Classes</a:t>
          </a:r>
          <a:endParaRPr lang="en-US" dirty="0">
            <a:solidFill>
              <a:srgbClr val="58AB00"/>
            </a:solidFill>
          </a:endParaRPr>
        </a:p>
      </dgm:t>
    </dgm:pt>
    <dgm:pt modelId="{9C29478C-F883-41D5-B025-CCD4027BCD8E}" type="parTrans" cxnId="{0D68052A-9B03-4640-BEBC-4DA78B23C624}">
      <dgm:prSet/>
      <dgm:spPr/>
      <dgm:t>
        <a:bodyPr/>
        <a:lstStyle/>
        <a:p>
          <a:endParaRPr lang="en-US"/>
        </a:p>
      </dgm:t>
    </dgm:pt>
    <dgm:pt modelId="{B1818122-1611-408D-89E2-C52EFA6C1041}" type="sibTrans" cxnId="{0D68052A-9B03-4640-BEBC-4DA78B23C624}">
      <dgm:prSet/>
      <dgm:spPr/>
      <dgm:t>
        <a:bodyPr/>
        <a:lstStyle/>
        <a:p>
          <a:endParaRPr lang="en-US"/>
        </a:p>
      </dgm:t>
    </dgm:pt>
    <dgm:pt modelId="{9A3AA302-B466-4299-B6FC-5C6CC5E53557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Advisors</a:t>
          </a:r>
          <a:endParaRPr lang="en-US" dirty="0">
            <a:solidFill>
              <a:srgbClr val="58AB00"/>
            </a:solidFill>
          </a:endParaRPr>
        </a:p>
      </dgm:t>
    </dgm:pt>
    <dgm:pt modelId="{B4AE03FE-412D-4FEE-8C58-DA8B419D590F}" type="parTrans" cxnId="{7B296F36-72E1-4B25-B3ED-23CF59F47702}">
      <dgm:prSet/>
      <dgm:spPr/>
      <dgm:t>
        <a:bodyPr/>
        <a:lstStyle/>
        <a:p>
          <a:endParaRPr lang="en-US"/>
        </a:p>
      </dgm:t>
    </dgm:pt>
    <dgm:pt modelId="{6EC3A329-C40E-42D2-808F-D492055EF601}" type="sibTrans" cxnId="{7B296F36-72E1-4B25-B3ED-23CF59F47702}">
      <dgm:prSet/>
      <dgm:spPr/>
      <dgm:t>
        <a:bodyPr/>
        <a:lstStyle/>
        <a:p>
          <a:endParaRPr lang="en-US"/>
        </a:p>
      </dgm:t>
    </dgm:pt>
    <dgm:pt modelId="{9B1C8014-7850-42D0-964D-E75D17442006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Students</a:t>
          </a:r>
          <a:endParaRPr lang="en-US" dirty="0">
            <a:solidFill>
              <a:srgbClr val="58AB00"/>
            </a:solidFill>
          </a:endParaRPr>
        </a:p>
      </dgm:t>
    </dgm:pt>
    <dgm:pt modelId="{6311F58B-37A3-4264-B59C-9FC3CD19C99F}" type="parTrans" cxnId="{4E322DD3-7042-41AA-8B0F-1C8A8203B179}">
      <dgm:prSet/>
      <dgm:spPr/>
      <dgm:t>
        <a:bodyPr/>
        <a:lstStyle/>
        <a:p>
          <a:endParaRPr lang="en-US"/>
        </a:p>
      </dgm:t>
    </dgm:pt>
    <dgm:pt modelId="{A127A44E-3BC9-47B4-9EFC-3FB1B5ED85DF}" type="sibTrans" cxnId="{4E322DD3-7042-41AA-8B0F-1C8A8203B179}">
      <dgm:prSet/>
      <dgm:spPr/>
      <dgm:t>
        <a:bodyPr/>
        <a:lstStyle/>
        <a:p>
          <a:endParaRPr lang="en-US"/>
        </a:p>
      </dgm:t>
    </dgm:pt>
    <dgm:pt modelId="{D65441B7-7590-4D17-86BE-FD32FEBB837F}" type="pres">
      <dgm:prSet presAssocID="{86035B98-B287-496C-89EC-1ADB7A3BAD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5A406F-7ABB-4616-AF45-7925080625BC}" type="pres">
      <dgm:prSet presAssocID="{BF9C0DEC-F2EC-45E2-92CC-390E9CE4439B}" presName="hierRoot1" presStyleCnt="0"/>
      <dgm:spPr/>
    </dgm:pt>
    <dgm:pt modelId="{AD3323E2-5238-43C3-8833-251D451A9CD9}" type="pres">
      <dgm:prSet presAssocID="{BF9C0DEC-F2EC-45E2-92CC-390E9CE4439B}" presName="composite" presStyleCnt="0"/>
      <dgm:spPr/>
    </dgm:pt>
    <dgm:pt modelId="{C73A5BC8-9F39-43EB-8617-D5D0C55E117E}" type="pres">
      <dgm:prSet presAssocID="{BF9C0DEC-F2EC-45E2-92CC-390E9CE4439B}" presName="background" presStyleLbl="node0" presStyleIdx="0" presStyleCnt="1"/>
      <dgm:spPr>
        <a:solidFill>
          <a:srgbClr val="333333"/>
        </a:solidFill>
      </dgm:spPr>
    </dgm:pt>
    <dgm:pt modelId="{8DA9DA61-B3EB-4CBE-8C18-8784D0BD57C2}" type="pres">
      <dgm:prSet presAssocID="{BF9C0DEC-F2EC-45E2-92CC-390E9CE4439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67411-A491-4947-B455-015A2F6E398B}" type="pres">
      <dgm:prSet presAssocID="{BF9C0DEC-F2EC-45E2-92CC-390E9CE4439B}" presName="hierChild2" presStyleCnt="0"/>
      <dgm:spPr/>
    </dgm:pt>
    <dgm:pt modelId="{4E4F66BF-79C3-4FEA-96CA-A6C255510C3B}" type="pres">
      <dgm:prSet presAssocID="{6C760464-4154-45CD-BD21-FD809DF478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378D32F-9684-4AFB-908F-5143F8849E7A}" type="pres">
      <dgm:prSet presAssocID="{E4E09606-A699-4D17-97C1-2B35360FAAD0}" presName="hierRoot2" presStyleCnt="0"/>
      <dgm:spPr/>
    </dgm:pt>
    <dgm:pt modelId="{2CD34B4B-126D-476E-AE64-33718DBF452B}" type="pres">
      <dgm:prSet presAssocID="{E4E09606-A699-4D17-97C1-2B35360FAAD0}" presName="composite2" presStyleCnt="0"/>
      <dgm:spPr/>
    </dgm:pt>
    <dgm:pt modelId="{5098AB3E-2EC8-4CE4-9733-813CF55F4E88}" type="pres">
      <dgm:prSet presAssocID="{E4E09606-A699-4D17-97C1-2B35360FAAD0}" presName="background2" presStyleLbl="node2" presStyleIdx="0" presStyleCnt="2"/>
      <dgm:spPr>
        <a:solidFill>
          <a:srgbClr val="333333"/>
        </a:solidFill>
      </dgm:spPr>
    </dgm:pt>
    <dgm:pt modelId="{4A05AC08-C667-43DF-BF8B-F62DCE385029}" type="pres">
      <dgm:prSet presAssocID="{E4E09606-A699-4D17-97C1-2B35360FAAD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B9A38-7515-4D81-8F8A-00D64DE78255}" type="pres">
      <dgm:prSet presAssocID="{E4E09606-A699-4D17-97C1-2B35360FAAD0}" presName="hierChild3" presStyleCnt="0"/>
      <dgm:spPr/>
    </dgm:pt>
    <dgm:pt modelId="{23AF2869-6ABE-4B25-9780-C2A47A86D060}" type="pres">
      <dgm:prSet presAssocID="{EAB48FD3-67B6-416A-930E-914580E727C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84ADD36-DAB0-42FE-8DD9-C5B92B27CA12}" type="pres">
      <dgm:prSet presAssocID="{1D981327-8BDA-466E-8FA2-FF0216911495}" presName="hierRoot3" presStyleCnt="0"/>
      <dgm:spPr/>
    </dgm:pt>
    <dgm:pt modelId="{82A4CA2B-9B20-4E1B-869F-3F408125E6E9}" type="pres">
      <dgm:prSet presAssocID="{1D981327-8BDA-466E-8FA2-FF0216911495}" presName="composite3" presStyleCnt="0"/>
      <dgm:spPr/>
    </dgm:pt>
    <dgm:pt modelId="{36FD5573-4036-430D-8800-287DD4CB4057}" type="pres">
      <dgm:prSet presAssocID="{1D981327-8BDA-466E-8FA2-FF0216911495}" presName="background3" presStyleLbl="node3" presStyleIdx="0" presStyleCnt="3"/>
      <dgm:spPr>
        <a:solidFill>
          <a:srgbClr val="333333"/>
        </a:solidFill>
      </dgm:spPr>
    </dgm:pt>
    <dgm:pt modelId="{FAD2B887-D587-467C-A9D4-DFEBFA465CA8}" type="pres">
      <dgm:prSet presAssocID="{1D981327-8BDA-466E-8FA2-FF021691149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A31DB-2C0D-4BA6-83A2-EF2BEEE21B00}" type="pres">
      <dgm:prSet presAssocID="{1D981327-8BDA-466E-8FA2-FF0216911495}" presName="hierChild4" presStyleCnt="0"/>
      <dgm:spPr/>
    </dgm:pt>
    <dgm:pt modelId="{6F90775C-DF8B-4D6D-A1A4-0042E9C8A74D}" type="pres">
      <dgm:prSet presAssocID="{9C29478C-F883-41D5-B025-CCD4027BCD8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2FAD937-D5F2-487D-BA59-9053C7F8F9A5}" type="pres">
      <dgm:prSet presAssocID="{120E92AE-B994-4205-85D8-6BB2485FA5DB}" presName="hierRoot3" presStyleCnt="0"/>
      <dgm:spPr/>
    </dgm:pt>
    <dgm:pt modelId="{248AA690-9078-4EFD-9CE7-AE9E57C0EA6E}" type="pres">
      <dgm:prSet presAssocID="{120E92AE-B994-4205-85D8-6BB2485FA5DB}" presName="composite3" presStyleCnt="0"/>
      <dgm:spPr/>
    </dgm:pt>
    <dgm:pt modelId="{D929E6AC-C42E-4B7B-9A14-8425D3392B9B}" type="pres">
      <dgm:prSet presAssocID="{120E92AE-B994-4205-85D8-6BB2485FA5DB}" presName="background3" presStyleLbl="node3" presStyleIdx="1" presStyleCnt="3"/>
      <dgm:spPr>
        <a:solidFill>
          <a:srgbClr val="333333"/>
        </a:solidFill>
      </dgm:spPr>
    </dgm:pt>
    <dgm:pt modelId="{5562F450-3566-4C63-A27F-B4B9A33E72A6}" type="pres">
      <dgm:prSet presAssocID="{120E92AE-B994-4205-85D8-6BB2485FA5D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36F0C3-6DD9-49A4-A59A-F3239D18C593}" type="pres">
      <dgm:prSet presAssocID="{120E92AE-B994-4205-85D8-6BB2485FA5DB}" presName="hierChild4" presStyleCnt="0"/>
      <dgm:spPr/>
    </dgm:pt>
    <dgm:pt modelId="{D7DD12BE-6A4B-4F3B-9E03-D19FDEBEF71F}" type="pres">
      <dgm:prSet presAssocID="{B4AE03FE-412D-4FEE-8C58-DA8B419D590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611E11-7A0D-4F61-B8AD-0FA967063512}" type="pres">
      <dgm:prSet presAssocID="{9A3AA302-B466-4299-B6FC-5C6CC5E53557}" presName="hierRoot2" presStyleCnt="0"/>
      <dgm:spPr/>
    </dgm:pt>
    <dgm:pt modelId="{131CBAA9-BB6D-4A8E-B958-3D2D38FA854B}" type="pres">
      <dgm:prSet presAssocID="{9A3AA302-B466-4299-B6FC-5C6CC5E53557}" presName="composite2" presStyleCnt="0"/>
      <dgm:spPr/>
    </dgm:pt>
    <dgm:pt modelId="{7F8328C4-4FA9-470E-B694-D8F8CF74383F}" type="pres">
      <dgm:prSet presAssocID="{9A3AA302-B466-4299-B6FC-5C6CC5E53557}" presName="background2" presStyleLbl="node2" presStyleIdx="1" presStyleCnt="2"/>
      <dgm:spPr>
        <a:solidFill>
          <a:srgbClr val="333333"/>
        </a:solidFill>
      </dgm:spPr>
    </dgm:pt>
    <dgm:pt modelId="{5D6DFEBD-3F2F-4D18-B4E4-51E47845E28C}" type="pres">
      <dgm:prSet presAssocID="{9A3AA302-B466-4299-B6FC-5C6CC5E5355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8D8E5A-2205-49E0-AD1C-24D955358BA0}" type="pres">
      <dgm:prSet presAssocID="{9A3AA302-B466-4299-B6FC-5C6CC5E53557}" presName="hierChild3" presStyleCnt="0"/>
      <dgm:spPr/>
    </dgm:pt>
    <dgm:pt modelId="{4C9B5D7F-5B2D-4309-BA2B-BF4DD0E4365F}" type="pres">
      <dgm:prSet presAssocID="{6311F58B-37A3-4264-B59C-9FC3CD19C99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B7FDC47-872B-4D80-AACB-7515D9ACFB3C}" type="pres">
      <dgm:prSet presAssocID="{9B1C8014-7850-42D0-964D-E75D17442006}" presName="hierRoot3" presStyleCnt="0"/>
      <dgm:spPr/>
    </dgm:pt>
    <dgm:pt modelId="{F3C6B171-0359-49A4-AA91-2734F2201832}" type="pres">
      <dgm:prSet presAssocID="{9B1C8014-7850-42D0-964D-E75D17442006}" presName="composite3" presStyleCnt="0"/>
      <dgm:spPr/>
    </dgm:pt>
    <dgm:pt modelId="{9815CA30-33CF-4C92-8613-C3F82F90902D}" type="pres">
      <dgm:prSet presAssocID="{9B1C8014-7850-42D0-964D-E75D17442006}" presName="background3" presStyleLbl="node3" presStyleIdx="2" presStyleCnt="3"/>
      <dgm:spPr>
        <a:solidFill>
          <a:srgbClr val="333333"/>
        </a:solidFill>
      </dgm:spPr>
    </dgm:pt>
    <dgm:pt modelId="{03A27DBE-741A-4692-92A7-AC24DDBF7E64}" type="pres">
      <dgm:prSet presAssocID="{9B1C8014-7850-42D0-964D-E75D1744200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B32B4-CA72-419D-9F92-56277B78C816}" type="pres">
      <dgm:prSet presAssocID="{9B1C8014-7850-42D0-964D-E75D17442006}" presName="hierChild4" presStyleCnt="0"/>
      <dgm:spPr/>
    </dgm:pt>
  </dgm:ptLst>
  <dgm:cxnLst>
    <dgm:cxn modelId="{7626AE2C-A683-45D9-916D-4A2DD308D9E7}" type="presOf" srcId="{E4E09606-A699-4D17-97C1-2B35360FAAD0}" destId="{4A05AC08-C667-43DF-BF8B-F62DCE385029}" srcOrd="0" destOrd="0" presId="urn:microsoft.com/office/officeart/2005/8/layout/hierarchy1"/>
    <dgm:cxn modelId="{FAE5A864-82C1-4231-AD9B-37ACDAD5F20E}" type="presOf" srcId="{9B1C8014-7850-42D0-964D-E75D17442006}" destId="{03A27DBE-741A-4692-92A7-AC24DDBF7E64}" srcOrd="0" destOrd="0" presId="urn:microsoft.com/office/officeart/2005/8/layout/hierarchy1"/>
    <dgm:cxn modelId="{4E322DD3-7042-41AA-8B0F-1C8A8203B179}" srcId="{9A3AA302-B466-4299-B6FC-5C6CC5E53557}" destId="{9B1C8014-7850-42D0-964D-E75D17442006}" srcOrd="0" destOrd="0" parTransId="{6311F58B-37A3-4264-B59C-9FC3CD19C99F}" sibTransId="{A127A44E-3BC9-47B4-9EFC-3FB1B5ED85DF}"/>
    <dgm:cxn modelId="{4D492107-A32D-4F64-B257-AFBCA3E85C3A}" srcId="{86035B98-B287-496C-89EC-1ADB7A3BAD03}" destId="{BF9C0DEC-F2EC-45E2-92CC-390E9CE4439B}" srcOrd="0" destOrd="0" parTransId="{08BF27FF-DC76-4712-B56D-86F8B9815C86}" sibTransId="{6FA14077-0690-4A51-9514-ABD297F64903}"/>
    <dgm:cxn modelId="{6B80E104-8D07-44E3-A41C-9BCBF3A997E0}" type="presOf" srcId="{9C29478C-F883-41D5-B025-CCD4027BCD8E}" destId="{6F90775C-DF8B-4D6D-A1A4-0042E9C8A74D}" srcOrd="0" destOrd="0" presId="urn:microsoft.com/office/officeart/2005/8/layout/hierarchy1"/>
    <dgm:cxn modelId="{B91370F2-F8C4-4259-BFFF-D6D3CC8548D4}" type="presOf" srcId="{6C760464-4154-45CD-BD21-FD809DF47859}" destId="{4E4F66BF-79C3-4FEA-96CA-A6C255510C3B}" srcOrd="0" destOrd="0" presId="urn:microsoft.com/office/officeart/2005/8/layout/hierarchy1"/>
    <dgm:cxn modelId="{7B296F36-72E1-4B25-B3ED-23CF59F47702}" srcId="{BF9C0DEC-F2EC-45E2-92CC-390E9CE4439B}" destId="{9A3AA302-B466-4299-B6FC-5C6CC5E53557}" srcOrd="1" destOrd="0" parTransId="{B4AE03FE-412D-4FEE-8C58-DA8B419D590F}" sibTransId="{6EC3A329-C40E-42D2-808F-D492055EF601}"/>
    <dgm:cxn modelId="{104F6107-F8F6-46C3-9747-E5DB617D8824}" type="presOf" srcId="{6311F58B-37A3-4264-B59C-9FC3CD19C99F}" destId="{4C9B5D7F-5B2D-4309-BA2B-BF4DD0E4365F}" srcOrd="0" destOrd="0" presId="urn:microsoft.com/office/officeart/2005/8/layout/hierarchy1"/>
    <dgm:cxn modelId="{11ABAAA2-86FA-4AEF-9B4C-41A86E65B3D1}" type="presOf" srcId="{B4AE03FE-412D-4FEE-8C58-DA8B419D590F}" destId="{D7DD12BE-6A4B-4F3B-9E03-D19FDEBEF71F}" srcOrd="0" destOrd="0" presId="urn:microsoft.com/office/officeart/2005/8/layout/hierarchy1"/>
    <dgm:cxn modelId="{61604821-4911-4A69-8E25-CA4C8AD25199}" type="presOf" srcId="{86035B98-B287-496C-89EC-1ADB7A3BAD03}" destId="{D65441B7-7590-4D17-86BE-FD32FEBB837F}" srcOrd="0" destOrd="0" presId="urn:microsoft.com/office/officeart/2005/8/layout/hierarchy1"/>
    <dgm:cxn modelId="{EAB8A68B-FA71-4368-B0F0-25A1D15884D0}" srcId="{BF9C0DEC-F2EC-45E2-92CC-390E9CE4439B}" destId="{E4E09606-A699-4D17-97C1-2B35360FAAD0}" srcOrd="0" destOrd="0" parTransId="{6C760464-4154-45CD-BD21-FD809DF47859}" sibTransId="{3D841D8B-25AC-41A1-8F5F-23EE3D92CEA4}"/>
    <dgm:cxn modelId="{E6FEBFDF-8151-4359-B850-60BA153B5103}" type="presOf" srcId="{EAB48FD3-67B6-416A-930E-914580E727CC}" destId="{23AF2869-6ABE-4B25-9780-C2A47A86D060}" srcOrd="0" destOrd="0" presId="urn:microsoft.com/office/officeart/2005/8/layout/hierarchy1"/>
    <dgm:cxn modelId="{0D68052A-9B03-4640-BEBC-4DA78B23C624}" srcId="{E4E09606-A699-4D17-97C1-2B35360FAAD0}" destId="{120E92AE-B994-4205-85D8-6BB2485FA5DB}" srcOrd="1" destOrd="0" parTransId="{9C29478C-F883-41D5-B025-CCD4027BCD8E}" sibTransId="{B1818122-1611-408D-89E2-C52EFA6C1041}"/>
    <dgm:cxn modelId="{3F9D05BC-4916-402A-97BC-6DAACFD5EB5A}" type="presOf" srcId="{BF9C0DEC-F2EC-45E2-92CC-390E9CE4439B}" destId="{8DA9DA61-B3EB-4CBE-8C18-8784D0BD57C2}" srcOrd="0" destOrd="0" presId="urn:microsoft.com/office/officeart/2005/8/layout/hierarchy1"/>
    <dgm:cxn modelId="{642A4C16-6F5E-4290-9A59-797C82A1FBF6}" type="presOf" srcId="{120E92AE-B994-4205-85D8-6BB2485FA5DB}" destId="{5562F450-3566-4C63-A27F-B4B9A33E72A6}" srcOrd="0" destOrd="0" presId="urn:microsoft.com/office/officeart/2005/8/layout/hierarchy1"/>
    <dgm:cxn modelId="{729BC0CA-3AAB-4060-ABC7-A5D66F3B75EE}" srcId="{E4E09606-A699-4D17-97C1-2B35360FAAD0}" destId="{1D981327-8BDA-466E-8FA2-FF0216911495}" srcOrd="0" destOrd="0" parTransId="{EAB48FD3-67B6-416A-930E-914580E727CC}" sibTransId="{A5D8E94F-1E39-4427-BE46-7108538571E8}"/>
    <dgm:cxn modelId="{96815066-B323-4716-8225-EF93FE34E7CD}" type="presOf" srcId="{9A3AA302-B466-4299-B6FC-5C6CC5E53557}" destId="{5D6DFEBD-3F2F-4D18-B4E4-51E47845E28C}" srcOrd="0" destOrd="0" presId="urn:microsoft.com/office/officeart/2005/8/layout/hierarchy1"/>
    <dgm:cxn modelId="{31BE3A80-E0EB-4233-8559-0E92952546E7}" type="presOf" srcId="{1D981327-8BDA-466E-8FA2-FF0216911495}" destId="{FAD2B887-D587-467C-A9D4-DFEBFA465CA8}" srcOrd="0" destOrd="0" presId="urn:microsoft.com/office/officeart/2005/8/layout/hierarchy1"/>
    <dgm:cxn modelId="{DA15582C-0712-4666-9250-1B74BC55271F}" type="presParOf" srcId="{D65441B7-7590-4D17-86BE-FD32FEBB837F}" destId="{245A406F-7ABB-4616-AF45-7925080625BC}" srcOrd="0" destOrd="0" presId="urn:microsoft.com/office/officeart/2005/8/layout/hierarchy1"/>
    <dgm:cxn modelId="{C9FDE8BF-9042-41FB-98DE-55ABA805076D}" type="presParOf" srcId="{245A406F-7ABB-4616-AF45-7925080625BC}" destId="{AD3323E2-5238-43C3-8833-251D451A9CD9}" srcOrd="0" destOrd="0" presId="urn:microsoft.com/office/officeart/2005/8/layout/hierarchy1"/>
    <dgm:cxn modelId="{1B3D2625-3EB1-4D49-B458-F911D39594E6}" type="presParOf" srcId="{AD3323E2-5238-43C3-8833-251D451A9CD9}" destId="{C73A5BC8-9F39-43EB-8617-D5D0C55E117E}" srcOrd="0" destOrd="0" presId="urn:microsoft.com/office/officeart/2005/8/layout/hierarchy1"/>
    <dgm:cxn modelId="{410BB2C5-2062-4439-80B9-13C5994A93A8}" type="presParOf" srcId="{AD3323E2-5238-43C3-8833-251D451A9CD9}" destId="{8DA9DA61-B3EB-4CBE-8C18-8784D0BD57C2}" srcOrd="1" destOrd="0" presId="urn:microsoft.com/office/officeart/2005/8/layout/hierarchy1"/>
    <dgm:cxn modelId="{8966FA7D-0121-4B0F-B105-867ECA6F0485}" type="presParOf" srcId="{245A406F-7ABB-4616-AF45-7925080625BC}" destId="{E0B67411-A491-4947-B455-015A2F6E398B}" srcOrd="1" destOrd="0" presId="urn:microsoft.com/office/officeart/2005/8/layout/hierarchy1"/>
    <dgm:cxn modelId="{CC0769C7-D649-4482-A67F-EF0B62B18634}" type="presParOf" srcId="{E0B67411-A491-4947-B455-015A2F6E398B}" destId="{4E4F66BF-79C3-4FEA-96CA-A6C255510C3B}" srcOrd="0" destOrd="0" presId="urn:microsoft.com/office/officeart/2005/8/layout/hierarchy1"/>
    <dgm:cxn modelId="{E9354AED-3292-4FD3-B43B-20CC0DA57854}" type="presParOf" srcId="{E0B67411-A491-4947-B455-015A2F6E398B}" destId="{E378D32F-9684-4AFB-908F-5143F8849E7A}" srcOrd="1" destOrd="0" presId="urn:microsoft.com/office/officeart/2005/8/layout/hierarchy1"/>
    <dgm:cxn modelId="{B7AA1073-1754-4E52-AB98-0B68B753AD14}" type="presParOf" srcId="{E378D32F-9684-4AFB-908F-5143F8849E7A}" destId="{2CD34B4B-126D-476E-AE64-33718DBF452B}" srcOrd="0" destOrd="0" presId="urn:microsoft.com/office/officeart/2005/8/layout/hierarchy1"/>
    <dgm:cxn modelId="{33A8259A-C3DD-419B-9D89-48C9BDE4B8C8}" type="presParOf" srcId="{2CD34B4B-126D-476E-AE64-33718DBF452B}" destId="{5098AB3E-2EC8-4CE4-9733-813CF55F4E88}" srcOrd="0" destOrd="0" presId="urn:microsoft.com/office/officeart/2005/8/layout/hierarchy1"/>
    <dgm:cxn modelId="{147C0AB6-AE3A-43DA-AB91-265F928E4FA7}" type="presParOf" srcId="{2CD34B4B-126D-476E-AE64-33718DBF452B}" destId="{4A05AC08-C667-43DF-BF8B-F62DCE385029}" srcOrd="1" destOrd="0" presId="urn:microsoft.com/office/officeart/2005/8/layout/hierarchy1"/>
    <dgm:cxn modelId="{8DA2D466-8E48-4EA7-A262-48D64280F017}" type="presParOf" srcId="{E378D32F-9684-4AFB-908F-5143F8849E7A}" destId="{E5FB9A38-7515-4D81-8F8A-00D64DE78255}" srcOrd="1" destOrd="0" presId="urn:microsoft.com/office/officeart/2005/8/layout/hierarchy1"/>
    <dgm:cxn modelId="{56A293C6-9B0D-40E8-8A03-001141341267}" type="presParOf" srcId="{E5FB9A38-7515-4D81-8F8A-00D64DE78255}" destId="{23AF2869-6ABE-4B25-9780-C2A47A86D060}" srcOrd="0" destOrd="0" presId="urn:microsoft.com/office/officeart/2005/8/layout/hierarchy1"/>
    <dgm:cxn modelId="{E57A42AF-F594-4EA4-A3A3-D66C644F2C28}" type="presParOf" srcId="{E5FB9A38-7515-4D81-8F8A-00D64DE78255}" destId="{584ADD36-DAB0-42FE-8DD9-C5B92B27CA12}" srcOrd="1" destOrd="0" presId="urn:microsoft.com/office/officeart/2005/8/layout/hierarchy1"/>
    <dgm:cxn modelId="{678F16FE-7350-4DC0-B00B-E9AE8F123A2F}" type="presParOf" srcId="{584ADD36-DAB0-42FE-8DD9-C5B92B27CA12}" destId="{82A4CA2B-9B20-4E1B-869F-3F408125E6E9}" srcOrd="0" destOrd="0" presId="urn:microsoft.com/office/officeart/2005/8/layout/hierarchy1"/>
    <dgm:cxn modelId="{1E191E05-4F7B-4223-A2D2-3CF4FBCDB6BC}" type="presParOf" srcId="{82A4CA2B-9B20-4E1B-869F-3F408125E6E9}" destId="{36FD5573-4036-430D-8800-287DD4CB4057}" srcOrd="0" destOrd="0" presId="urn:microsoft.com/office/officeart/2005/8/layout/hierarchy1"/>
    <dgm:cxn modelId="{3A49D08D-A299-4603-82F5-5634CB7C707F}" type="presParOf" srcId="{82A4CA2B-9B20-4E1B-869F-3F408125E6E9}" destId="{FAD2B887-D587-467C-A9D4-DFEBFA465CA8}" srcOrd="1" destOrd="0" presId="urn:microsoft.com/office/officeart/2005/8/layout/hierarchy1"/>
    <dgm:cxn modelId="{A30272DF-FC8A-4F52-9131-2C555D9AE56F}" type="presParOf" srcId="{584ADD36-DAB0-42FE-8DD9-C5B92B27CA12}" destId="{D5DA31DB-2C0D-4BA6-83A2-EF2BEEE21B00}" srcOrd="1" destOrd="0" presId="urn:microsoft.com/office/officeart/2005/8/layout/hierarchy1"/>
    <dgm:cxn modelId="{07951AED-C798-4325-9F13-5FFC5B192F59}" type="presParOf" srcId="{E5FB9A38-7515-4D81-8F8A-00D64DE78255}" destId="{6F90775C-DF8B-4D6D-A1A4-0042E9C8A74D}" srcOrd="2" destOrd="0" presId="urn:microsoft.com/office/officeart/2005/8/layout/hierarchy1"/>
    <dgm:cxn modelId="{094C5DD1-33E3-4D70-A967-0A1FE9C70CA7}" type="presParOf" srcId="{E5FB9A38-7515-4D81-8F8A-00D64DE78255}" destId="{42FAD937-D5F2-487D-BA59-9053C7F8F9A5}" srcOrd="3" destOrd="0" presId="urn:microsoft.com/office/officeart/2005/8/layout/hierarchy1"/>
    <dgm:cxn modelId="{B9E871D2-80D0-4070-8F92-070F34104BAD}" type="presParOf" srcId="{42FAD937-D5F2-487D-BA59-9053C7F8F9A5}" destId="{248AA690-9078-4EFD-9CE7-AE9E57C0EA6E}" srcOrd="0" destOrd="0" presId="urn:microsoft.com/office/officeart/2005/8/layout/hierarchy1"/>
    <dgm:cxn modelId="{C675FF51-3668-48CF-A57E-6846183978B4}" type="presParOf" srcId="{248AA690-9078-4EFD-9CE7-AE9E57C0EA6E}" destId="{D929E6AC-C42E-4B7B-9A14-8425D3392B9B}" srcOrd="0" destOrd="0" presId="urn:microsoft.com/office/officeart/2005/8/layout/hierarchy1"/>
    <dgm:cxn modelId="{BBFC31F1-0839-43AB-B5B6-D2529311666B}" type="presParOf" srcId="{248AA690-9078-4EFD-9CE7-AE9E57C0EA6E}" destId="{5562F450-3566-4C63-A27F-B4B9A33E72A6}" srcOrd="1" destOrd="0" presId="urn:microsoft.com/office/officeart/2005/8/layout/hierarchy1"/>
    <dgm:cxn modelId="{A72EEB1A-7E69-4B86-9CDE-20F0ADC97B34}" type="presParOf" srcId="{42FAD937-D5F2-487D-BA59-9053C7F8F9A5}" destId="{6E36F0C3-6DD9-49A4-A59A-F3239D18C593}" srcOrd="1" destOrd="0" presId="urn:microsoft.com/office/officeart/2005/8/layout/hierarchy1"/>
    <dgm:cxn modelId="{01026B13-A199-4CB2-BB0D-6E5ED4BE78B8}" type="presParOf" srcId="{E0B67411-A491-4947-B455-015A2F6E398B}" destId="{D7DD12BE-6A4B-4F3B-9E03-D19FDEBEF71F}" srcOrd="2" destOrd="0" presId="urn:microsoft.com/office/officeart/2005/8/layout/hierarchy1"/>
    <dgm:cxn modelId="{93F79E62-D6C3-4DD4-84AB-EDEF26BD3FAC}" type="presParOf" srcId="{E0B67411-A491-4947-B455-015A2F6E398B}" destId="{FD611E11-7A0D-4F61-B8AD-0FA967063512}" srcOrd="3" destOrd="0" presId="urn:microsoft.com/office/officeart/2005/8/layout/hierarchy1"/>
    <dgm:cxn modelId="{462576D3-027E-4423-B9EA-AB273B485242}" type="presParOf" srcId="{FD611E11-7A0D-4F61-B8AD-0FA967063512}" destId="{131CBAA9-BB6D-4A8E-B958-3D2D38FA854B}" srcOrd="0" destOrd="0" presId="urn:microsoft.com/office/officeart/2005/8/layout/hierarchy1"/>
    <dgm:cxn modelId="{A8DC8768-FF4D-4C74-AD3B-C7E85A5A8BE2}" type="presParOf" srcId="{131CBAA9-BB6D-4A8E-B958-3D2D38FA854B}" destId="{7F8328C4-4FA9-470E-B694-D8F8CF74383F}" srcOrd="0" destOrd="0" presId="urn:microsoft.com/office/officeart/2005/8/layout/hierarchy1"/>
    <dgm:cxn modelId="{7509EB28-1FEC-4737-8EE1-A1E5448FA5FF}" type="presParOf" srcId="{131CBAA9-BB6D-4A8E-B958-3D2D38FA854B}" destId="{5D6DFEBD-3F2F-4D18-B4E4-51E47845E28C}" srcOrd="1" destOrd="0" presId="urn:microsoft.com/office/officeart/2005/8/layout/hierarchy1"/>
    <dgm:cxn modelId="{1A78A8F1-3D2D-4AF6-ADDF-7674C00C86D4}" type="presParOf" srcId="{FD611E11-7A0D-4F61-B8AD-0FA967063512}" destId="{048D8E5A-2205-49E0-AD1C-24D955358BA0}" srcOrd="1" destOrd="0" presId="urn:microsoft.com/office/officeart/2005/8/layout/hierarchy1"/>
    <dgm:cxn modelId="{B1B97778-4BDD-4EDF-863C-90914503EB09}" type="presParOf" srcId="{048D8E5A-2205-49E0-AD1C-24D955358BA0}" destId="{4C9B5D7F-5B2D-4309-BA2B-BF4DD0E4365F}" srcOrd="0" destOrd="0" presId="urn:microsoft.com/office/officeart/2005/8/layout/hierarchy1"/>
    <dgm:cxn modelId="{AF8954C7-7A47-468C-99C3-0CAFAC3ED106}" type="presParOf" srcId="{048D8E5A-2205-49E0-AD1C-24D955358BA0}" destId="{3B7FDC47-872B-4D80-AACB-7515D9ACFB3C}" srcOrd="1" destOrd="0" presId="urn:microsoft.com/office/officeart/2005/8/layout/hierarchy1"/>
    <dgm:cxn modelId="{9635BC81-B2D8-4E5C-ABCF-0650B22EA094}" type="presParOf" srcId="{3B7FDC47-872B-4D80-AACB-7515D9ACFB3C}" destId="{F3C6B171-0359-49A4-AA91-2734F2201832}" srcOrd="0" destOrd="0" presId="urn:microsoft.com/office/officeart/2005/8/layout/hierarchy1"/>
    <dgm:cxn modelId="{202D3213-620B-49EF-A071-5E93558E95F2}" type="presParOf" srcId="{F3C6B171-0359-49A4-AA91-2734F2201832}" destId="{9815CA30-33CF-4C92-8613-C3F82F90902D}" srcOrd="0" destOrd="0" presId="urn:microsoft.com/office/officeart/2005/8/layout/hierarchy1"/>
    <dgm:cxn modelId="{CFACA1DB-2370-4E4F-956C-B3EFE306647B}" type="presParOf" srcId="{F3C6B171-0359-49A4-AA91-2734F2201832}" destId="{03A27DBE-741A-4692-92A7-AC24DDBF7E64}" srcOrd="1" destOrd="0" presId="urn:microsoft.com/office/officeart/2005/8/layout/hierarchy1"/>
    <dgm:cxn modelId="{0E000F09-66C8-4D1F-B6C1-F8B9C20069E7}" type="presParOf" srcId="{3B7FDC47-872B-4D80-AACB-7515D9ACFB3C}" destId="{C71B32B4-CA72-419D-9F92-56277B78C8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EDD33-64EC-4B6D-A7A7-EB536285E2AA}">
      <dsp:nvSpPr>
        <dsp:cNvPr id="0" name=""/>
        <dsp:cNvSpPr/>
      </dsp:nvSpPr>
      <dsp:spPr>
        <a:xfrm>
          <a:off x="-3071269" y="-472861"/>
          <a:ext cx="3663523" cy="3663523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81F73-1D44-482A-9274-B9C17E7A728A}">
      <dsp:nvSpPr>
        <dsp:cNvPr id="0" name=""/>
        <dsp:cNvSpPr/>
      </dsp:nvSpPr>
      <dsp:spPr>
        <a:xfrm>
          <a:off x="310692" y="208944"/>
          <a:ext cx="4151182" cy="4181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TDD (Test Driven Development)</a:t>
          </a:r>
          <a:endParaRPr lang="en-US" sz="1800" kern="1200" dirty="0"/>
        </a:p>
      </dsp:txBody>
      <dsp:txXfrm>
        <a:off x="310692" y="208944"/>
        <a:ext cx="4151182" cy="418106"/>
      </dsp:txXfrm>
    </dsp:sp>
    <dsp:sp modelId="{CD93015B-E4DF-471C-B659-7A700B5C4C5A}">
      <dsp:nvSpPr>
        <dsp:cNvPr id="0" name=""/>
        <dsp:cNvSpPr/>
      </dsp:nvSpPr>
      <dsp:spPr>
        <a:xfrm>
          <a:off x="49375" y="156681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07D83-A3D8-4D89-AA52-3161082796BA}">
      <dsp:nvSpPr>
        <dsp:cNvPr id="0" name=""/>
        <dsp:cNvSpPr/>
      </dsp:nvSpPr>
      <dsp:spPr>
        <a:xfrm>
          <a:off x="550402" y="836212"/>
          <a:ext cx="3911473" cy="4181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BDD (Behavior Driven Development)</a:t>
          </a:r>
          <a:endParaRPr lang="en-US" sz="1800" kern="1200" dirty="0"/>
        </a:p>
      </dsp:txBody>
      <dsp:txXfrm>
        <a:off x="550402" y="836212"/>
        <a:ext cx="3911473" cy="418106"/>
      </dsp:txXfrm>
    </dsp:sp>
    <dsp:sp modelId="{C78D062B-6A9A-4FF9-BF9F-41DDF6D9C3A0}">
      <dsp:nvSpPr>
        <dsp:cNvPr id="0" name=""/>
        <dsp:cNvSpPr/>
      </dsp:nvSpPr>
      <dsp:spPr>
        <a:xfrm>
          <a:off x="289085" y="783949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C0441-9306-48EE-9E2F-153C9F1425FB}">
      <dsp:nvSpPr>
        <dsp:cNvPr id="0" name=""/>
        <dsp:cNvSpPr/>
      </dsp:nvSpPr>
      <dsp:spPr>
        <a:xfrm>
          <a:off x="550402" y="1463480"/>
          <a:ext cx="3911473" cy="418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CI (Continuous Integration)</a:t>
          </a:r>
          <a:endParaRPr lang="en-US" sz="1800" kern="1200" dirty="0"/>
        </a:p>
      </dsp:txBody>
      <dsp:txXfrm>
        <a:off x="550402" y="1463480"/>
        <a:ext cx="3911473" cy="418106"/>
      </dsp:txXfrm>
    </dsp:sp>
    <dsp:sp modelId="{ECA12D8D-7CC2-4E74-A56D-2D189ACE976D}">
      <dsp:nvSpPr>
        <dsp:cNvPr id="0" name=""/>
        <dsp:cNvSpPr/>
      </dsp:nvSpPr>
      <dsp:spPr>
        <a:xfrm>
          <a:off x="289085" y="1411217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2F7F6-EA99-4C49-BCB7-8A2C7DCD28B6}">
      <dsp:nvSpPr>
        <dsp:cNvPr id="0" name=""/>
        <dsp:cNvSpPr/>
      </dsp:nvSpPr>
      <dsp:spPr>
        <a:xfrm>
          <a:off x="310692" y="2090749"/>
          <a:ext cx="4151182" cy="418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CD (Continuous Delivery)</a:t>
          </a:r>
          <a:endParaRPr lang="en-US" sz="1800" kern="1200" dirty="0"/>
        </a:p>
      </dsp:txBody>
      <dsp:txXfrm>
        <a:off x="310692" y="2090749"/>
        <a:ext cx="4151182" cy="418106"/>
      </dsp:txXfrm>
    </dsp:sp>
    <dsp:sp modelId="{460FC9BD-FC05-4180-A07E-8205100A86D5}">
      <dsp:nvSpPr>
        <dsp:cNvPr id="0" name=""/>
        <dsp:cNvSpPr/>
      </dsp:nvSpPr>
      <dsp:spPr>
        <a:xfrm>
          <a:off x="49375" y="2038485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C01F8-49B1-4548-8C89-BAC451469AB2}">
      <dsp:nvSpPr>
        <dsp:cNvPr id="0" name=""/>
        <dsp:cNvSpPr/>
      </dsp:nvSpPr>
      <dsp:spPr>
        <a:xfrm>
          <a:off x="1600199" y="0"/>
          <a:ext cx="4114800" cy="41148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225CA-3223-4459-8F06-90AEA76768D4}">
      <dsp:nvSpPr>
        <dsp:cNvPr id="0" name=""/>
        <dsp:cNvSpPr/>
      </dsp:nvSpPr>
      <dsp:spPr>
        <a:xfrm>
          <a:off x="1991106" y="390906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Database-First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(EDMX)</a:t>
          </a:r>
          <a:endParaRPr lang="en-US" sz="2100" kern="1200" dirty="0"/>
        </a:p>
      </dsp:txBody>
      <dsp:txXfrm>
        <a:off x="2069445" y="469245"/>
        <a:ext cx="1448094" cy="1448094"/>
      </dsp:txXfrm>
    </dsp:sp>
    <dsp:sp modelId="{39A14F81-3105-4735-9631-819E722C4EB7}">
      <dsp:nvSpPr>
        <dsp:cNvPr id="0" name=""/>
        <dsp:cNvSpPr/>
      </dsp:nvSpPr>
      <dsp:spPr>
        <a:xfrm>
          <a:off x="3719322" y="390906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Model-First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(Visual Designer)</a:t>
          </a:r>
          <a:endParaRPr lang="en-US" sz="2100" kern="1200" dirty="0"/>
        </a:p>
      </dsp:txBody>
      <dsp:txXfrm>
        <a:off x="3797661" y="469245"/>
        <a:ext cx="1448094" cy="1448094"/>
      </dsp:txXfrm>
    </dsp:sp>
    <dsp:sp modelId="{6D907AA0-0E10-4586-97B2-9BE2FB661370}">
      <dsp:nvSpPr>
        <dsp:cNvPr id="0" name=""/>
        <dsp:cNvSpPr/>
      </dsp:nvSpPr>
      <dsp:spPr>
        <a:xfrm>
          <a:off x="1991106" y="2119122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Code-First (automatic migrations)</a:t>
          </a:r>
          <a:endParaRPr lang="en-US" sz="2100" kern="1200" dirty="0"/>
        </a:p>
      </dsp:txBody>
      <dsp:txXfrm>
        <a:off x="2069445" y="2197461"/>
        <a:ext cx="1448094" cy="1448094"/>
      </dsp:txXfrm>
    </dsp:sp>
    <dsp:sp modelId="{7F6273F3-EEA2-40F9-8D81-3F5D035F339E}">
      <dsp:nvSpPr>
        <dsp:cNvPr id="0" name=""/>
        <dsp:cNvSpPr/>
      </dsp:nvSpPr>
      <dsp:spPr>
        <a:xfrm>
          <a:off x="3719322" y="2119122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Code-First (manual migrations)</a:t>
          </a:r>
          <a:endParaRPr lang="en-US" sz="2100" kern="1200" dirty="0"/>
        </a:p>
      </dsp:txBody>
      <dsp:txXfrm>
        <a:off x="3797661" y="2197461"/>
        <a:ext cx="1448094" cy="1448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B8E87-12C2-4EBF-94C5-674CFE6019F5}">
      <dsp:nvSpPr>
        <dsp:cNvPr id="0" name=""/>
        <dsp:cNvSpPr/>
      </dsp:nvSpPr>
      <dsp:spPr>
        <a:xfrm rot="10800000">
          <a:off x="1021877" y="357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Models &amp; Mapping</a:t>
          </a:r>
          <a:endParaRPr lang="en-US" sz="2500" kern="1200" dirty="0"/>
        </a:p>
      </dsp:txBody>
      <dsp:txXfrm rot="10800000">
        <a:off x="1328998" y="357"/>
        <a:ext cx="2530567" cy="1228486"/>
      </dsp:txXfrm>
    </dsp:sp>
    <dsp:sp modelId="{767B27D0-C521-4E67-8FB4-F726B92F7FDF}">
      <dsp:nvSpPr>
        <dsp:cNvPr id="0" name=""/>
        <dsp:cNvSpPr/>
      </dsp:nvSpPr>
      <dsp:spPr>
        <a:xfrm>
          <a:off x="407634" y="357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4FB10-A3CC-479D-A103-974937DD1FA0}">
      <dsp:nvSpPr>
        <dsp:cNvPr id="0" name=""/>
        <dsp:cNvSpPr/>
      </dsp:nvSpPr>
      <dsp:spPr>
        <a:xfrm rot="10800000">
          <a:off x="1021877" y="1595556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Connection Strings</a:t>
          </a:r>
          <a:endParaRPr lang="en-US" sz="2500" kern="1200" dirty="0"/>
        </a:p>
      </dsp:txBody>
      <dsp:txXfrm rot="10800000">
        <a:off x="1328998" y="1595556"/>
        <a:ext cx="2530567" cy="1228486"/>
      </dsp:txXfrm>
    </dsp:sp>
    <dsp:sp modelId="{8238C297-8E7A-47CA-AFCA-8B0E84DAC5E4}">
      <dsp:nvSpPr>
        <dsp:cNvPr id="0" name=""/>
        <dsp:cNvSpPr/>
      </dsp:nvSpPr>
      <dsp:spPr>
        <a:xfrm>
          <a:off x="407634" y="1595556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E4ADA-E889-4330-BF64-7DF77171314B}">
      <dsp:nvSpPr>
        <dsp:cNvPr id="0" name=""/>
        <dsp:cNvSpPr/>
      </dsp:nvSpPr>
      <dsp:spPr>
        <a:xfrm rot="10800000">
          <a:off x="1021877" y="3190755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Enable Migrations</a:t>
          </a:r>
          <a:endParaRPr lang="en-US" sz="2500" kern="1200" dirty="0"/>
        </a:p>
      </dsp:txBody>
      <dsp:txXfrm rot="10800000">
        <a:off x="1328998" y="3190755"/>
        <a:ext cx="2530567" cy="1228486"/>
      </dsp:txXfrm>
    </dsp:sp>
    <dsp:sp modelId="{D0E1C33D-7AE1-4BDE-AE07-F0C4B98DC56F}">
      <dsp:nvSpPr>
        <dsp:cNvPr id="0" name=""/>
        <dsp:cNvSpPr/>
      </dsp:nvSpPr>
      <dsp:spPr>
        <a:xfrm>
          <a:off x="407634" y="3190755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B8E87-12C2-4EBF-94C5-674CFE6019F5}">
      <dsp:nvSpPr>
        <dsp:cNvPr id="0" name=""/>
        <dsp:cNvSpPr/>
      </dsp:nvSpPr>
      <dsp:spPr>
        <a:xfrm rot="10800000">
          <a:off x="1021877" y="357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Update Database</a:t>
          </a:r>
          <a:endParaRPr lang="en-US" sz="2400" kern="1200" dirty="0"/>
        </a:p>
      </dsp:txBody>
      <dsp:txXfrm rot="10800000">
        <a:off x="1328998" y="357"/>
        <a:ext cx="2530567" cy="1228486"/>
      </dsp:txXfrm>
    </dsp:sp>
    <dsp:sp modelId="{767B27D0-C521-4E67-8FB4-F726B92F7FDF}">
      <dsp:nvSpPr>
        <dsp:cNvPr id="0" name=""/>
        <dsp:cNvSpPr/>
      </dsp:nvSpPr>
      <dsp:spPr>
        <a:xfrm>
          <a:off x="407634" y="357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4FB10-A3CC-479D-A103-974937DD1FA0}">
      <dsp:nvSpPr>
        <dsp:cNvPr id="0" name=""/>
        <dsp:cNvSpPr/>
      </dsp:nvSpPr>
      <dsp:spPr>
        <a:xfrm rot="10800000">
          <a:off x="1021877" y="1595556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5. Push Code + Migrate Server DB</a:t>
          </a:r>
          <a:endParaRPr lang="en-US" sz="2400" kern="1200" dirty="0"/>
        </a:p>
      </dsp:txBody>
      <dsp:txXfrm rot="10800000">
        <a:off x="1328998" y="1595556"/>
        <a:ext cx="2530567" cy="1228486"/>
      </dsp:txXfrm>
    </dsp:sp>
    <dsp:sp modelId="{8238C297-8E7A-47CA-AFCA-8B0E84DAC5E4}">
      <dsp:nvSpPr>
        <dsp:cNvPr id="0" name=""/>
        <dsp:cNvSpPr/>
      </dsp:nvSpPr>
      <dsp:spPr>
        <a:xfrm>
          <a:off x="407634" y="1595556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E4ADA-E889-4330-BF64-7DF77171314B}">
      <dsp:nvSpPr>
        <dsp:cNvPr id="0" name=""/>
        <dsp:cNvSpPr/>
      </dsp:nvSpPr>
      <dsp:spPr>
        <a:xfrm rot="10800000">
          <a:off x="1021877" y="3190755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6. Process Workflow</a:t>
          </a:r>
          <a:endParaRPr lang="en-US" sz="2400" kern="1200" dirty="0"/>
        </a:p>
      </dsp:txBody>
      <dsp:txXfrm rot="10800000">
        <a:off x="1328998" y="3190755"/>
        <a:ext cx="2530567" cy="1228486"/>
      </dsp:txXfrm>
    </dsp:sp>
    <dsp:sp modelId="{D0E1C33D-7AE1-4BDE-AE07-F0C4B98DC56F}">
      <dsp:nvSpPr>
        <dsp:cNvPr id="0" name=""/>
        <dsp:cNvSpPr/>
      </dsp:nvSpPr>
      <dsp:spPr>
        <a:xfrm>
          <a:off x="407634" y="3190755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D0030-B6EB-4F07-8313-CCDC48D90B36}">
      <dsp:nvSpPr>
        <dsp:cNvPr id="0" name=""/>
        <dsp:cNvSpPr/>
      </dsp:nvSpPr>
      <dsp:spPr>
        <a:xfrm>
          <a:off x="2354990" y="1364006"/>
          <a:ext cx="1386018" cy="1335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Code-First Migrations</a:t>
          </a:r>
          <a:endParaRPr lang="en-US" sz="1600" kern="1200" dirty="0"/>
        </a:p>
      </dsp:txBody>
      <dsp:txXfrm>
        <a:off x="2557968" y="1559657"/>
        <a:ext cx="980062" cy="944684"/>
      </dsp:txXfrm>
    </dsp:sp>
    <dsp:sp modelId="{0ED59484-8581-44A6-8E79-7033085B5FE9}">
      <dsp:nvSpPr>
        <dsp:cNvPr id="0" name=""/>
        <dsp:cNvSpPr/>
      </dsp:nvSpPr>
      <dsp:spPr>
        <a:xfrm rot="19738064">
          <a:off x="3786847" y="1268418"/>
          <a:ext cx="53129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793685" y="1356745"/>
        <a:ext cx="435751" cy="191097"/>
      </dsp:txXfrm>
    </dsp:sp>
    <dsp:sp modelId="{FEB787A3-8088-433E-9B9E-AB8BE55C71C8}">
      <dsp:nvSpPr>
        <dsp:cNvPr id="0" name=""/>
        <dsp:cNvSpPr/>
      </dsp:nvSpPr>
      <dsp:spPr>
        <a:xfrm>
          <a:off x="4363476" y="-115585"/>
          <a:ext cx="1732523" cy="1669983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Team Synchronized</a:t>
          </a:r>
          <a:endParaRPr lang="en-US" sz="1600" kern="1200" dirty="0"/>
        </a:p>
      </dsp:txBody>
      <dsp:txXfrm>
        <a:off x="4617198" y="128978"/>
        <a:ext cx="1225079" cy="1180857"/>
      </dsp:txXfrm>
    </dsp:sp>
    <dsp:sp modelId="{296A6B27-D217-48CE-B846-85B858AC191C}">
      <dsp:nvSpPr>
        <dsp:cNvPr id="0" name=""/>
        <dsp:cNvSpPr/>
      </dsp:nvSpPr>
      <dsp:spPr>
        <a:xfrm rot="1725079">
          <a:off x="3801330" y="2423148"/>
          <a:ext cx="49970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807220" y="2463867"/>
        <a:ext cx="404161" cy="191097"/>
      </dsp:txXfrm>
    </dsp:sp>
    <dsp:sp modelId="{66DF6E42-4C0D-455D-86F9-7454BF6A8B29}">
      <dsp:nvSpPr>
        <dsp:cNvPr id="0" name=""/>
        <dsp:cNvSpPr/>
      </dsp:nvSpPr>
      <dsp:spPr>
        <a:xfrm>
          <a:off x="4363476" y="2394016"/>
          <a:ext cx="1732523" cy="1669983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Server Deployment</a:t>
          </a:r>
          <a:endParaRPr lang="en-US" sz="1600" kern="1200" dirty="0"/>
        </a:p>
      </dsp:txBody>
      <dsp:txXfrm>
        <a:off x="4617198" y="2638579"/>
        <a:ext cx="1225079" cy="1180857"/>
      </dsp:txXfrm>
    </dsp:sp>
    <dsp:sp modelId="{FCF3F125-ADE5-4483-B98E-6218B5EBE7EA}">
      <dsp:nvSpPr>
        <dsp:cNvPr id="0" name=""/>
        <dsp:cNvSpPr/>
      </dsp:nvSpPr>
      <dsp:spPr>
        <a:xfrm rot="8938060">
          <a:off x="1777851" y="2477087"/>
          <a:ext cx="531300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866561" y="2516157"/>
        <a:ext cx="435752" cy="191097"/>
      </dsp:txXfrm>
    </dsp:sp>
    <dsp:sp modelId="{4B9B9EE1-56CC-47AE-ADFF-624A5D1AD493}">
      <dsp:nvSpPr>
        <dsp:cNvPr id="0" name=""/>
        <dsp:cNvSpPr/>
      </dsp:nvSpPr>
      <dsp:spPr>
        <a:xfrm>
          <a:off x="0" y="2509605"/>
          <a:ext cx="1732523" cy="1669983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 Versioning</a:t>
          </a:r>
          <a:endParaRPr lang="en-US" sz="1600" kern="1200" dirty="0"/>
        </a:p>
      </dsp:txBody>
      <dsp:txXfrm>
        <a:off x="253722" y="2754168"/>
        <a:ext cx="1225079" cy="1180857"/>
      </dsp:txXfrm>
    </dsp:sp>
    <dsp:sp modelId="{E74A3C73-8BDC-4C8A-A258-C7388DDFF171}">
      <dsp:nvSpPr>
        <dsp:cNvPr id="0" name=""/>
        <dsp:cNvSpPr/>
      </dsp:nvSpPr>
      <dsp:spPr>
        <a:xfrm rot="12525079">
          <a:off x="1794960" y="1322355"/>
          <a:ext cx="49970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884618" y="1409034"/>
        <a:ext cx="404161" cy="191097"/>
      </dsp:txXfrm>
    </dsp:sp>
    <dsp:sp modelId="{C19FE42F-C4C5-47D5-ADE5-A06C50D7A9C5}">
      <dsp:nvSpPr>
        <dsp:cNvPr id="0" name=""/>
        <dsp:cNvSpPr/>
      </dsp:nvSpPr>
      <dsp:spPr>
        <a:xfrm>
          <a:off x="0" y="0"/>
          <a:ext cx="1732523" cy="1669983"/>
        </a:xfrm>
        <a:prstGeom prst="ellipse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Continuous Development</a:t>
          </a:r>
          <a:endParaRPr lang="en-US" sz="1600" kern="1200" dirty="0"/>
        </a:p>
      </dsp:txBody>
      <dsp:txXfrm>
        <a:off x="253722" y="244563"/>
        <a:ext cx="1225079" cy="11808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92322-8B4B-2E49-824A-16E61D0F7E6A}">
      <dsp:nvSpPr>
        <dsp:cNvPr id="0" name=""/>
        <dsp:cNvSpPr/>
      </dsp:nvSpPr>
      <dsp:spPr>
        <a:xfrm>
          <a:off x="916" y="4933"/>
          <a:ext cx="3582590" cy="10201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B00B"/>
            </a:gs>
            <a:gs pos="100000">
              <a:srgbClr val="FFD6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Web</a:t>
          </a:r>
          <a:endParaRPr lang="en-US" sz="4800" b="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30794" y="34811"/>
        <a:ext cx="3522834" cy="960361"/>
      </dsp:txXfrm>
    </dsp:sp>
    <dsp:sp modelId="{DB371EF0-1551-C045-8A08-70E714DFD672}">
      <dsp:nvSpPr>
        <dsp:cNvPr id="0" name=""/>
        <dsp:cNvSpPr/>
      </dsp:nvSpPr>
      <dsp:spPr>
        <a:xfrm>
          <a:off x="6168" y="1260165"/>
          <a:ext cx="3575596" cy="111568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39023"/>
            </a:gs>
            <a:gs pos="100000">
              <a:srgbClr val="58AB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Domain</a:t>
          </a:r>
          <a:endParaRPr lang="en-US" sz="4800" b="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38845" y="1292842"/>
        <a:ext cx="3510242" cy="1050335"/>
      </dsp:txXfrm>
    </dsp:sp>
    <dsp:sp modelId="{3108FBCC-1557-B24E-8AFC-15C2E49C1AF5}">
      <dsp:nvSpPr>
        <dsp:cNvPr id="0" name=""/>
        <dsp:cNvSpPr/>
      </dsp:nvSpPr>
      <dsp:spPr>
        <a:xfrm>
          <a:off x="6168" y="2614734"/>
          <a:ext cx="3575596" cy="104169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E1F1F"/>
            </a:gs>
            <a:gs pos="100000">
              <a:srgbClr val="BE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Dal</a:t>
          </a:r>
        </a:p>
      </dsp:txBody>
      <dsp:txXfrm>
        <a:off x="36678" y="2645244"/>
        <a:ext cx="3514576" cy="980676"/>
      </dsp:txXfrm>
    </dsp:sp>
    <dsp:sp modelId="{8CA17EEE-E879-45B6-8B36-5FC038622848}">
      <dsp:nvSpPr>
        <dsp:cNvPr id="0" name=""/>
        <dsp:cNvSpPr/>
      </dsp:nvSpPr>
      <dsp:spPr>
        <a:xfrm>
          <a:off x="4187137" y="1168"/>
          <a:ext cx="3582590" cy="359365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4444"/>
            </a:gs>
            <a:gs pos="100000">
              <a:srgbClr val="333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Core</a:t>
          </a:r>
        </a:p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(Models)</a:t>
          </a:r>
        </a:p>
      </dsp:txBody>
      <dsp:txXfrm>
        <a:off x="4292067" y="106098"/>
        <a:ext cx="3372730" cy="3383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5D7F-5B2D-4309-BA2B-BF4DD0E4365F}">
      <dsp:nvSpPr>
        <dsp:cNvPr id="0" name=""/>
        <dsp:cNvSpPr/>
      </dsp:nvSpPr>
      <dsp:spPr>
        <a:xfrm>
          <a:off x="4830633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D12BE-6A4B-4F3B-9E03-D19FDEBEF71F}">
      <dsp:nvSpPr>
        <dsp:cNvPr id="0" name=""/>
        <dsp:cNvSpPr/>
      </dsp:nvSpPr>
      <dsp:spPr>
        <a:xfrm>
          <a:off x="3439790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1436563" y="310602"/>
              </a:lnTo>
              <a:lnTo>
                <a:pt x="1436563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0775C-DF8B-4D6D-A1A4-0042E9C8A74D}">
      <dsp:nvSpPr>
        <dsp:cNvPr id="0" name=""/>
        <dsp:cNvSpPr/>
      </dsp:nvSpPr>
      <dsp:spPr>
        <a:xfrm>
          <a:off x="2003226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F2869-6ABE-4B25-9780-C2A47A86D060}">
      <dsp:nvSpPr>
        <dsp:cNvPr id="0" name=""/>
        <dsp:cNvSpPr/>
      </dsp:nvSpPr>
      <dsp:spPr>
        <a:xfrm>
          <a:off x="1045517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F66BF-79C3-4FEA-96CA-A6C255510C3B}">
      <dsp:nvSpPr>
        <dsp:cNvPr id="0" name=""/>
        <dsp:cNvSpPr/>
      </dsp:nvSpPr>
      <dsp:spPr>
        <a:xfrm>
          <a:off x="2003226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1436563" y="0"/>
              </a:moveTo>
              <a:lnTo>
                <a:pt x="1436563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A5BC8-9F39-43EB-8617-D5D0C55E117E}">
      <dsp:nvSpPr>
        <dsp:cNvPr id="0" name=""/>
        <dsp:cNvSpPr/>
      </dsp:nvSpPr>
      <dsp:spPr>
        <a:xfrm>
          <a:off x="2656209" y="786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9DA61-B3EB-4CBE-8C18-8784D0BD57C2}">
      <dsp:nvSpPr>
        <dsp:cNvPr id="0" name=""/>
        <dsp:cNvSpPr/>
      </dsp:nvSpPr>
      <dsp:spPr>
        <a:xfrm>
          <a:off x="2830338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Universities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2859485" y="195355"/>
        <a:ext cx="1508866" cy="936852"/>
      </dsp:txXfrm>
    </dsp:sp>
    <dsp:sp modelId="{5098AB3E-2EC8-4CE4-9733-813CF55F4E88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AC08-C667-43DF-BF8B-F62DCE385029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Departments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1422922" y="1646284"/>
        <a:ext cx="1508866" cy="936852"/>
      </dsp:txXfrm>
    </dsp:sp>
    <dsp:sp modelId="{36FD5573-4036-430D-8800-287DD4CB4057}">
      <dsp:nvSpPr>
        <dsp:cNvPr id="0" name=""/>
        <dsp:cNvSpPr/>
      </dsp:nvSpPr>
      <dsp:spPr>
        <a:xfrm>
          <a:off x="261937" y="2902644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2B887-D587-467C-A9D4-DFEBFA465CA8}">
      <dsp:nvSpPr>
        <dsp:cNvPr id="0" name=""/>
        <dsp:cNvSpPr/>
      </dsp:nvSpPr>
      <dsp:spPr>
        <a:xfrm>
          <a:off x="436066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Professors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465213" y="3097213"/>
        <a:ext cx="1508866" cy="936852"/>
      </dsp:txXfrm>
    </dsp:sp>
    <dsp:sp modelId="{D929E6AC-C42E-4B7B-9A14-8425D3392B9B}">
      <dsp:nvSpPr>
        <dsp:cNvPr id="0" name=""/>
        <dsp:cNvSpPr/>
      </dsp:nvSpPr>
      <dsp:spPr>
        <a:xfrm>
          <a:off x="2177355" y="2902644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2F450-3566-4C63-A27F-B4B9A33E72A6}">
      <dsp:nvSpPr>
        <dsp:cNvPr id="0" name=""/>
        <dsp:cNvSpPr/>
      </dsp:nvSpPr>
      <dsp:spPr>
        <a:xfrm>
          <a:off x="2351484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Classes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2380631" y="3097213"/>
        <a:ext cx="1508866" cy="936852"/>
      </dsp:txXfrm>
    </dsp:sp>
    <dsp:sp modelId="{7F8328C4-4FA9-470E-B694-D8F8CF74383F}">
      <dsp:nvSpPr>
        <dsp:cNvPr id="0" name=""/>
        <dsp:cNvSpPr/>
      </dsp:nvSpPr>
      <dsp:spPr>
        <a:xfrm>
          <a:off x="4092773" y="1451715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DFEBD-3F2F-4D18-B4E4-51E47845E28C}">
      <dsp:nvSpPr>
        <dsp:cNvPr id="0" name=""/>
        <dsp:cNvSpPr/>
      </dsp:nvSpPr>
      <dsp:spPr>
        <a:xfrm>
          <a:off x="4266902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Advisors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4296049" y="1646284"/>
        <a:ext cx="1508866" cy="936852"/>
      </dsp:txXfrm>
    </dsp:sp>
    <dsp:sp modelId="{9815CA30-33CF-4C92-8613-C3F82F90902D}">
      <dsp:nvSpPr>
        <dsp:cNvPr id="0" name=""/>
        <dsp:cNvSpPr/>
      </dsp:nvSpPr>
      <dsp:spPr>
        <a:xfrm>
          <a:off x="4092773" y="2902644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7DBE-741A-4692-92A7-AC24DDBF7E64}">
      <dsp:nvSpPr>
        <dsp:cNvPr id="0" name=""/>
        <dsp:cNvSpPr/>
      </dsp:nvSpPr>
      <dsp:spPr>
        <a:xfrm>
          <a:off x="4266902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Students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4296049" y="3097213"/>
        <a:ext cx="1508866" cy="936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7118E-5430-42AB-BE37-5FEABB213110}">
      <dsp:nvSpPr>
        <dsp:cNvPr id="0" name=""/>
        <dsp:cNvSpPr/>
      </dsp:nvSpPr>
      <dsp:spPr>
        <a:xfrm>
          <a:off x="0" y="229326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Professors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0" y="229326"/>
        <a:ext cx="1381125" cy="828674"/>
      </dsp:txXfrm>
    </dsp:sp>
    <dsp:sp modelId="{2E1133D6-042D-4C87-B00A-FA3FF41019A6}">
      <dsp:nvSpPr>
        <dsp:cNvPr id="0" name=""/>
        <dsp:cNvSpPr/>
      </dsp:nvSpPr>
      <dsp:spPr>
        <a:xfrm>
          <a:off x="1519237" y="229326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Classes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1519237" y="229326"/>
        <a:ext cx="1381125" cy="828674"/>
      </dsp:txXfrm>
    </dsp:sp>
    <dsp:sp modelId="{7B73060C-2499-4F4D-A5AC-A698C125EE2A}">
      <dsp:nvSpPr>
        <dsp:cNvPr id="0" name=""/>
        <dsp:cNvSpPr/>
      </dsp:nvSpPr>
      <dsp:spPr>
        <a:xfrm>
          <a:off x="3038475" y="229326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Students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3038475" y="229326"/>
        <a:ext cx="1381125" cy="828674"/>
      </dsp:txXfrm>
    </dsp:sp>
    <dsp:sp modelId="{E27049C7-F775-43E9-A27E-15933A2373DE}">
      <dsp:nvSpPr>
        <dsp:cNvPr id="0" name=""/>
        <dsp:cNvSpPr/>
      </dsp:nvSpPr>
      <dsp:spPr>
        <a:xfrm>
          <a:off x="0" y="1196114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Departments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0" y="1196114"/>
        <a:ext cx="1381125" cy="828674"/>
      </dsp:txXfrm>
    </dsp:sp>
    <dsp:sp modelId="{97B45D2C-F9A9-4358-81ED-1DDBD7B759DF}">
      <dsp:nvSpPr>
        <dsp:cNvPr id="0" name=""/>
        <dsp:cNvSpPr/>
      </dsp:nvSpPr>
      <dsp:spPr>
        <a:xfrm>
          <a:off x="1519237" y="1196114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Advisors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1519237" y="1196114"/>
        <a:ext cx="1381125" cy="828674"/>
      </dsp:txXfrm>
    </dsp:sp>
    <dsp:sp modelId="{303B9491-3AA5-4555-88A7-A5EB59D9243C}">
      <dsp:nvSpPr>
        <dsp:cNvPr id="0" name=""/>
        <dsp:cNvSpPr/>
      </dsp:nvSpPr>
      <dsp:spPr>
        <a:xfrm>
          <a:off x="3038475" y="1196114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Universities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3038475" y="1196114"/>
        <a:ext cx="1381125" cy="8286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5D7F-5B2D-4309-BA2B-BF4DD0E4365F}">
      <dsp:nvSpPr>
        <dsp:cNvPr id="0" name=""/>
        <dsp:cNvSpPr/>
      </dsp:nvSpPr>
      <dsp:spPr>
        <a:xfrm>
          <a:off x="3154386" y="1605753"/>
          <a:ext cx="91440" cy="2991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D12BE-6A4B-4F3B-9E03-D19FDEBEF71F}">
      <dsp:nvSpPr>
        <dsp:cNvPr id="0" name=""/>
        <dsp:cNvSpPr/>
      </dsp:nvSpPr>
      <dsp:spPr>
        <a:xfrm>
          <a:off x="2257362" y="653581"/>
          <a:ext cx="942744" cy="2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832"/>
              </a:lnTo>
              <a:lnTo>
                <a:pt x="942744" y="203832"/>
              </a:lnTo>
              <a:lnTo>
                <a:pt x="942744" y="2991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0775C-DF8B-4D6D-A1A4-0042E9C8A74D}">
      <dsp:nvSpPr>
        <dsp:cNvPr id="0" name=""/>
        <dsp:cNvSpPr/>
      </dsp:nvSpPr>
      <dsp:spPr>
        <a:xfrm>
          <a:off x="1314617" y="1605753"/>
          <a:ext cx="628496" cy="2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832"/>
              </a:lnTo>
              <a:lnTo>
                <a:pt x="628496" y="203832"/>
              </a:lnTo>
              <a:lnTo>
                <a:pt x="628496" y="299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F2869-6ABE-4B25-9780-C2A47A86D060}">
      <dsp:nvSpPr>
        <dsp:cNvPr id="0" name=""/>
        <dsp:cNvSpPr/>
      </dsp:nvSpPr>
      <dsp:spPr>
        <a:xfrm>
          <a:off x="686120" y="1605753"/>
          <a:ext cx="628496" cy="299107"/>
        </a:xfrm>
        <a:custGeom>
          <a:avLst/>
          <a:gdLst/>
          <a:ahLst/>
          <a:cxnLst/>
          <a:rect l="0" t="0" r="0" b="0"/>
          <a:pathLst>
            <a:path>
              <a:moveTo>
                <a:pt x="628496" y="0"/>
              </a:moveTo>
              <a:lnTo>
                <a:pt x="628496" y="203832"/>
              </a:lnTo>
              <a:lnTo>
                <a:pt x="0" y="203832"/>
              </a:lnTo>
              <a:lnTo>
                <a:pt x="0" y="299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F66BF-79C3-4FEA-96CA-A6C255510C3B}">
      <dsp:nvSpPr>
        <dsp:cNvPr id="0" name=""/>
        <dsp:cNvSpPr/>
      </dsp:nvSpPr>
      <dsp:spPr>
        <a:xfrm>
          <a:off x="1314617" y="653581"/>
          <a:ext cx="942744" cy="299107"/>
        </a:xfrm>
        <a:custGeom>
          <a:avLst/>
          <a:gdLst/>
          <a:ahLst/>
          <a:cxnLst/>
          <a:rect l="0" t="0" r="0" b="0"/>
          <a:pathLst>
            <a:path>
              <a:moveTo>
                <a:pt x="942744" y="0"/>
              </a:moveTo>
              <a:lnTo>
                <a:pt x="942744" y="203832"/>
              </a:lnTo>
              <a:lnTo>
                <a:pt x="0" y="203832"/>
              </a:lnTo>
              <a:lnTo>
                <a:pt x="0" y="2991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A5BC8-9F39-43EB-8617-D5D0C55E117E}">
      <dsp:nvSpPr>
        <dsp:cNvPr id="0" name=""/>
        <dsp:cNvSpPr/>
      </dsp:nvSpPr>
      <dsp:spPr>
        <a:xfrm>
          <a:off x="1743137" y="516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9DA61-B3EB-4CBE-8C18-8784D0BD57C2}">
      <dsp:nvSpPr>
        <dsp:cNvPr id="0" name=""/>
        <dsp:cNvSpPr/>
      </dsp:nvSpPr>
      <dsp:spPr>
        <a:xfrm>
          <a:off x="1857409" y="109074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Universities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1876537" y="128202"/>
        <a:ext cx="990192" cy="614809"/>
      </dsp:txXfrm>
    </dsp:sp>
    <dsp:sp modelId="{5098AB3E-2EC8-4CE4-9733-813CF55F4E88}">
      <dsp:nvSpPr>
        <dsp:cNvPr id="0" name=""/>
        <dsp:cNvSpPr/>
      </dsp:nvSpPr>
      <dsp:spPr>
        <a:xfrm>
          <a:off x="800393" y="952688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AC08-C667-43DF-BF8B-F62DCE385029}">
      <dsp:nvSpPr>
        <dsp:cNvPr id="0" name=""/>
        <dsp:cNvSpPr/>
      </dsp:nvSpPr>
      <dsp:spPr>
        <a:xfrm>
          <a:off x="914665" y="1061246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Departments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933793" y="1080374"/>
        <a:ext cx="990192" cy="614809"/>
      </dsp:txXfrm>
    </dsp:sp>
    <dsp:sp modelId="{36FD5573-4036-430D-8800-287DD4CB4057}">
      <dsp:nvSpPr>
        <dsp:cNvPr id="0" name=""/>
        <dsp:cNvSpPr/>
      </dsp:nvSpPr>
      <dsp:spPr>
        <a:xfrm>
          <a:off x="171896" y="1904860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2B887-D587-467C-A9D4-DFEBFA465CA8}">
      <dsp:nvSpPr>
        <dsp:cNvPr id="0" name=""/>
        <dsp:cNvSpPr/>
      </dsp:nvSpPr>
      <dsp:spPr>
        <a:xfrm>
          <a:off x="286168" y="2013418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Professors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305296" y="2032546"/>
        <a:ext cx="990192" cy="614809"/>
      </dsp:txXfrm>
    </dsp:sp>
    <dsp:sp modelId="{D929E6AC-C42E-4B7B-9A14-8425D3392B9B}">
      <dsp:nvSpPr>
        <dsp:cNvPr id="0" name=""/>
        <dsp:cNvSpPr/>
      </dsp:nvSpPr>
      <dsp:spPr>
        <a:xfrm>
          <a:off x="1428889" y="1904860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2F450-3566-4C63-A27F-B4B9A33E72A6}">
      <dsp:nvSpPr>
        <dsp:cNvPr id="0" name=""/>
        <dsp:cNvSpPr/>
      </dsp:nvSpPr>
      <dsp:spPr>
        <a:xfrm>
          <a:off x="1543161" y="2013418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Classes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1562289" y="2032546"/>
        <a:ext cx="990192" cy="614809"/>
      </dsp:txXfrm>
    </dsp:sp>
    <dsp:sp modelId="{7F8328C4-4FA9-470E-B694-D8F8CF74383F}">
      <dsp:nvSpPr>
        <dsp:cNvPr id="0" name=""/>
        <dsp:cNvSpPr/>
      </dsp:nvSpPr>
      <dsp:spPr>
        <a:xfrm>
          <a:off x="2685882" y="952688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DFEBD-3F2F-4D18-B4E4-51E47845E28C}">
      <dsp:nvSpPr>
        <dsp:cNvPr id="0" name=""/>
        <dsp:cNvSpPr/>
      </dsp:nvSpPr>
      <dsp:spPr>
        <a:xfrm>
          <a:off x="2800154" y="1061246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Advisors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2819282" y="1080374"/>
        <a:ext cx="990192" cy="614809"/>
      </dsp:txXfrm>
    </dsp:sp>
    <dsp:sp modelId="{9815CA30-33CF-4C92-8613-C3F82F90902D}">
      <dsp:nvSpPr>
        <dsp:cNvPr id="0" name=""/>
        <dsp:cNvSpPr/>
      </dsp:nvSpPr>
      <dsp:spPr>
        <a:xfrm>
          <a:off x="2685882" y="1904860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7DBE-741A-4692-92A7-AC24DDBF7E64}">
      <dsp:nvSpPr>
        <dsp:cNvPr id="0" name=""/>
        <dsp:cNvSpPr/>
      </dsp:nvSpPr>
      <dsp:spPr>
        <a:xfrm>
          <a:off x="2800154" y="2013418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Students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2819282" y="2032546"/>
        <a:ext cx="990192" cy="614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2A71-BF6E-46ED-A654-898E91E44798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6B87-0265-42B9-9158-3F8FF1D2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0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Lean Enterprise Architecture (title page)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lean, testable enterprise architecture with a modern client stack</a:t>
            </a:r>
          </a:p>
          <a:p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2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Run Seed 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Verify SQL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Verify 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1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5. Push Code + Migrate Server DB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Push code to source control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Other developers pull and 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Migrate server DB via migrate.exe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TeamCity</a:t>
            </a:r>
            <a:r>
              <a:rPr lang="en-US" dirty="0" smtClean="0"/>
              <a:t> to automate this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8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Process Workflow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Process Workflow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Handle existing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Comply with enterprise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First Migrations allows:</a:t>
            </a:r>
          </a:p>
          <a:p>
            <a:pPr lvl="1"/>
            <a:r>
              <a:rPr lang="en-US" dirty="0" smtClean="0"/>
              <a:t>Continuous development</a:t>
            </a:r>
          </a:p>
          <a:p>
            <a:pPr lvl="1"/>
            <a:r>
              <a:rPr lang="en-US" dirty="0" smtClean="0"/>
              <a:t>Synchronization among team members</a:t>
            </a:r>
          </a:p>
          <a:p>
            <a:pPr lvl="1"/>
            <a:r>
              <a:rPr lang="en-US" dirty="0" smtClean="0"/>
              <a:t>Database versioning</a:t>
            </a:r>
          </a:p>
          <a:p>
            <a:pPr lvl="1"/>
            <a:r>
              <a:rPr lang="en-US" dirty="0" smtClean="0"/>
              <a:t>Server deployment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(diagram with star pattern)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7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2400" dirty="0" smtClean="0"/>
              <a:t>Intro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 err="1" smtClean="0"/>
              <a:t>Shahed</a:t>
            </a:r>
            <a:r>
              <a:rPr lang="en-US" sz="2400" dirty="0" smtClean="0"/>
              <a:t> showed DAL, so I’ll run through Domain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 smtClean="0"/>
              <a:t>Fair warning, though…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This is not like the other two parts of the presentation!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 won’t show you code…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Or specific technologies…at all.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Instead,</a:t>
            </a:r>
            <a:r>
              <a:rPr lang="en-US" baseline="0" dirty="0" smtClean="0"/>
              <a:t> war stories and lesson 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4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Using Scrum,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CI,</a:t>
            </a:r>
            <a:r>
              <a:rPr lang="en-US" baseline="0" dirty="0" smtClean="0"/>
              <a:t> CD…</a:t>
            </a:r>
            <a:r>
              <a:rPr lang="en-US" dirty="0" smtClean="0"/>
              <a:t>TDD,</a:t>
            </a:r>
            <a:r>
              <a:rPr lang="en-US" baseline="0" dirty="0" smtClean="0"/>
              <a:t> BDD, and DDD…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71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at</a:t>
            </a:r>
            <a:r>
              <a:rPr lang="en-US" baseline="0" dirty="0" smtClean="0"/>
              <a:t> the same time, some people involved with the project are proponents of…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8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HEAVYWEIGHT enterprise architecture.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To see what I mean, compare layers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Jokes aside, 1 story of over-engineering causing problems: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79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7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When using DDD…blogs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Dev</a:t>
            </a:r>
            <a:r>
              <a:rPr lang="en-US" baseline="0" dirty="0" smtClean="0"/>
              <a:t> tried to use best practices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Didn’t check if we had the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3 problems: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Use of </a:t>
            </a:r>
            <a:r>
              <a:rPr lang="en-US" baseline="0" dirty="0" err="1" smtClean="0"/>
              <a:t>UoW</a:t>
            </a:r>
            <a:r>
              <a:rPr lang="en-US" baseline="0" dirty="0" smtClean="0"/>
              <a:t> optional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Redundant, as I said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To top it off: buggy, slow, redundant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3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Now that’s what I call gold plating!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4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second story of the day is about premature optimization.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Knuth:</a:t>
            </a:r>
            <a:r>
              <a:rPr lang="en-US" baseline="0" dirty="0" smtClean="0"/>
              <a:t> 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premature optimization is the root of all evil”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Optimizing</a:t>
            </a:r>
            <a:r>
              <a:rPr lang="en-US" baseline="0" dirty="0" smtClean="0"/>
              <a:t> for unproven use case because app is complex, expensive, many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teams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Automapper</a:t>
            </a:r>
            <a:r>
              <a:rPr lang="en-US" i="1" baseline="0" dirty="0" smtClean="0"/>
              <a:t> both</a:t>
            </a:r>
            <a:r>
              <a:rPr lang="en-US" i="0" baseline="0" dirty="0" smtClean="0"/>
              <a:t> ways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i="0" baseline="0" dirty="0" smtClean="0"/>
              <a:t>What does </a:t>
            </a:r>
            <a:r>
              <a:rPr lang="en-US" i="0" baseline="0" dirty="0" err="1" smtClean="0"/>
              <a:t>Bogard</a:t>
            </a:r>
            <a:r>
              <a:rPr lang="en-US" i="0" baseline="0" dirty="0" smtClean="0"/>
              <a:t> know? Wrote != knows domain!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16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Eventually realized</a:t>
            </a:r>
            <a:r>
              <a:rPr lang="en-US" baseline="0" dirty="0" smtClean="0"/>
              <a:t> it was gold plating as much as the Repositories were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After</a:t>
            </a:r>
            <a:r>
              <a:rPr lang="en-US" baseline="0" dirty="0" smtClean="0"/>
              <a:t> unreasonable time, came to our senses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Pulled out model into cross cutting layer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 more </a:t>
            </a:r>
            <a:r>
              <a:rPr lang="en-US" baseline="0" dirty="0" err="1" smtClean="0"/>
              <a:t>automapper</a:t>
            </a:r>
            <a:r>
              <a:rPr lang="en-US" baseline="0" dirty="0" smtClean="0"/>
              <a:t>!!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Api</a:t>
            </a:r>
            <a:r>
              <a:rPr lang="en-US" baseline="0" dirty="0" smtClean="0"/>
              <a:t> has Data Contracts that look nothing like models, so that is a valid exception.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7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*</a:t>
            </a:r>
            <a:r>
              <a:rPr lang="en-US" baseline="0" dirty="0" smtClean="0"/>
              <a:t> We are </a:t>
            </a:r>
            <a:r>
              <a:rPr lang="en-US" dirty="0" smtClean="0"/>
              <a:t>building an enterprise web application with ASP.NET MVC, following best practices for design, development, testability and deployment.</a:t>
            </a:r>
          </a:p>
          <a:p>
            <a:r>
              <a:rPr lang="en-US" dirty="0" smtClean="0"/>
              <a:t>* We were looking for ways to improve and modernize</a:t>
            </a:r>
          </a:p>
          <a:p>
            <a:r>
              <a:rPr lang="en-US" dirty="0" smtClean="0"/>
              <a:t>* The motivation behind this design was our desire to do TDD, BDD, CI, CD.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47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Re: sharing a database context across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4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Service for every complex object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Injected new </a:t>
            </a:r>
            <a:r>
              <a:rPr lang="en-US" dirty="0" err="1" smtClean="0"/>
              <a:t>DbContext</a:t>
            </a:r>
            <a:r>
              <a:rPr lang="en-US" dirty="0" smtClean="0"/>
              <a:t> into every service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Problem</a:t>
            </a:r>
            <a:r>
              <a:rPr lang="en-US" baseline="0" dirty="0" smtClean="0"/>
              <a:t> with shared sub-objects being accessible in several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6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Looked to SRP</a:t>
            </a:r>
            <a:r>
              <a:rPr lang="en-US" baseline="0" dirty="0" smtClean="0"/>
              <a:t> for guidance </a:t>
            </a:r>
            <a:r>
              <a:rPr lang="en-US" baseline="0" dirty="0" smtClean="0">
                <a:sym typeface="Wingdings" pitchFamily="2" charset="2"/>
              </a:rPr>
              <a:t> one per object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Not</a:t>
            </a:r>
            <a:r>
              <a:rPr lang="en-US" baseline="0" dirty="0" smtClean="0"/>
              <a:t> only does not solve issue, makes it worse by making nearly all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objects shared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Also creates Repo explosion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3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Made a store</a:t>
            </a:r>
            <a:r>
              <a:rPr lang="en-US" baseline="0" dirty="0" smtClean="0"/>
              <a:t> to manage # of services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Realized shared context problem, this fixes 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# of Services = pain to manage and test!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Came to realize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too many services &amp; shared context problems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Store was messy, painful hack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Basically, realized that this is a step beyond gold plating.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This is </a:t>
            </a:r>
            <a:r>
              <a:rPr lang="en-US" i="1" dirty="0" smtClean="0"/>
              <a:t>solid gold</a:t>
            </a:r>
            <a:r>
              <a:rPr lang="en-US" i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Solved problem by splitting up into non-overlapping</a:t>
            </a:r>
            <a:r>
              <a:rPr lang="en-US" baseline="0" dirty="0" smtClean="0"/>
              <a:t> domains.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Practically, this means 1 service per project team, &amp; no overlapping objects.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Anyone heard of bounded contexts…?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Original solution proposed by DDD to begin with.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Anyway,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8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f</a:t>
            </a:r>
            <a:r>
              <a:rPr lang="en-US" dirty="0" smtClean="0"/>
              <a:t>ought against over-engineering</a:t>
            </a:r>
            <a:r>
              <a:rPr lang="en-US" baseline="0" dirty="0" smtClean="0"/>
              <a:t> and gold plating </a:t>
            </a:r>
            <a:r>
              <a:rPr lang="en-US" dirty="0" smtClean="0"/>
              <a:t>by using lean startup principles:</a:t>
            </a:r>
            <a:r>
              <a:rPr lang="en-US" baseline="0" dirty="0" smtClean="0"/>
              <a:t>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Built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Measured pain; demonstrated to EA proponents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Learned from mistakes, built a solution closer to what we believed would alleviate the problems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Rinse &amp; Repeat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you familiar with: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ASP.NET MVC?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Entity Framework?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 First development?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 First Migrations?</a:t>
            </a:r>
          </a:p>
          <a:p>
            <a:endParaRPr lang="en-US" dirty="0" smtClean="0"/>
          </a:p>
          <a:p>
            <a:r>
              <a:rPr lang="en-US" dirty="0" smtClean="0"/>
              <a:t>(slow-reveal diagram + ask the audience)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 and Alternatives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Database-First (EDMX)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Model-First (visual designer)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Code-First with automatic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Code-First with manual migrations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Add models and mapping in code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Connection String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Enable Migrations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Update Database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Push code + Migrate server DB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Process Workflow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Models &amp;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Connection Strings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Connection String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Web.config</a:t>
            </a:r>
            <a:r>
              <a:rPr lang="en-US" dirty="0" smtClean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configSource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Machine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6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Enable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Enable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Configuration.cs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Add Seed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5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5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5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 end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8" y="0"/>
            <a:ext cx="7927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34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72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1"/>
            <a:ext cx="73152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72"/>
                </a:solidFill>
                <a:latin typeface="Calibri"/>
              </a:defRPr>
            </a:lvl1pPr>
            <a:lvl2pPr>
              <a:defRPr sz="2400">
                <a:solidFill>
                  <a:srgbClr val="000072"/>
                </a:solidFill>
                <a:latin typeface="Calibri"/>
              </a:defRPr>
            </a:lvl2pPr>
            <a:lvl3pPr>
              <a:defRPr sz="2000">
                <a:solidFill>
                  <a:srgbClr val="000072"/>
                </a:solidFill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29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2A8952F3-850D-43B5-8EAB-46809C6C734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D63F4B2E-20AB-493A-A23F-E6E6045D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96088" y="6405563"/>
            <a:ext cx="1982787" cy="18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9144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3" r:id="rId3"/>
    <p:sldLayoutId id="2147484116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data/jj59162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training/Courses/TableOfContents/efmigrations" TargetMode="External"/><Relationship Id="rId4" Type="http://schemas.openxmlformats.org/officeDocument/2006/relationships/hyperlink" Target="http://wakeupandcode.com/all-your-database-are-belong-to-u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jetbrains.com/teamcity/wp-content/uploads/2008/09/teamcity512.png" TargetMode="External"/><Relationship Id="rId13" Type="http://schemas.openxmlformats.org/officeDocument/2006/relationships/hyperlink" Target="http://2.bp.blogspot.com/---z3-XY_a5M/T2uGslh4fYI/AAAAAAAAADY/PyqTk88n3Qo/s1600/Health+Services+Enterprise+Architecture+v5.3+(3-20-12).jpg" TargetMode="External"/><Relationship Id="rId3" Type="http://schemas.openxmlformats.org/officeDocument/2006/relationships/hyperlink" Target="http://www.callagold.com/wp-content/uploads/2012/02/gold-plated-porsche-1.jpg" TargetMode="External"/><Relationship Id="rId7" Type="http://schemas.openxmlformats.org/officeDocument/2006/relationships/hyperlink" Target="http://1.bp.blogspot.com/-H0OeuWi6oXc/UG9BbClJF-I/AAAAAAAAAqY/6v4hZ5zGGXk/s1600/DDD_TDD_BDD_intersection.png" TargetMode="External"/><Relationship Id="rId12" Type="http://schemas.openxmlformats.org/officeDocument/2006/relationships/hyperlink" Target="http://www.clker.com/cliparts/T/G/C/H/K/W/no-sign-hi.png" TargetMode="External"/><Relationship Id="rId17" Type="http://schemas.openxmlformats.org/officeDocument/2006/relationships/hyperlink" Target="http://nblumhardt.com/wp-content/uploads/2009/12/Autofac-2-Sketch1.png" TargetMode="External"/><Relationship Id="rId2" Type="http://schemas.openxmlformats.org/officeDocument/2006/relationships/hyperlink" Target="http://i-cdn.apartmenttherapy.com/uimages/kitchen/2010_05_17-Lasagna.jpg" TargetMode="External"/><Relationship Id="rId16" Type="http://schemas.openxmlformats.org/officeDocument/2006/relationships/hyperlink" Target="https://secure.gravatar.com/avatar/cf4c53b37956b009d609caeacb171c40?s=420&amp;d=https://a248.e.akamai.net/assets.github.com/images/gravatars/gravatar-org-420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pf.thingml.org/wikis/inf5120/practice.mgmt.scrum.base-sintef/guidances/roadmaps/resources/ScrumLargeLabelled.png" TargetMode="External"/><Relationship Id="rId11" Type="http://schemas.openxmlformats.org/officeDocument/2006/relationships/hyperlink" Target="http://4.bp.blogspot.com/-1p7GSp6m_a8/UOrbvzLfwKI/AAAAAAAAAI4/oYULEv-jJWc/s1600/g3211.png" TargetMode="External"/><Relationship Id="rId5" Type="http://schemas.openxmlformats.org/officeDocument/2006/relationships/hyperlink" Target="http://www.artisticplating.net/images/gold4.jpg" TargetMode="External"/><Relationship Id="rId15" Type="http://schemas.openxmlformats.org/officeDocument/2006/relationships/hyperlink" Target="http://www.nerdpad.com/wp-content/uploads/2010/04/vs2010_full.jpg" TargetMode="External"/><Relationship Id="rId10" Type="http://schemas.openxmlformats.org/officeDocument/2006/relationships/hyperlink" Target="http://automapper.org/img/black_logo.png" TargetMode="External"/><Relationship Id="rId4" Type="http://schemas.openxmlformats.org/officeDocument/2006/relationships/hyperlink" Target="http://img.diytrade.com/cdimg/1057186/11295732/0/1259756915/Gold_Plating_System.jpg" TargetMode="External"/><Relationship Id="rId9" Type="http://schemas.openxmlformats.org/officeDocument/2006/relationships/hyperlink" Target="http://www.regretfreelife.net/wp-content/uploads/2012/09/lscycle.jpg" TargetMode="External"/><Relationship Id="rId14" Type="http://schemas.openxmlformats.org/officeDocument/2006/relationships/hyperlink" Target="http://fc06.deviantart.net/fs71/f/2012/119/e/7/sumo_wrestler_by_maxxparis-d4xytyj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" y="1905000"/>
            <a:ext cx="89916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sz="5400" b="1" dirty="0" smtClean="0"/>
              <a:t>Lean Enterprise Architecture 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343404"/>
            <a:ext cx="86868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Shahed Chowdhuri</a:t>
            </a:r>
            <a:r>
              <a:rPr lang="en-US" dirty="0"/>
              <a:t>, Sahil </a:t>
            </a:r>
            <a:r>
              <a:rPr lang="en-US" dirty="0" smtClean="0"/>
              <a:t>Talwar, Doguhan Uluca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2667000"/>
            <a:ext cx="89916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sz="2400" dirty="0"/>
              <a:t>A lean, testable enterprise architecture with a modern client stack</a:t>
            </a:r>
          </a:p>
        </p:txBody>
      </p:sp>
    </p:spTree>
    <p:extLst>
      <p:ext uri="{BB962C8B-B14F-4D97-AF65-F5344CB8AC3E}">
        <p14:creationId xmlns:p14="http://schemas.microsoft.com/office/powerpoint/2010/main" val="36982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Connection Strings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8761"/>
            <a:ext cx="3962400" cy="13620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333432"/>
            <a:ext cx="4972050" cy="7524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0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Enable Migrations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26" y="992296"/>
            <a:ext cx="6286500" cy="1009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59" y="2240155"/>
            <a:ext cx="6143625" cy="296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8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ded Corner 13"/>
          <p:cNvSpPr/>
          <p:nvPr/>
        </p:nvSpPr>
        <p:spPr bwMode="auto">
          <a:xfrm>
            <a:off x="5554580" y="2292280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migration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 Update </a:t>
            </a:r>
            <a:r>
              <a:rPr lang="en-US" dirty="0"/>
              <a:t>Database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7600"/>
            <a:ext cx="5029200" cy="7810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47750"/>
            <a:ext cx="5257800" cy="933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lded Corner 10"/>
          <p:cNvSpPr/>
          <p:nvPr/>
        </p:nvSpPr>
        <p:spPr bwMode="auto">
          <a:xfrm>
            <a:off x="1959142" y="2292280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model code</a:t>
            </a:r>
          </a:p>
        </p:txBody>
      </p:sp>
      <p:sp>
        <p:nvSpPr>
          <p:cNvPr id="13" name="Curved Down Arrow 12"/>
          <p:cNvSpPr/>
          <p:nvPr/>
        </p:nvSpPr>
        <p:spPr bwMode="auto">
          <a:xfrm rot="21004332">
            <a:off x="3316235" y="2153079"/>
            <a:ext cx="2057400" cy="7315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1" name="Folded Corner 20"/>
          <p:cNvSpPr/>
          <p:nvPr/>
        </p:nvSpPr>
        <p:spPr bwMode="auto">
          <a:xfrm>
            <a:off x="1959142" y="4679997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migration code </a:t>
            </a:r>
          </a:p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+ seed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22" name="Curved Down Arrow 21"/>
          <p:cNvSpPr/>
          <p:nvPr/>
        </p:nvSpPr>
        <p:spPr bwMode="auto">
          <a:xfrm rot="21004332">
            <a:off x="3552857" y="4610528"/>
            <a:ext cx="2057400" cy="7315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3" name="Can 22"/>
          <p:cNvSpPr/>
          <p:nvPr/>
        </p:nvSpPr>
        <p:spPr bwMode="auto">
          <a:xfrm>
            <a:off x="5714060" y="4637405"/>
            <a:ext cx="914400" cy="121615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err="1" smtClean="0">
                <a:solidFill>
                  <a:schemeClr val="bg2"/>
                </a:solidFill>
                <a:ea typeface="ＭＳ Ｐゴシック" pitchFamily="28" charset="-128"/>
              </a:rPr>
              <a:t>dev</a:t>
            </a:r>
            <a:endParaRPr lang="en-US" b="1" dirty="0" smtClean="0">
              <a:solidFill>
                <a:schemeClr val="bg2"/>
              </a:solidFill>
              <a:ea typeface="ＭＳ Ｐゴシック" pitchFamily="28" charset="-128"/>
            </a:endParaRPr>
          </a:p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2696" y="468000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01000" cy="1143000"/>
          </a:xfrm>
        </p:spPr>
        <p:txBody>
          <a:bodyPr/>
          <a:lstStyle/>
          <a:p>
            <a:pPr lvl="0"/>
            <a:r>
              <a:rPr lang="en-US" dirty="0" smtClean="0"/>
              <a:t>5. Push </a:t>
            </a:r>
            <a:r>
              <a:rPr lang="en-US" dirty="0"/>
              <a:t>Code + Migrate Server DB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2703095" y="912323"/>
            <a:ext cx="9144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pic>
        <p:nvPicPr>
          <p:cNvPr id="8194" name="Picture 2" descr="https://encrypted-tbn1.gstatic.com/images?q=tbn:ANd9GcR1MVL5RhvBBHDyiUMMtpu6y3IbZvmRGvmjHThV47C_82W6bI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981200"/>
            <a:ext cx="1524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encrypted-tbn3.gstatic.com/images?q=tbn:ANd9GcQchYaxyfE4dCuBHahLqzJ_63_HAFsxwJ26_tATvyCm_g1tu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57" y="4038600"/>
            <a:ext cx="4514850" cy="10096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6"/>
          <p:cNvCxnSpPr>
            <a:stCxn id="12" idx="3"/>
            <a:endCxn id="8194" idx="0"/>
          </p:cNvCxnSpPr>
          <p:nvPr/>
        </p:nvCxnSpPr>
        <p:spPr bwMode="auto">
          <a:xfrm>
            <a:off x="3617494" y="1446690"/>
            <a:ext cx="3316706" cy="53451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285092" y="985029"/>
            <a:ext cx="146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push code</a:t>
            </a:r>
            <a:endParaRPr 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86454" y="4119138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CI</a:t>
            </a:r>
            <a:endParaRPr lang="en-US" dirty="0">
              <a:latin typeface="+mn-lt"/>
            </a:endParaRPr>
          </a:p>
        </p:txBody>
      </p:sp>
      <p:cxnSp>
        <p:nvCxnSpPr>
          <p:cNvPr id="27" name="Elbow Connector 26"/>
          <p:cNvCxnSpPr>
            <a:stCxn id="8194" idx="2"/>
            <a:endCxn id="8196" idx="3"/>
          </p:cNvCxnSpPr>
          <p:nvPr/>
        </p:nvCxnSpPr>
        <p:spPr bwMode="auto">
          <a:xfrm rot="5400000">
            <a:off x="6119744" y="3728968"/>
            <a:ext cx="733425" cy="89549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9" name="Smiley Face 28"/>
          <p:cNvSpPr>
            <a:spLocks noChangeAspect="1"/>
          </p:cNvSpPr>
          <p:nvPr/>
        </p:nvSpPr>
        <p:spPr bwMode="auto">
          <a:xfrm>
            <a:off x="1969168" y="10286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33" name="Folded Corner 32"/>
          <p:cNvSpPr/>
          <p:nvPr/>
        </p:nvSpPr>
        <p:spPr bwMode="auto">
          <a:xfrm>
            <a:off x="2703095" y="2331487"/>
            <a:ext cx="9144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34" name="Smiley Face 33"/>
          <p:cNvSpPr>
            <a:spLocks noChangeAspect="1"/>
          </p:cNvSpPr>
          <p:nvPr/>
        </p:nvSpPr>
        <p:spPr bwMode="auto">
          <a:xfrm>
            <a:off x="1969168" y="2447792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>
            <a:stCxn id="8194" idx="1"/>
            <a:endCxn id="33" idx="3"/>
          </p:cNvCxnSpPr>
          <p:nvPr/>
        </p:nvCxnSpPr>
        <p:spPr bwMode="auto">
          <a:xfrm flipH="1" flipV="1">
            <a:off x="3617494" y="2865854"/>
            <a:ext cx="2554706" cy="29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233128" y="2408228"/>
            <a:ext cx="132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pull code</a:t>
            </a:r>
            <a:endParaRPr lang="en-US" dirty="0">
              <a:latin typeface="+mn-lt"/>
            </a:endParaRPr>
          </a:p>
        </p:txBody>
      </p:sp>
      <p:cxnSp>
        <p:nvCxnSpPr>
          <p:cNvPr id="38" name="Elbow Connector 37"/>
          <p:cNvCxnSpPr>
            <a:stCxn id="8196" idx="2"/>
            <a:endCxn id="42" idx="2"/>
          </p:cNvCxnSpPr>
          <p:nvPr/>
        </p:nvCxnSpPr>
        <p:spPr bwMode="auto">
          <a:xfrm rot="16200000" flipH="1">
            <a:off x="5226062" y="3603470"/>
            <a:ext cx="240728" cy="31302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808657" y="5288981"/>
            <a:ext cx="164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migrate.exe</a:t>
            </a:r>
            <a:endParaRPr lang="en-US" dirty="0">
              <a:latin typeface="+mn-lt"/>
            </a:endParaRPr>
          </a:p>
        </p:txBody>
      </p:sp>
      <p:sp>
        <p:nvSpPr>
          <p:cNvPr id="42" name="Can 41"/>
          <p:cNvSpPr/>
          <p:nvPr/>
        </p:nvSpPr>
        <p:spPr bwMode="auto">
          <a:xfrm>
            <a:off x="6911571" y="4724403"/>
            <a:ext cx="914400" cy="1129157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b="1" dirty="0" smtClean="0">
                <a:solidFill>
                  <a:schemeClr val="bg2"/>
                </a:solidFill>
                <a:ea typeface="ＭＳ Ｐゴシック" pitchFamily="28" charset="-128"/>
              </a:rPr>
              <a:t>Server</a:t>
            </a:r>
            <a:endParaRPr lang="en-US" b="1" dirty="0" smtClean="0">
              <a:solidFill>
                <a:schemeClr val="bg2"/>
              </a:solidFill>
              <a:ea typeface="ＭＳ Ｐゴシック" pitchFamily="28" charset="-128"/>
            </a:endParaRPr>
          </a:p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6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6. Process </a:t>
            </a:r>
            <a:r>
              <a:rPr lang="en-US" dirty="0"/>
              <a:t>Workflow</a:t>
            </a:r>
          </a:p>
        </p:txBody>
      </p:sp>
      <p:sp>
        <p:nvSpPr>
          <p:cNvPr id="10" name="Smiley Face 9"/>
          <p:cNvSpPr>
            <a:spLocks noChangeAspect="1"/>
          </p:cNvSpPr>
          <p:nvPr/>
        </p:nvSpPr>
        <p:spPr bwMode="auto">
          <a:xfrm>
            <a:off x="2069432" y="2174542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2" name="Smiley Face 11"/>
          <p:cNvSpPr>
            <a:spLocks noChangeAspect="1"/>
          </p:cNvSpPr>
          <p:nvPr/>
        </p:nvSpPr>
        <p:spPr bwMode="auto">
          <a:xfrm>
            <a:off x="1676400" y="14858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3" name="Smiley Face 12"/>
          <p:cNvSpPr>
            <a:spLocks noChangeAspect="1"/>
          </p:cNvSpPr>
          <p:nvPr/>
        </p:nvSpPr>
        <p:spPr bwMode="auto">
          <a:xfrm>
            <a:off x="2526632" y="14858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4" name="Smiley Face 13"/>
          <p:cNvSpPr>
            <a:spLocks noChangeAspect="1"/>
          </p:cNvSpPr>
          <p:nvPr/>
        </p:nvSpPr>
        <p:spPr bwMode="auto">
          <a:xfrm>
            <a:off x="6331183" y="2174445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5" name="Smiley Face 14"/>
          <p:cNvSpPr>
            <a:spLocks noChangeAspect="1"/>
          </p:cNvSpPr>
          <p:nvPr/>
        </p:nvSpPr>
        <p:spPr bwMode="auto">
          <a:xfrm>
            <a:off x="5938151" y="1485731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6" name="Smiley Face 15"/>
          <p:cNvSpPr>
            <a:spLocks noChangeAspect="1"/>
          </p:cNvSpPr>
          <p:nvPr/>
        </p:nvSpPr>
        <p:spPr bwMode="auto">
          <a:xfrm>
            <a:off x="6788383" y="1485731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2869893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dev</a:t>
            </a:r>
            <a:r>
              <a:rPr lang="en-US" dirty="0" smtClean="0">
                <a:latin typeface="+mn-lt"/>
              </a:rPr>
              <a:t> team</a:t>
            </a:r>
            <a:endParaRPr 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0664" y="282408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DB architects</a:t>
            </a:r>
            <a:endParaRPr lang="en-US" dirty="0">
              <a:latin typeface="+mn-lt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>
            <a:off x="3200400" y="1922774"/>
            <a:ext cx="2590800" cy="62147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28" charset="-128"/>
              </a:rPr>
              <a:t>communication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91" y="3810000"/>
            <a:ext cx="4410075" cy="695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n 21"/>
          <p:cNvSpPr/>
          <p:nvPr/>
        </p:nvSpPr>
        <p:spPr bwMode="auto">
          <a:xfrm>
            <a:off x="4103485" y="2544254"/>
            <a:ext cx="784630" cy="914401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2" y="4889587"/>
            <a:ext cx="6932613" cy="7715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3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0" y="921418"/>
            <a:ext cx="3038475" cy="22479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1905505"/>
            <a:ext cx="5534025" cy="18764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72051"/>
            <a:ext cx="5257800" cy="933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6" y="3781930"/>
            <a:ext cx="62769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18989"/>
            <a:ext cx="33337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4343401" y="1752601"/>
            <a:ext cx="533400" cy="152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Elbow Connector 4"/>
          <p:cNvCxnSpPr>
            <a:stCxn id="10245" idx="2"/>
          </p:cNvCxnSpPr>
          <p:nvPr/>
        </p:nvCxnSpPr>
        <p:spPr bwMode="auto">
          <a:xfrm rot="16200000" flipH="1">
            <a:off x="3951871" y="4130846"/>
            <a:ext cx="951498" cy="22539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258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DAL: Conclusion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71617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06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EF Code First Migrations on MSDN: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>
                <a:hlinkClick r:id="rId3"/>
              </a:rPr>
              <a:t>http://msdn.microsoft.com/en-US/data/jj591621</a:t>
            </a:r>
            <a:endParaRPr lang="en-US" sz="1600" dirty="0" smtClean="0"/>
          </a:p>
          <a:p>
            <a:r>
              <a:rPr lang="en-US" sz="2000" dirty="0" err="1" smtClean="0"/>
              <a:t>Web.config</a:t>
            </a:r>
            <a:r>
              <a:rPr lang="en-US" sz="2000" dirty="0" smtClean="0"/>
              <a:t> &amp; </a:t>
            </a:r>
            <a:r>
              <a:rPr lang="en-US" sz="2000" dirty="0" err="1" smtClean="0"/>
              <a:t>configSource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>
                <a:hlinkClick r:id="rId4"/>
              </a:rPr>
              <a:t>http://wakeupandcode.com/all-your-database-are-belong-to-us/</a:t>
            </a:r>
            <a:endParaRPr lang="en-US" sz="1600" dirty="0" smtClean="0"/>
          </a:p>
          <a:p>
            <a:r>
              <a:rPr lang="en-US" sz="2000" dirty="0" err="1" smtClean="0"/>
              <a:t>PluralSight</a:t>
            </a:r>
            <a:r>
              <a:rPr lang="en-US" sz="2000" dirty="0" smtClean="0"/>
              <a:t> EF Migrations video tutorial:</a:t>
            </a:r>
          </a:p>
          <a:p>
            <a:pPr lvl="1"/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pluralsight.com/training/Courses/TableOfContents/efmigrations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640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latin typeface="+mn-lt"/>
              </a:rPr>
              <a:t>The</a:t>
            </a:r>
            <a:r>
              <a:rPr lang="en-US" sz="6000" dirty="0" smtClean="0">
                <a:solidFill>
                  <a:srgbClr val="99CCFF"/>
                </a:solidFill>
                <a:latin typeface="+mn-lt"/>
              </a:rPr>
              <a:t> </a:t>
            </a:r>
            <a:r>
              <a:rPr lang="en-US" sz="6000" dirty="0" smtClean="0">
                <a:solidFill>
                  <a:srgbClr val="00B0F0"/>
                </a:solidFill>
                <a:latin typeface="+mn-lt"/>
              </a:rPr>
              <a:t>Domain</a:t>
            </a:r>
            <a:endParaRPr lang="en-US" sz="60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5" y="2594420"/>
            <a:ext cx="281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+mn-lt"/>
              </a:rPr>
              <a:t>Sahil</a:t>
            </a:r>
            <a:r>
              <a:rPr lang="en-US" sz="3600" dirty="0" smtClean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+mn-lt"/>
              </a:rPr>
              <a:t>Talwar</a:t>
            </a:r>
            <a:endParaRPr lang="en-US" sz="36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773" y="3124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+mn-lt"/>
              </a:rPr>
              <a:t>Simpler is </a:t>
            </a:r>
            <a:r>
              <a:rPr lang="en-US" sz="3600" dirty="0" smtClean="0">
                <a:solidFill>
                  <a:srgbClr val="92D050"/>
                </a:solidFill>
                <a:latin typeface="+mn-lt"/>
              </a:rPr>
              <a:t>better</a:t>
            </a:r>
            <a:endParaRPr lang="en-US" sz="3600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8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ahil\Desktop\CodeSnipp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83" y="257175"/>
            <a:ext cx="3375482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ahil\Desktop\mo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77900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ahil\Desktop\Autofac-2-Sketch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2819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ahil\Desktop\4-20 Presentation\AutoMapper Blac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144963"/>
            <a:ext cx="4876800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hil\Desktop\Bann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8750"/>
            <a:ext cx="5638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5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b="1" dirty="0"/>
              <a:t>Thanks to our Sponsors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keeping the fires lit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819911"/>
            <a:ext cx="4607143" cy="1038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85" y="2356127"/>
            <a:ext cx="2459941" cy="701225"/>
          </a:xfrm>
          <a:prstGeom prst="rect">
            <a:avLst/>
          </a:prstGeom>
        </p:spPr>
      </p:pic>
      <p:pic>
        <p:nvPicPr>
          <p:cNvPr id="13" name="Picture 2" descr="http://novacodecamp.org/Portals/0/Sponsors/Excella%20Logo%20Full%20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0" y="1801637"/>
            <a:ext cx="1550109" cy="15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novacodecamp.org/Portals/0/Sponsors/Knowlogy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08" y="2329023"/>
            <a:ext cx="1622944" cy="79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novacodecamp.org/Portals/0/Sponsors/NGPVAN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53" y="2286002"/>
            <a:ext cx="2185570" cy="8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DiscountASP.Ne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7" y="4039137"/>
            <a:ext cx="1204787" cy="7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novacodecamp.org/Portals/0/Sponsors/OReilly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69" y="4013636"/>
            <a:ext cx="1983401" cy="77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ttp://novacodecamp.org/Portals/0/Sponsors/pluralsight-fullcolor-250x55-v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30" y="4044892"/>
            <a:ext cx="2440634" cy="7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hil\Desktop\ScrumLargeLabe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5" y="1600200"/>
            <a:ext cx="7610476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9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hil\Desktop\DDD_TDD_BDD_inters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2197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hil\Desktop\teamcity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536"/>
            <a:ext cx="2659062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ahil\Desktop\TeamCi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2" y="1828800"/>
            <a:ext cx="6175457" cy="39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04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001000" cy="1143000"/>
          </a:xfrm>
        </p:spPr>
        <p:txBody>
          <a:bodyPr anchor="ctr"/>
          <a:lstStyle/>
          <a:p>
            <a:r>
              <a:rPr lang="en-US" sz="9600" dirty="0" smtClean="0">
                <a:solidFill>
                  <a:srgbClr val="92D050"/>
                </a:solidFill>
              </a:rPr>
              <a:t>Versus…</a:t>
            </a:r>
            <a:endParaRPr lang="en-US" sz="9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C:\Users\Sahil\Desktop\sumo_wrestler_by_maxxparis-d4xytyj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8" y="838200"/>
            <a:ext cx="6049097" cy="402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4"/>
          <p:cNvSpPr/>
          <p:nvPr/>
        </p:nvSpPr>
        <p:spPr>
          <a:xfrm>
            <a:off x="275495" y="195713"/>
            <a:ext cx="8487505" cy="4527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Impact" pitchFamily="34" charset="0"/>
              </a:rPr>
              <a:t>Heavyweight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4" name="Rounded Rectangle 4"/>
          <p:cNvSpPr/>
          <p:nvPr/>
        </p:nvSpPr>
        <p:spPr>
          <a:xfrm>
            <a:off x="275495" y="5105399"/>
            <a:ext cx="8487505" cy="4527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Enterprise </a:t>
            </a:r>
            <a:r>
              <a:rPr lang="en-US" sz="3200" dirty="0" smtClean="0">
                <a:solidFill>
                  <a:srgbClr val="00B0F0"/>
                </a:solidFill>
              </a:rPr>
              <a:t>Architecture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5" name="Picture 3" descr="C:\Users\Sahil\Desktop\Lasag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34480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Sahil\Desktop\EnterpriseArchitectu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65110"/>
            <a:ext cx="5121875" cy="33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4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4700" y="1378027"/>
            <a:ext cx="2362200" cy="45089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700" dirty="0" smtClean="0">
                <a:solidFill>
                  <a:srgbClr val="00B0F0"/>
                </a:solidFill>
              </a:rPr>
              <a:t>1</a:t>
            </a:r>
            <a:endParaRPr lang="en-US" sz="287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76200"/>
            <a:ext cx="84582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dirty="0" smtClean="0">
                <a:solidFill>
                  <a:srgbClr val="00B0F0"/>
                </a:solidFill>
              </a:rPr>
              <a:t>Round</a:t>
            </a:r>
            <a:endParaRPr lang="en-US" sz="9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hil\Desktop\D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80066"/>
            <a:ext cx="34861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685800" y="1582512"/>
            <a:ext cx="7924800" cy="365759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077038"/>
            <a:ext cx="914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u="sng" dirty="0" smtClean="0">
                <a:solidFill>
                  <a:srgbClr val="00B0F0"/>
                </a:solidFill>
              </a:rPr>
              <a:t>Best Practices</a:t>
            </a:r>
            <a:endParaRPr lang="en-US" sz="6000" u="sng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40235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Repositories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432571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Unit </a:t>
            </a:r>
            <a:r>
              <a:rPr lang="en-US" sz="3600" dirty="0">
                <a:solidFill>
                  <a:srgbClr val="92D050"/>
                </a:solidFill>
              </a:rPr>
              <a:t>of </a:t>
            </a:r>
            <a:r>
              <a:rPr lang="en-US" sz="3600" dirty="0" smtClean="0">
                <a:solidFill>
                  <a:srgbClr val="92D050"/>
                </a:solidFill>
              </a:rPr>
              <a:t>Work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14475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00B0F0"/>
                </a:solidFill>
              </a:rPr>
              <a:t>Entity Framework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2513648"/>
            <a:ext cx="7924800" cy="152400"/>
          </a:xfrm>
          <a:prstGeom prst="rect">
            <a:avLst/>
          </a:prstGeom>
          <a:solidFill>
            <a:srgbClr val="00B0F0">
              <a:alpha val="7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4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2990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6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00567" y="1568116"/>
            <a:ext cx="8297948" cy="1985557"/>
            <a:chOff x="3132" y="1315"/>
            <a:chExt cx="8297948" cy="2303271"/>
          </a:xfrm>
        </p:grpSpPr>
        <p:sp>
          <p:nvSpPr>
            <p:cNvPr id="19" name="Rounded Rectangle 18"/>
            <p:cNvSpPr/>
            <p:nvPr/>
          </p:nvSpPr>
          <p:spPr>
            <a:xfrm>
              <a:off x="3132" y="1315"/>
              <a:ext cx="8297948" cy="2303271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dirty="0" smtClean="0"/>
                <a:t>Domain</a:t>
              </a:r>
              <a:endParaRPr lang="en-US" sz="2800" dirty="0"/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8028" y="1949116"/>
            <a:ext cx="8163026" cy="1539516"/>
            <a:chOff x="3132" y="299104"/>
            <a:chExt cx="8297948" cy="2005480"/>
          </a:xfrm>
        </p:grpSpPr>
        <p:sp>
          <p:nvSpPr>
            <p:cNvPr id="38" name="Rounded Rectangle 37"/>
            <p:cNvSpPr/>
            <p:nvPr/>
          </p:nvSpPr>
          <p:spPr>
            <a:xfrm>
              <a:off x="3132" y="497631"/>
              <a:ext cx="8297948" cy="1806953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0593" y="299104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IUnitOfWork</a:t>
              </a:r>
              <a:endParaRPr lang="en-US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0335" y="2541524"/>
            <a:ext cx="2162257" cy="765678"/>
            <a:chOff x="342900" y="1269326"/>
            <a:chExt cx="2162257" cy="788789"/>
          </a:xfrm>
        </p:grpSpPr>
        <p:sp>
          <p:nvSpPr>
            <p:cNvPr id="17" name="Rounded Rectangle 16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7345" y="2541532"/>
            <a:ext cx="2341768" cy="765678"/>
            <a:chOff x="3009910" y="1269334"/>
            <a:chExt cx="2341768" cy="788789"/>
          </a:xfrm>
        </p:grpSpPr>
        <p:sp>
          <p:nvSpPr>
            <p:cNvPr id="15" name="Rounded Rectangle 14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02938" y="2541524"/>
            <a:ext cx="2139903" cy="765678"/>
            <a:chOff x="5905503" y="1269326"/>
            <a:chExt cx="2139903" cy="788789"/>
          </a:xfrm>
        </p:grpSpPr>
        <p:sp>
          <p:nvSpPr>
            <p:cNvPr id="13" name="Rounded Rectangle 12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0567" y="3309575"/>
            <a:ext cx="8297948" cy="2371211"/>
            <a:chOff x="3132" y="68776"/>
            <a:chExt cx="8297948" cy="2235810"/>
          </a:xfrm>
        </p:grpSpPr>
        <p:sp>
          <p:nvSpPr>
            <p:cNvPr id="41" name="Rounded Rectangle 40"/>
            <p:cNvSpPr/>
            <p:nvPr/>
          </p:nvSpPr>
          <p:spPr>
            <a:xfrm>
              <a:off x="3132" y="432409"/>
              <a:ext cx="8297948" cy="1872177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dirty="0" smtClean="0"/>
                <a:t>Dal</a:t>
              </a:r>
              <a:endParaRPr lang="en-US" sz="2800" dirty="0"/>
            </a:p>
          </p:txBody>
        </p:sp>
        <p:sp>
          <p:nvSpPr>
            <p:cNvPr id="42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8028" y="4076229"/>
            <a:ext cx="8163026" cy="1539516"/>
            <a:chOff x="3132" y="299103"/>
            <a:chExt cx="8297948" cy="2005481"/>
          </a:xfrm>
        </p:grpSpPr>
        <p:sp>
          <p:nvSpPr>
            <p:cNvPr id="44" name="Rounded Rectangle 43"/>
            <p:cNvSpPr/>
            <p:nvPr/>
          </p:nvSpPr>
          <p:spPr>
            <a:xfrm>
              <a:off x="3132" y="497629"/>
              <a:ext cx="8297948" cy="1806955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70593" y="299103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/>
                <a:t>DbContext</a:t>
              </a:r>
              <a:endParaRPr lang="en-US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0335" y="4668637"/>
            <a:ext cx="2162257" cy="765678"/>
            <a:chOff x="342900" y="1269326"/>
            <a:chExt cx="2162257" cy="788789"/>
          </a:xfrm>
        </p:grpSpPr>
        <p:sp>
          <p:nvSpPr>
            <p:cNvPr id="47" name="Rounded Rectangle 46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DbSet</a:t>
              </a:r>
              <a:endParaRPr lang="en-US" sz="18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407345" y="4668645"/>
            <a:ext cx="2341768" cy="765678"/>
            <a:chOff x="3009910" y="1269334"/>
            <a:chExt cx="2341768" cy="788789"/>
          </a:xfrm>
        </p:grpSpPr>
        <p:sp>
          <p:nvSpPr>
            <p:cNvPr id="50" name="Rounded Rectangle 49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DbSet</a:t>
              </a:r>
              <a:endParaRPr lang="en-US" sz="180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02938" y="4668637"/>
            <a:ext cx="2139903" cy="765678"/>
            <a:chOff x="5905503" y="1269326"/>
            <a:chExt cx="2139903" cy="788789"/>
          </a:xfrm>
        </p:grpSpPr>
        <p:sp>
          <p:nvSpPr>
            <p:cNvPr id="53" name="Rounded Rectangle 52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DbSet</a:t>
              </a:r>
              <a:endParaRPr lang="en-US" sz="1800" kern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0568" y="228600"/>
            <a:ext cx="4019032" cy="1163003"/>
            <a:chOff x="0" y="4126"/>
            <a:chExt cx="6769240" cy="1163003"/>
          </a:xfrm>
        </p:grpSpPr>
        <p:sp>
          <p:nvSpPr>
            <p:cNvPr id="60" name="Rounded Rectangle 59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Web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679483" y="228600"/>
            <a:ext cx="4019032" cy="1163003"/>
            <a:chOff x="0" y="4126"/>
            <a:chExt cx="6769240" cy="1163003"/>
          </a:xfrm>
        </p:grpSpPr>
        <p:sp>
          <p:nvSpPr>
            <p:cNvPr id="66" name="Rounded Rectangle 65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hil\Desktop\gold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475037" cy="29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4700" y="1378027"/>
            <a:ext cx="2362200" cy="45089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7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" y="76200"/>
            <a:ext cx="84582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dirty="0" smtClean="0">
                <a:solidFill>
                  <a:srgbClr val="00B0F0"/>
                </a:solidFill>
              </a:rPr>
              <a:t>Round</a:t>
            </a:r>
            <a:endParaRPr lang="en-US" sz="9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70142" y="616047"/>
            <a:ext cx="3290069" cy="1163003"/>
            <a:chOff x="0" y="4126"/>
            <a:chExt cx="6769240" cy="1163003"/>
          </a:xfrm>
        </p:grpSpPr>
        <p:sp>
          <p:nvSpPr>
            <p:cNvPr id="20" name="Rounded Rectangle 19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Web Models</a:t>
              </a:r>
              <a:endParaRPr lang="en-US" sz="36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189" y="1894848"/>
            <a:ext cx="6735151" cy="469184"/>
            <a:chOff x="9915" y="1282927"/>
            <a:chExt cx="6756026" cy="469184"/>
          </a:xfrm>
        </p:grpSpPr>
        <p:sp>
          <p:nvSpPr>
            <p:cNvPr id="18" name="Rounded Rectangle 17"/>
            <p:cNvSpPr/>
            <p:nvPr/>
          </p:nvSpPr>
          <p:spPr>
            <a:xfrm>
              <a:off x="9915" y="1282927"/>
              <a:ext cx="6756026" cy="469184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444444"/>
                </a:gs>
                <a:gs pos="100000">
                  <a:srgbClr val="333333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6"/>
            <p:cNvSpPr/>
            <p:nvPr/>
          </p:nvSpPr>
          <p:spPr>
            <a:xfrm>
              <a:off x="23657" y="1296669"/>
              <a:ext cx="6728542" cy="441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93233" y="2481683"/>
            <a:ext cx="6729674" cy="1077217"/>
            <a:chOff x="23091" y="1869762"/>
            <a:chExt cx="6729674" cy="1077217"/>
          </a:xfrm>
        </p:grpSpPr>
        <p:sp>
          <p:nvSpPr>
            <p:cNvPr id="16" name="Rounded Rectangle 15"/>
            <p:cNvSpPr/>
            <p:nvPr/>
          </p:nvSpPr>
          <p:spPr>
            <a:xfrm>
              <a:off x="23091" y="1869762"/>
              <a:ext cx="6729674" cy="107721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8"/>
            <p:cNvSpPr/>
            <p:nvPr/>
          </p:nvSpPr>
          <p:spPr>
            <a:xfrm>
              <a:off x="54642" y="1901313"/>
              <a:ext cx="6666572" cy="10141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Domain Models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19432" y="3676552"/>
            <a:ext cx="6677277" cy="420300"/>
            <a:chOff x="49290" y="3064631"/>
            <a:chExt cx="6677277" cy="420300"/>
          </a:xfrm>
        </p:grpSpPr>
        <p:sp>
          <p:nvSpPr>
            <p:cNvPr id="13" name="Rounded Rectangle 12"/>
            <p:cNvSpPr/>
            <p:nvPr/>
          </p:nvSpPr>
          <p:spPr>
            <a:xfrm>
              <a:off x="49290" y="3064631"/>
              <a:ext cx="6677277" cy="42030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444444"/>
                </a:gs>
                <a:gs pos="100000">
                  <a:srgbClr val="333333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0"/>
            <p:cNvSpPr/>
            <p:nvPr/>
          </p:nvSpPr>
          <p:spPr>
            <a:xfrm>
              <a:off x="61600" y="3076941"/>
              <a:ext cx="6652657" cy="3956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9432" y="4214504"/>
            <a:ext cx="6677277" cy="1090187"/>
            <a:chOff x="49290" y="3602583"/>
            <a:chExt cx="6677277" cy="1090187"/>
          </a:xfrm>
        </p:grpSpPr>
        <p:sp>
          <p:nvSpPr>
            <p:cNvPr id="10" name="Rounded Rectangle 9"/>
            <p:cNvSpPr/>
            <p:nvPr/>
          </p:nvSpPr>
          <p:spPr>
            <a:xfrm>
              <a:off x="49290" y="3602583"/>
              <a:ext cx="6677277" cy="109018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E1F1F"/>
                </a:gs>
                <a:gs pos="100000">
                  <a:srgbClr val="BE00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2"/>
            <p:cNvSpPr/>
            <p:nvPr/>
          </p:nvSpPr>
          <p:spPr>
            <a:xfrm>
              <a:off x="81220" y="3634513"/>
              <a:ext cx="6613417" cy="10263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Dal Models</a:t>
              </a:r>
            </a:p>
          </p:txBody>
        </p:sp>
      </p:grpSp>
      <p:pic>
        <p:nvPicPr>
          <p:cNvPr id="6147" name="Picture 3" descr="C:\Users\Sahil\Desktop\AutoMap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47" y="1960757"/>
            <a:ext cx="3886200" cy="3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Sahil\Desktop\AutoMap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47" y="3709877"/>
            <a:ext cx="3962400" cy="3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4554763" y="616047"/>
            <a:ext cx="3310015" cy="1163003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FFB00B"/>
              </a:gs>
              <a:gs pos="100000">
                <a:srgbClr val="FFD600"/>
              </a:gs>
            </a:gsLst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6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Api</a:t>
            </a:r>
            <a:r>
              <a:rPr lang="en-US" sz="36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14257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69603985"/>
              </p:ext>
            </p:extLst>
          </p:nvPr>
        </p:nvGraphicFramePr>
        <p:xfrm>
          <a:off x="4214446" y="2844800"/>
          <a:ext cx="44958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9600" y="2212848"/>
            <a:ext cx="2819400" cy="3273552"/>
            <a:chOff x="1371600" y="1828800"/>
            <a:chExt cx="2819400" cy="3273552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371600" y="1828800"/>
              <a:ext cx="1752600" cy="1600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+mn-lt"/>
                  <a:ea typeface="ＭＳ Ｐゴシック" pitchFamily="28" charset="-128"/>
                </a:rPr>
                <a:t>ASP.NET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bg2"/>
                  </a:solidFill>
                  <a:latin typeface="+mn-lt"/>
                  <a:ea typeface="ＭＳ Ｐゴシック" pitchFamily="28" charset="-128"/>
                </a:rPr>
                <a:t>MVC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endParaRPr>
            </a:p>
          </p:txBody>
        </p:sp>
        <p:sp>
          <p:nvSpPr>
            <p:cNvPr id="6" name="Can 5"/>
            <p:cNvSpPr/>
            <p:nvPr/>
          </p:nvSpPr>
          <p:spPr bwMode="auto">
            <a:xfrm>
              <a:off x="3276600" y="3886200"/>
              <a:ext cx="914400" cy="1216152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 smtClean="0">
                <a:solidFill>
                  <a:schemeClr val="bg2"/>
                </a:solidFill>
                <a:latin typeface="+mn-lt"/>
                <a:ea typeface="ＭＳ Ｐゴシック" pitchFamily="28" charset="-128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bg2"/>
                  </a:solidFill>
                  <a:latin typeface="+mn-lt"/>
                  <a:ea typeface="ＭＳ Ｐゴシック" pitchFamily="28" charset="-128"/>
                </a:rPr>
                <a:t>DB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28" charset="-128"/>
              </a:endParaRPr>
            </a:p>
          </p:txBody>
        </p:sp>
        <p:cxnSp>
          <p:nvCxnSpPr>
            <p:cNvPr id="10" name="Elbow Connector 9"/>
            <p:cNvCxnSpPr>
              <a:stCxn id="5" idx="3"/>
              <a:endCxn id="6" idx="0"/>
            </p:cNvCxnSpPr>
            <p:nvPr/>
          </p:nvCxnSpPr>
          <p:spPr bwMode="auto">
            <a:xfrm>
              <a:off x="3124200" y="2628900"/>
              <a:ext cx="609600" cy="14859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30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015488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3637280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4277360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4899152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58757" y="1012523"/>
            <a:ext cx="1596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Enterprise</a:t>
            </a:r>
          </a:p>
          <a:p>
            <a:r>
              <a:rPr lang="en-US" dirty="0" smtClean="0">
                <a:latin typeface="+mn-lt"/>
              </a:rPr>
              <a:t>Web</a:t>
            </a:r>
          </a:p>
          <a:p>
            <a:r>
              <a:rPr lang="en-US" dirty="0" smtClean="0">
                <a:latin typeface="+mn-lt"/>
              </a:rPr>
              <a:t>Application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2162" y="1205204"/>
            <a:ext cx="579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Looking for Ways to Improve &amp; Modernize</a:t>
            </a:r>
            <a:endParaRPr 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2" y="1752600"/>
            <a:ext cx="4394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Motivation behind this design?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2" y="2280934"/>
            <a:ext cx="434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Our desire to do the following: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7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hil\Desktop\gold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475037" cy="29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hil\Desktop\gold-plated-porsche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71575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1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917708" y="4232986"/>
            <a:ext cx="3581399" cy="801004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graphicFrame>
        <p:nvGraphicFramePr>
          <p:cNvPr id="4" name="Picture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24971"/>
              </p:ext>
            </p:extLst>
          </p:nvPr>
        </p:nvGraphicFramePr>
        <p:xfrm>
          <a:off x="762000" y="304800"/>
          <a:ext cx="7772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C:\Users\Sahil\Desktop\AutoMapper Bla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83223"/>
            <a:ext cx="3505200" cy="35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Sahil\Desktop\Bann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777" y="4218226"/>
            <a:ext cx="888271" cy="8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4"/>
          <p:cNvSpPr/>
          <p:nvPr/>
        </p:nvSpPr>
        <p:spPr>
          <a:xfrm>
            <a:off x="4917708" y="4398027"/>
            <a:ext cx="3581399" cy="4527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58AB00"/>
                </a:solidFill>
              </a:rPr>
              <a:t>…Except </a:t>
            </a:r>
            <a:r>
              <a:rPr lang="en-US" sz="2800" dirty="0" smtClean="0">
                <a:solidFill>
                  <a:srgbClr val="58AB00"/>
                </a:solidFill>
              </a:rPr>
              <a:t>Api-Domain.</a:t>
            </a:r>
            <a:endParaRPr lang="en-US" sz="2800" dirty="0">
              <a:solidFill>
                <a:srgbClr val="58A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9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4700" y="1378027"/>
            <a:ext cx="2362200" cy="45089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700" dirty="0" smtClean="0">
                <a:solidFill>
                  <a:srgbClr val="00B0F0"/>
                </a:solidFill>
              </a:rPr>
              <a:t>3</a:t>
            </a:r>
            <a:endParaRPr lang="en-US" sz="287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76200"/>
            <a:ext cx="84582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dirty="0" smtClean="0">
                <a:solidFill>
                  <a:srgbClr val="00B0F0"/>
                </a:solidFill>
              </a:rPr>
              <a:t>Round</a:t>
            </a:r>
            <a:endParaRPr lang="en-US" sz="9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4980873" y="4114800"/>
            <a:ext cx="1882139" cy="1368930"/>
          </a:xfrm>
          <a:prstGeom prst="roundRect">
            <a:avLst/>
          </a:prstGeom>
          <a:solidFill>
            <a:srgbClr val="53902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7616" y="4430286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Student Context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Left-Right Arrow 14"/>
          <p:cNvSpPr/>
          <p:nvPr/>
        </p:nvSpPr>
        <p:spPr bwMode="auto">
          <a:xfrm>
            <a:off x="6962073" y="4777318"/>
            <a:ext cx="457200" cy="136935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505200" y="1219200"/>
            <a:ext cx="1882139" cy="1368930"/>
          </a:xfrm>
          <a:prstGeom prst="roundRect">
            <a:avLst/>
          </a:prstGeom>
          <a:solidFill>
            <a:srgbClr val="53902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42352411"/>
              </p:ext>
            </p:extLst>
          </p:nvPr>
        </p:nvGraphicFramePr>
        <p:xfrm>
          <a:off x="914400" y="13219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09601" y="188500"/>
            <a:ext cx="8024552" cy="905483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275495" y="195714"/>
            <a:ext cx="8487505" cy="905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58AB00"/>
                </a:solidFill>
              </a:rPr>
              <a:t>Context Per Complex Object</a:t>
            </a:r>
            <a:endParaRPr lang="en-US" sz="3200" dirty="0">
              <a:solidFill>
                <a:srgbClr val="58AB00"/>
              </a:solidFill>
            </a:endParaRPr>
          </a:p>
        </p:txBody>
      </p:sp>
      <p:sp>
        <p:nvSpPr>
          <p:cNvPr id="9" name="Rounded Rectangle 4"/>
          <p:cNvSpPr/>
          <p:nvPr/>
        </p:nvSpPr>
        <p:spPr>
          <a:xfrm>
            <a:off x="3374044" y="1100400"/>
            <a:ext cx="2013295" cy="14877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0" tIns="228600" rIns="228600" bIns="228600" numCol="1" spcCol="1270" anchor="t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kern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21943" y="1534686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UniversityContext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Left-Right Arrow 13"/>
          <p:cNvSpPr/>
          <p:nvPr/>
        </p:nvSpPr>
        <p:spPr bwMode="auto">
          <a:xfrm>
            <a:off x="5486400" y="1881718"/>
            <a:ext cx="457200" cy="136935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70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1" grpId="0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618369"/>
              </p:ext>
            </p:extLst>
          </p:nvPr>
        </p:nvGraphicFramePr>
        <p:xfrm>
          <a:off x="4343400" y="3352800"/>
          <a:ext cx="4419600" cy="2254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09601" y="188500"/>
            <a:ext cx="8024552" cy="905483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275495" y="195714"/>
            <a:ext cx="8487505" cy="905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58AB00"/>
                </a:solidFill>
              </a:rPr>
              <a:t>Single Responsibility: Context Per Object</a:t>
            </a:r>
            <a:endParaRPr lang="en-US" sz="3200" dirty="0">
              <a:solidFill>
                <a:srgbClr val="58AB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88084829"/>
              </p:ext>
            </p:extLst>
          </p:nvPr>
        </p:nvGraphicFramePr>
        <p:xfrm>
          <a:off x="275495" y="1295400"/>
          <a:ext cx="40005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5574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42226" y="-153616"/>
            <a:ext cx="8163026" cy="4185826"/>
            <a:chOff x="3132" y="299104"/>
            <a:chExt cx="8297948" cy="2005480"/>
          </a:xfrm>
        </p:grpSpPr>
        <p:sp>
          <p:nvSpPr>
            <p:cNvPr id="39" name="Rounded Rectangle 38"/>
            <p:cNvSpPr/>
            <p:nvPr/>
          </p:nvSpPr>
          <p:spPr>
            <a:xfrm>
              <a:off x="3132" y="497631"/>
              <a:ext cx="8297948" cy="1806953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593" y="299104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 smtClean="0"/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RepositoryStore</a:t>
              </a:r>
              <a:endParaRPr lang="en-US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2226" y="-167425"/>
            <a:ext cx="8163026" cy="5501425"/>
            <a:chOff x="3132" y="299104"/>
            <a:chExt cx="8297948" cy="2005480"/>
          </a:xfrm>
        </p:grpSpPr>
        <p:sp>
          <p:nvSpPr>
            <p:cNvPr id="5" name="Rounded Rectangle 4"/>
            <p:cNvSpPr/>
            <p:nvPr/>
          </p:nvSpPr>
          <p:spPr>
            <a:xfrm>
              <a:off x="3132" y="497631"/>
              <a:ext cx="8297948" cy="1806953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70593" y="299104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 smtClean="0"/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bg1"/>
                  </a:solidFill>
                </a:rPr>
                <a:t>ServiceStore</a:t>
              </a:r>
              <a:endParaRPr lang="en-US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0388" y="3109175"/>
            <a:ext cx="2162257" cy="765678"/>
            <a:chOff x="342900" y="1269326"/>
            <a:chExt cx="2162257" cy="788789"/>
          </a:xfrm>
        </p:grpSpPr>
        <p:sp>
          <p:nvSpPr>
            <p:cNvPr id="8" name="Rounded Rectangle 7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Service</a:t>
              </a:r>
              <a:endParaRPr lang="en-US" sz="18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7398" y="3109183"/>
            <a:ext cx="2341768" cy="765678"/>
            <a:chOff x="3009910" y="1269334"/>
            <a:chExt cx="2341768" cy="788789"/>
          </a:xfrm>
        </p:grpSpPr>
        <p:sp>
          <p:nvSpPr>
            <p:cNvPr id="11" name="Rounded Rectangle 10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Service</a:t>
              </a:r>
              <a:endParaRPr lang="en-US" sz="18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2991" y="3109175"/>
            <a:ext cx="2139903" cy="765678"/>
            <a:chOff x="5905503" y="1269326"/>
            <a:chExt cx="2139903" cy="788789"/>
          </a:xfrm>
        </p:grpSpPr>
        <p:sp>
          <p:nvSpPr>
            <p:cNvPr id="14" name="Rounded Rectangle 13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Service</a:t>
              </a:r>
              <a:endParaRPr lang="en-US" sz="1800" kern="1200" dirty="0"/>
            </a:p>
          </p:txBody>
        </p:sp>
      </p:grpSp>
      <p:sp>
        <p:nvSpPr>
          <p:cNvPr id="18" name="Flowchart: Magnetic Disk 17"/>
          <p:cNvSpPr/>
          <p:nvPr/>
        </p:nvSpPr>
        <p:spPr bwMode="auto">
          <a:xfrm>
            <a:off x="3830053" y="1204175"/>
            <a:ext cx="1447800" cy="1219200"/>
          </a:xfrm>
          <a:prstGeom prst="flowChartMagneticDisk">
            <a:avLst/>
          </a:prstGeom>
          <a:solidFill>
            <a:srgbClr val="58AB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ea typeface="ＭＳ Ｐゴシック" pitchFamily="28" charset="-128"/>
              </a:rPr>
              <a:t>Shared Context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3585660">
            <a:off x="2789772" y="1500044"/>
            <a:ext cx="217507" cy="2021435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4435789" y="2510761"/>
            <a:ext cx="236327" cy="522214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8040972">
            <a:off x="6097807" y="1511822"/>
            <a:ext cx="211905" cy="2020897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16769" y="260523"/>
            <a:ext cx="8163026" cy="3887844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9" name="Group 28"/>
          <p:cNvGrpSpPr/>
          <p:nvPr/>
        </p:nvGrpSpPr>
        <p:grpSpPr>
          <a:xfrm>
            <a:off x="760388" y="4148367"/>
            <a:ext cx="2162257" cy="765678"/>
            <a:chOff x="342900" y="1269326"/>
            <a:chExt cx="2162257" cy="788789"/>
          </a:xfrm>
        </p:grpSpPr>
        <p:sp>
          <p:nvSpPr>
            <p:cNvPr id="30" name="Rounded Rectangle 29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Service</a:t>
              </a:r>
              <a:endParaRPr lang="en-US" sz="18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27398" y="4148375"/>
            <a:ext cx="2341768" cy="765678"/>
            <a:chOff x="3009910" y="1269334"/>
            <a:chExt cx="2341768" cy="788789"/>
          </a:xfrm>
        </p:grpSpPr>
        <p:sp>
          <p:nvSpPr>
            <p:cNvPr id="33" name="Rounded Rectangle 32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Service</a:t>
              </a:r>
              <a:endParaRPr lang="en-US" sz="18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22991" y="4148367"/>
            <a:ext cx="2139903" cy="765678"/>
            <a:chOff x="5905503" y="1269326"/>
            <a:chExt cx="2139903" cy="788789"/>
          </a:xfrm>
        </p:grpSpPr>
        <p:sp>
          <p:nvSpPr>
            <p:cNvPr id="36" name="Rounded Rectangle 35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Service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35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hil\Desktop\gold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475037" cy="29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hil\Desktop\gold-plated-porsche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1100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ahil\Desktop\Gold_Plating_Syste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22" y="1600200"/>
            <a:ext cx="6809428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962400" y="228600"/>
            <a:ext cx="4191000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ＭＳ Ｐゴシック" pitchFamily="28" charset="-128"/>
              </a:rPr>
              <a:t>Solid</a:t>
            </a:r>
            <a:r>
              <a:rPr kumimoji="0" lang="en-US" sz="5400" b="0" i="1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Arial" pitchFamily="34" charset="0"/>
                <a:ea typeface="ＭＳ Ｐゴシック" pitchFamily="28" charset="-128"/>
              </a:rPr>
              <a:t> 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Arial" pitchFamily="34" charset="0"/>
                <a:ea typeface="ＭＳ Ｐゴシック" pitchFamily="28" charset="-128"/>
              </a:rPr>
              <a:t>gold.</a:t>
            </a:r>
          </a:p>
        </p:txBody>
      </p:sp>
    </p:spTree>
    <p:extLst>
      <p:ext uri="{BB962C8B-B14F-4D97-AF65-F5344CB8AC3E}">
        <p14:creationId xmlns:p14="http://schemas.microsoft.com/office/powerpoint/2010/main" val="280435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 bwMode="auto">
          <a:xfrm>
            <a:off x="228598" y="1636094"/>
            <a:ext cx="8610601" cy="2751968"/>
          </a:xfrm>
          <a:prstGeom prst="roundRect">
            <a:avLst/>
          </a:prstGeom>
          <a:solidFill>
            <a:srgbClr val="44444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8AB00"/>
                </a:solidFill>
                <a:effectLst/>
                <a:latin typeface="Arial" pitchFamily="34" charset="0"/>
                <a:ea typeface="ＭＳ Ｐゴシック" pitchFamily="28" charset="-128"/>
              </a:rPr>
              <a:t>Services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0568" y="2199921"/>
            <a:ext cx="1164665" cy="2005315"/>
            <a:chOff x="342900" y="1269326"/>
            <a:chExt cx="2162257" cy="788789"/>
          </a:xfrm>
        </p:grpSpPr>
        <p:sp>
          <p:nvSpPr>
            <p:cNvPr id="26" name="Rounded Rectangle 25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6"/>
            <p:cNvSpPr/>
            <p:nvPr/>
          </p:nvSpPr>
          <p:spPr>
            <a:xfrm>
              <a:off x="366002" y="1292429"/>
              <a:ext cx="2116050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Domain 1</a:t>
              </a:r>
              <a:endParaRPr lang="en-US" sz="18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0568" y="340694"/>
            <a:ext cx="4019032" cy="1163003"/>
            <a:chOff x="0" y="4126"/>
            <a:chExt cx="6769240" cy="1163003"/>
          </a:xfrm>
        </p:grpSpPr>
        <p:sp>
          <p:nvSpPr>
            <p:cNvPr id="35" name="Rounded Rectangle 34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Web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79483" y="340694"/>
            <a:ext cx="4019032" cy="1163003"/>
            <a:chOff x="0" y="4126"/>
            <a:chExt cx="6769240" cy="1163003"/>
          </a:xfrm>
        </p:grpSpPr>
        <p:sp>
          <p:nvSpPr>
            <p:cNvPr id="38" name="Rounded Rectangle 37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73925" y="2209799"/>
            <a:ext cx="1164666" cy="1985557"/>
            <a:chOff x="3132" y="1315"/>
            <a:chExt cx="8297948" cy="2303271"/>
          </a:xfrm>
        </p:grpSpPr>
        <p:sp>
          <p:nvSpPr>
            <p:cNvPr id="41" name="Rounded Rectangle 40"/>
            <p:cNvSpPr/>
            <p:nvPr/>
          </p:nvSpPr>
          <p:spPr>
            <a:xfrm>
              <a:off x="3132" y="1315"/>
              <a:ext cx="8297948" cy="2303271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800" dirty="0"/>
                <a:t>Domain </a:t>
              </a:r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42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652363" y="2199921"/>
            <a:ext cx="1164665" cy="2005315"/>
            <a:chOff x="342900" y="1269326"/>
            <a:chExt cx="2162257" cy="788789"/>
          </a:xfrm>
        </p:grpSpPr>
        <p:sp>
          <p:nvSpPr>
            <p:cNvPr id="56" name="Rounded Rectangle 55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6"/>
            <p:cNvSpPr/>
            <p:nvPr/>
          </p:nvSpPr>
          <p:spPr>
            <a:xfrm>
              <a:off x="366002" y="1292429"/>
              <a:ext cx="2116050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Domain </a:t>
              </a:r>
              <a:r>
                <a:rPr lang="en-US" sz="1800" dirty="0" smtClean="0"/>
                <a:t>4</a:t>
              </a:r>
              <a:endParaRPr lang="en-US" sz="1800" kern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06666" y="2209799"/>
            <a:ext cx="1164666" cy="1985557"/>
            <a:chOff x="3132" y="1315"/>
            <a:chExt cx="8297948" cy="2303271"/>
          </a:xfrm>
        </p:grpSpPr>
        <p:sp>
          <p:nvSpPr>
            <p:cNvPr id="59" name="Rounded Rectangle 58"/>
            <p:cNvSpPr/>
            <p:nvPr/>
          </p:nvSpPr>
          <p:spPr>
            <a:xfrm>
              <a:off x="3132" y="1315"/>
              <a:ext cx="8297948" cy="2303271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800" dirty="0"/>
                <a:t>Domain 5</a:t>
              </a:r>
            </a:p>
          </p:txBody>
        </p:sp>
        <p:sp>
          <p:nvSpPr>
            <p:cNvPr id="60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0568" y="4519354"/>
            <a:ext cx="8256240" cy="1090187"/>
            <a:chOff x="49290" y="3602583"/>
            <a:chExt cx="6677277" cy="1090187"/>
          </a:xfrm>
        </p:grpSpPr>
        <p:sp>
          <p:nvSpPr>
            <p:cNvPr id="63" name="Rounded Rectangle 62"/>
            <p:cNvSpPr/>
            <p:nvPr/>
          </p:nvSpPr>
          <p:spPr>
            <a:xfrm>
              <a:off x="49290" y="3602583"/>
              <a:ext cx="6677277" cy="109018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E1F1F"/>
                </a:gs>
                <a:gs pos="100000">
                  <a:srgbClr val="BE00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4"/>
            <p:cNvSpPr/>
            <p:nvPr/>
          </p:nvSpPr>
          <p:spPr>
            <a:xfrm>
              <a:off x="81220" y="3634513"/>
              <a:ext cx="6613417" cy="10263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Dal Models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83271" y="2209799"/>
            <a:ext cx="1275176" cy="1985557"/>
            <a:chOff x="-345601" y="4126"/>
            <a:chExt cx="7460437" cy="1163003"/>
          </a:xfrm>
        </p:grpSpPr>
        <p:sp>
          <p:nvSpPr>
            <p:cNvPr id="66" name="Rounded Rectangle 65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-345601" y="38189"/>
              <a:ext cx="7460437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>
                  <a:solidFill>
                    <a:schemeClr val="bg1"/>
                  </a:solidFill>
                </a:rPr>
                <a:t>Domain </a:t>
              </a:r>
              <a:r>
                <a:rPr lang="en-US" sz="1800" b="0" kern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800" b="0" kern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467600" y="2209799"/>
            <a:ext cx="1295400" cy="1985557"/>
            <a:chOff x="-313927" y="4126"/>
            <a:chExt cx="7578759" cy="1163003"/>
          </a:xfrm>
        </p:grpSpPr>
        <p:sp>
          <p:nvSpPr>
            <p:cNvPr id="72" name="Rounded Rectangle 71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4"/>
            <p:cNvSpPr/>
            <p:nvPr/>
          </p:nvSpPr>
          <p:spPr>
            <a:xfrm>
              <a:off x="-313927" y="38189"/>
              <a:ext cx="7578759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>
                  <a:solidFill>
                    <a:schemeClr val="bg1"/>
                  </a:solidFill>
                </a:rPr>
                <a:t>Domain </a:t>
              </a:r>
              <a:r>
                <a: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800" b="0" kern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6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hil\Desktop\ls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5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Sahil\Desktop\4-20 Presentation\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"/>
            <a:ext cx="443484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2209804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+mn-lt"/>
              </a:rPr>
              <a:t>Data Access Layer</a:t>
            </a:r>
            <a:endParaRPr lang="en-US" sz="6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5" y="2594424"/>
            <a:ext cx="281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Shahed</a:t>
            </a:r>
          </a:p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Chowdhuri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249" y="3240755"/>
            <a:ext cx="607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n-lt"/>
              </a:rPr>
              <a:t>U</a:t>
            </a:r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sing Code-First Migrations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Image Credits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315200" cy="4495799"/>
          </a:xfrm>
        </p:spPr>
        <p:txBody>
          <a:bodyPr/>
          <a:lstStyle/>
          <a:p>
            <a:r>
              <a:rPr lang="en-US" sz="1200" dirty="0">
                <a:solidFill>
                  <a:srgbClr val="99CCFF"/>
                </a:solidFill>
                <a:hlinkClick r:id="rId2"/>
              </a:rPr>
              <a:t>http://i-cdn.apartmenttherapy.com/uimages/kitchen/2010_05_17-Lasagna.jpg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3"/>
              </a:rPr>
              <a:t>http://www.callagold.com/wp-content/uploads/2012/02/gold-plated-porsche-1.jpg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4"/>
              </a:rPr>
              <a:t>http://img.diytrade.com/cdimg/1057186/11295732/0/1259756915/Gold_Plating_System.jpg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5"/>
              </a:rPr>
              <a:t>http://www.artisticplating.net/images/gold4.jpg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6"/>
              </a:rPr>
              <a:t>http://epf.thingml.org/wikis/inf5120/practice.mgmt.scrum.base-sintef/guidances/roadmaps/resources/ScrumLargeLabelled.png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7"/>
              </a:rPr>
              <a:t>http://1.bp.blogspot.com/-H0OeuWi6oXc/UG9BbClJF-I/AAAAAAAAAqY/6v4hZ5zGGXk/s1600/DDD_TDD_BDD_intersection.png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8"/>
              </a:rPr>
              <a:t>http://blogs.jetbrains.com/teamcity/wp-content/uploads/2008/09/teamcity512.png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9"/>
              </a:rPr>
              <a:t>http://www.regretfreelife.net/wp-content/uploads/2012/09/lscycle.jpg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0"/>
              </a:rPr>
              <a:t>http://automapper.org/img/black_logo.png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1"/>
              </a:rPr>
              <a:t>http://4.bp.blogspot.com/-1p7GSp6m_a8/UOrbvzLfwKI/AAAAAAAAAI4/oYULEv-jJWc/s1600/g3211.png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2"/>
              </a:rPr>
              <a:t>http://www.clker.com/cliparts/T/G/C/H/K/W/no-sign-hi.png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3"/>
              </a:rPr>
              <a:t>http://2.bp.blogspot.com/---z3-XY_a5M/T2uGslh4fYI/AAAAAAAAADY/PyqTk88n3Qo/s1600/Health+Services+Enterprise+Architecture+v5.3+(3-20-12).jpg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4"/>
              </a:rPr>
              <a:t>http://fc06.deviantart.net/fs71/f/2012/119/e/7/sumo_wrestler_by_maxxparis-d4xytyj.jpg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5"/>
              </a:rPr>
              <a:t>http://</a:t>
            </a:r>
            <a:r>
              <a:rPr lang="en-US" sz="1200" dirty="0" smtClean="0">
                <a:solidFill>
                  <a:srgbClr val="99CCFF"/>
                </a:solidFill>
                <a:hlinkClick r:id="rId15"/>
              </a:rPr>
              <a:t>www.nerdpad.com/wp-content/uploads/2010/04/vs2010_full.jpg</a:t>
            </a:r>
            <a:endParaRPr lang="en-US" sz="1200" dirty="0" smtClean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6"/>
              </a:rPr>
              <a:t>https://secure.gravatar.com/avatar/cf4c53b37956b009d609caeacb171c40?s=420&amp;d=https://a248.e.akamai.net/assets.github.com%2Fimages%2Fgravatars%2Fgravatar-org-420.png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7"/>
              </a:rPr>
              <a:t>http://</a:t>
            </a:r>
            <a:r>
              <a:rPr lang="en-US" sz="1200" dirty="0" smtClean="0">
                <a:solidFill>
                  <a:srgbClr val="99CCFF"/>
                </a:solidFill>
                <a:hlinkClick r:id="rId17"/>
              </a:rPr>
              <a:t>nblumhardt.com/wp-content/uploads/2009/12/Autofac-2-Sketch1.png</a:t>
            </a:r>
          </a:p>
        </p:txBody>
      </p:sp>
    </p:spTree>
    <p:extLst>
      <p:ext uri="{BB962C8B-B14F-4D97-AF65-F5344CB8AC3E}">
        <p14:creationId xmlns:p14="http://schemas.microsoft.com/office/powerpoint/2010/main" val="29729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Check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 bwMode="auto">
          <a:xfrm>
            <a:off x="533400" y="2743200"/>
            <a:ext cx="1752600" cy="1752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rPr>
              <a:t>ASP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rPr>
              <a:t>.NET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/>
                </a:solidFill>
                <a:latin typeface="+mn-lt"/>
                <a:ea typeface="ＭＳ Ｐゴシック" pitchFamily="28" charset="-128"/>
              </a:rPr>
              <a:t>MVC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n-lt"/>
              <a:ea typeface="ＭＳ Ｐゴシック" pitchFamily="28" charset="-128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2151186" y="1524000"/>
            <a:ext cx="2080846" cy="1828800"/>
          </a:xfrm>
          <a:prstGeom prst="ellips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+mn-lt"/>
              <a:ea typeface="ＭＳ Ｐゴシック" pitchFamily="28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+mn-lt"/>
                <a:ea typeface="ＭＳ Ｐゴシック" pitchFamily="28" charset="-128"/>
              </a:rPr>
              <a:t>Entity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  <a:ea typeface="ＭＳ Ｐゴシック" pitchFamily="28" charset="-128"/>
              </a:rPr>
              <a:t>Framework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+mn-lt"/>
              <a:ea typeface="ＭＳ Ｐゴシック" pitchFamily="28" charset="-128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4296509" y="2590800"/>
            <a:ext cx="2438400" cy="1752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EF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Code-First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 Development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6172200" y="990600"/>
            <a:ext cx="2590800" cy="1752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28" charset="-128"/>
              </a:rPr>
              <a:t>EF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28" charset="-128"/>
              </a:rPr>
              <a:t>Code-First Migrations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757" y="1012523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you familiar </a:t>
            </a:r>
            <a:r>
              <a:rPr lang="en-US" dirty="0" smtClean="0">
                <a:latin typeface="+mn-lt"/>
              </a:rPr>
              <a:t>with</a:t>
            </a:r>
            <a:r>
              <a:rPr lang="en-US" dirty="0" smtClean="0"/>
              <a:t>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and Alternatives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146235"/>
              </p:ext>
            </p:extLst>
          </p:nvPr>
        </p:nvGraphicFramePr>
        <p:xfrm>
          <a:off x="1295400" y="1600200"/>
          <a:ext cx="7315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38538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solve?</a:t>
            </a:r>
            <a:endParaRPr lang="en-US" dirty="0"/>
          </a:p>
        </p:txBody>
      </p:sp>
      <p:pic>
        <p:nvPicPr>
          <p:cNvPr id="1026" name="Picture 2" descr="http://1.bp.blogspot.com/-x6f1nrORYEU/USL6hiFHSGI/AAAAAAAAAMA/RwFMhX5DnQI/s1600/tu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1143000"/>
            <a:ext cx="692477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DAL: Agenda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4684580"/>
              </p:ext>
            </p:extLst>
          </p:nvPr>
        </p:nvGraphicFramePr>
        <p:xfrm>
          <a:off x="304800" y="1295400"/>
          <a:ext cx="426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571053"/>
              </p:ext>
            </p:extLst>
          </p:nvPr>
        </p:nvGraphicFramePr>
        <p:xfrm>
          <a:off x="4724400" y="1295400"/>
          <a:ext cx="426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673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57300"/>
            <a:ext cx="3714750" cy="21717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Models &amp; Mapping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114679"/>
            <a:ext cx="3714750" cy="2600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9" y="2015916"/>
            <a:ext cx="2562225" cy="8477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62601" y="1334730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DBContext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OnModelCreating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la">
  <a:themeElements>
    <a:clrScheme name="Custom 3">
      <a:dk1>
        <a:srgbClr val="238A81"/>
      </a:dk1>
      <a:lt1>
        <a:srgbClr val="FFFFFF"/>
      </a:lt1>
      <a:dk2>
        <a:srgbClr val="000000"/>
      </a:dk2>
      <a:lt2>
        <a:srgbClr val="C1E1DE"/>
      </a:lt2>
      <a:accent1>
        <a:srgbClr val="191E72"/>
      </a:accent1>
      <a:accent2>
        <a:srgbClr val="430A7F"/>
      </a:accent2>
      <a:accent3>
        <a:srgbClr val="A7A614"/>
      </a:accent3>
      <a:accent4>
        <a:srgbClr val="582D10"/>
      </a:accent4>
      <a:accent5>
        <a:srgbClr val="A8206C"/>
      </a:accent5>
      <a:accent6>
        <a:srgbClr val="781C22"/>
      </a:accent6>
      <a:hlink>
        <a:srgbClr val="009999"/>
      </a:hlink>
      <a:folHlink>
        <a:srgbClr val="2648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Excella" id="{9A5F6432-036B-4B94-AD11-BE20D0494622}" vid="{7466CE9E-D5DB-4024-BB33-EA4F022184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416</TotalTime>
  <Words>1170</Words>
  <Application>Microsoft Office PowerPoint</Application>
  <PresentationFormat>On-screen Show (4:3)</PresentationFormat>
  <Paragraphs>343</Paragraphs>
  <Slides>40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Excella</vt:lpstr>
      <vt:lpstr>PowerPoint Presentation</vt:lpstr>
      <vt:lpstr>Thanks to our Sponsors for keeping the fires lit</vt:lpstr>
      <vt:lpstr>Introduction</vt:lpstr>
      <vt:lpstr>PowerPoint Presentation</vt:lpstr>
      <vt:lpstr>Tech Check</vt:lpstr>
      <vt:lpstr>Options and Alternatives</vt:lpstr>
      <vt:lpstr>What are we trying to solve?</vt:lpstr>
      <vt:lpstr>DAL: Agenda</vt:lpstr>
      <vt:lpstr>1. Models &amp; Mapping</vt:lpstr>
      <vt:lpstr>2. Connection Strings</vt:lpstr>
      <vt:lpstr>3. Enable Migrations</vt:lpstr>
      <vt:lpstr>4. Update Database</vt:lpstr>
      <vt:lpstr>5. Push Code + Migrate Server DB</vt:lpstr>
      <vt:lpstr>6. Process Workflow</vt:lpstr>
      <vt:lpstr>Code Walkthrough</vt:lpstr>
      <vt:lpstr>DAL: Conclusion</vt:lpstr>
      <vt:lpstr>Resources</vt:lpstr>
      <vt:lpstr>PowerPoint Presentation</vt:lpstr>
      <vt:lpstr>PowerPoint Presentation</vt:lpstr>
      <vt:lpstr>PowerPoint Presentation</vt:lpstr>
      <vt:lpstr>PowerPoint Presentation</vt:lpstr>
      <vt:lpstr>Versus…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Credits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Shahed Chowdhuri</dc:creator>
  <cp:lastModifiedBy>Sahil Talwar</cp:lastModifiedBy>
  <cp:revision>131</cp:revision>
  <dcterms:created xsi:type="dcterms:W3CDTF">2013-04-17T01:04:12Z</dcterms:created>
  <dcterms:modified xsi:type="dcterms:W3CDTF">2013-04-20T07:29:15Z</dcterms:modified>
</cp:coreProperties>
</file>