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45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nd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13" y="4367213"/>
            <a:ext cx="2651125" cy="2171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6" descr="option 3 end sli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7927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01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72"/>
                </a:solidFill>
                <a:latin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1"/>
            <a:ext cx="7315200" cy="4114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72"/>
                </a:solidFill>
                <a:latin typeface="Calibri"/>
              </a:defRPr>
            </a:lvl1pPr>
            <a:lvl2pPr>
              <a:defRPr sz="2400">
                <a:solidFill>
                  <a:srgbClr val="000072"/>
                </a:solidFill>
                <a:latin typeface="Calibri"/>
              </a:defRPr>
            </a:lvl2pPr>
            <a:lvl3pPr>
              <a:defRPr sz="2000">
                <a:solidFill>
                  <a:srgbClr val="000072"/>
                </a:solidFill>
                <a:latin typeface="Calibri"/>
              </a:defRPr>
            </a:lvl3pPr>
            <a:lvl4pPr>
              <a:defRPr>
                <a:latin typeface="Calibri"/>
              </a:defRPr>
            </a:lvl4pPr>
            <a:lvl5pPr>
              <a:defRPr>
                <a:latin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296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96088" y="6405563"/>
            <a:ext cx="1982787" cy="188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7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ＭＳ Ｐゴシック" pitchFamily="28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5462" y="2590800"/>
            <a:ext cx="80010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ＭＳ Ｐゴシック" pitchFamily="28" charset="-128"/>
                <a:cs typeface="ＭＳ Ｐゴシック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ＭＳ Ｐゴシック" pitchFamily="28" charset="-128"/>
              </a:defRPr>
            </a:lvl9pPr>
          </a:lstStyle>
          <a:p>
            <a:r>
              <a:rPr lang="en-US" dirty="0" smtClean="0"/>
              <a:t>Code First Migrations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90356" y="3733800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Shahed Chowdhuri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Database-First (EDMX)</a:t>
            </a:r>
          </a:p>
          <a:p>
            <a:r>
              <a:rPr lang="en-US" dirty="0" smtClean="0"/>
              <a:t>Model-First (visual designer)</a:t>
            </a:r>
          </a:p>
          <a:p>
            <a:r>
              <a:rPr lang="en-US" dirty="0"/>
              <a:t>Code-First with automatic </a:t>
            </a:r>
            <a:r>
              <a:rPr lang="en-US" dirty="0" smtClean="0"/>
              <a:t>migrations</a:t>
            </a:r>
          </a:p>
          <a:p>
            <a:r>
              <a:rPr lang="en-US" dirty="0" smtClean="0"/>
              <a:t>Code-First with manual migrations</a:t>
            </a:r>
          </a:p>
        </p:txBody>
      </p:sp>
    </p:spTree>
    <p:extLst>
      <p:ext uri="{BB962C8B-B14F-4D97-AF65-F5344CB8AC3E}">
        <p14:creationId xmlns:p14="http://schemas.microsoft.com/office/powerpoint/2010/main" val="32838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42755"/>
      </p:ext>
    </p:extLst>
  </p:cSld>
  <p:clrMapOvr>
    <a:masterClrMapping/>
  </p:clrMapOvr>
</p:sld>
</file>

<file path=ppt/theme/theme1.xml><?xml version="1.0" encoding="utf-8"?>
<a:theme xmlns:a="http://schemas.openxmlformats.org/drawingml/2006/main" name="Excella">
  <a:themeElements>
    <a:clrScheme name="Custom 3">
      <a:dk1>
        <a:srgbClr val="238A81"/>
      </a:dk1>
      <a:lt1>
        <a:srgbClr val="FFFFFF"/>
      </a:lt1>
      <a:dk2>
        <a:srgbClr val="000000"/>
      </a:dk2>
      <a:lt2>
        <a:srgbClr val="C1E1DE"/>
      </a:lt2>
      <a:accent1>
        <a:srgbClr val="191E72"/>
      </a:accent1>
      <a:accent2>
        <a:srgbClr val="430A7F"/>
      </a:accent2>
      <a:accent3>
        <a:srgbClr val="A7A614"/>
      </a:accent3>
      <a:accent4>
        <a:srgbClr val="582D10"/>
      </a:accent4>
      <a:accent5>
        <a:srgbClr val="A8206C"/>
      </a:accent5>
      <a:accent6>
        <a:srgbClr val="781C22"/>
      </a:accent6>
      <a:hlink>
        <a:srgbClr val="009999"/>
      </a:hlink>
      <a:folHlink>
        <a:srgbClr val="2648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Excella" id="{9A5F6432-036B-4B94-AD11-BE20D0494622}" vid="{7466CE9E-D5DB-4024-BB33-EA4F022184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Excella</Template>
  <TotalTime>13</TotalTime>
  <Words>28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Excella</vt:lpstr>
      <vt:lpstr>PowerPoint Presentation</vt:lpstr>
      <vt:lpstr>Introduction</vt:lpstr>
      <vt:lpstr>Options and Alternatives</vt:lpstr>
      <vt:lpstr>Conclusion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Chowdhuri</dc:creator>
  <cp:lastModifiedBy>Shahed Chowdhuri</cp:lastModifiedBy>
  <cp:revision>7</cp:revision>
  <dcterms:created xsi:type="dcterms:W3CDTF">2013-04-17T01:04:12Z</dcterms:created>
  <dcterms:modified xsi:type="dcterms:W3CDTF">2013-04-17T01:17:34Z</dcterms:modified>
</cp:coreProperties>
</file>