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78" r:id="rId3"/>
    <p:sldId id="272" r:id="rId4"/>
    <p:sldId id="273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0" r:id="rId17"/>
    <p:sldId id="274" r:id="rId18"/>
    <p:sldId id="275" r:id="rId19"/>
    <p:sldId id="276" r:id="rId20"/>
    <p:sldId id="277" r:id="rId21"/>
    <p:sldId id="258" r:id="rId22"/>
    <p:sldId id="271" r:id="rId23"/>
    <p:sldId id="25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3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5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3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792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4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29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A8952F3-850D-43B5-8EAB-46809C6C734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63F4B2E-20AB-493A-A23F-E6E6045D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96088" y="6405563"/>
            <a:ext cx="1982787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3" r:id="rId3"/>
    <p:sldLayoutId id="2147484116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akeupandcode.com/" TargetMode="External"/><Relationship Id="rId7" Type="http://schemas.openxmlformats.org/officeDocument/2006/relationships/hyperlink" Target="http://deceivingarts.com/blog" TargetMode="External"/><Relationship Id="rId2" Type="http://schemas.openxmlformats.org/officeDocument/2006/relationships/hyperlink" Target="mailto:shahed.chowdhuri@excell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doguhan.uluca@excella.com" TargetMode="External"/><Relationship Id="rId5" Type="http://schemas.openxmlformats.org/officeDocument/2006/relationships/hyperlink" Target="http://about.me/sahiltalwar" TargetMode="External"/><Relationship Id="rId4" Type="http://schemas.openxmlformats.org/officeDocument/2006/relationships/hyperlink" Target="mailto:sahil.talwar@excella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1905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5400" b="1" dirty="0" smtClean="0"/>
              <a:t>Lean Enterprise Architecture 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343400"/>
            <a:ext cx="8686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Shahed </a:t>
            </a:r>
            <a:r>
              <a:rPr lang="en-US" dirty="0" smtClean="0"/>
              <a:t>Chowdhuri</a:t>
            </a:r>
            <a:r>
              <a:rPr lang="en-US" dirty="0"/>
              <a:t>, Sahil </a:t>
            </a:r>
            <a:r>
              <a:rPr lang="en-US" dirty="0" smtClean="0"/>
              <a:t>Talwar, Doguhan </a:t>
            </a:r>
            <a:r>
              <a:rPr lang="en-US" dirty="0" smtClean="0"/>
              <a:t>Uluca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667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2400" dirty="0"/>
              <a:t>A lean, testable enterprise architecture with a modern client stack</a:t>
            </a:r>
          </a:p>
        </p:txBody>
      </p:sp>
    </p:spTree>
    <p:extLst>
      <p:ext uri="{BB962C8B-B14F-4D97-AF65-F5344CB8AC3E}">
        <p14:creationId xmlns:p14="http://schemas.microsoft.com/office/powerpoint/2010/main" val="3698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Migrations</a:t>
            </a:r>
          </a:p>
          <a:p>
            <a:r>
              <a:rPr lang="en-US" dirty="0" err="1" smtClean="0"/>
              <a:t>Configuration.cs</a:t>
            </a:r>
            <a:endParaRPr lang="en-US" dirty="0" smtClean="0"/>
          </a:p>
          <a:p>
            <a:r>
              <a:rPr lang="en-US" dirty="0" smtClean="0"/>
              <a:t>Add Seed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Database</a:t>
            </a:r>
          </a:p>
          <a:p>
            <a:r>
              <a:rPr lang="en-US" dirty="0" smtClean="0"/>
              <a:t>Run Seed Data</a:t>
            </a:r>
          </a:p>
          <a:p>
            <a:r>
              <a:rPr lang="en-US" dirty="0" smtClean="0"/>
              <a:t>Verify SQL</a:t>
            </a:r>
          </a:p>
          <a:p>
            <a:r>
              <a:rPr lang="en-US" dirty="0" smtClean="0"/>
              <a:t>Verify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code to source control</a:t>
            </a:r>
          </a:p>
          <a:p>
            <a:r>
              <a:rPr lang="en-US" dirty="0" smtClean="0"/>
              <a:t>Other developers pull and Update Database</a:t>
            </a:r>
          </a:p>
          <a:p>
            <a:r>
              <a:rPr lang="en-US" dirty="0" smtClean="0"/>
              <a:t>Migrate server DB via migrate.exe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TeamCity</a:t>
            </a:r>
            <a:r>
              <a:rPr lang="en-US" dirty="0" smtClean="0"/>
              <a:t> to automate this</a:t>
            </a:r>
          </a:p>
        </p:txBody>
      </p:sp>
    </p:spTree>
    <p:extLst>
      <p:ext uri="{BB962C8B-B14F-4D97-AF65-F5344CB8AC3E}">
        <p14:creationId xmlns:p14="http://schemas.microsoft.com/office/powerpoint/2010/main" val="4246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Workflow</a:t>
            </a:r>
          </a:p>
          <a:p>
            <a:r>
              <a:rPr lang="en-US" dirty="0" smtClean="0"/>
              <a:t>Handle existing database</a:t>
            </a:r>
          </a:p>
          <a:p>
            <a:r>
              <a:rPr lang="en-US" dirty="0" smtClean="0"/>
              <a:t>Comply with enterprise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Self-Correcting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blanks 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2012</a:t>
            </a:r>
          </a:p>
          <a:p>
            <a:r>
              <a:rPr lang="en-US" dirty="0" smtClean="0"/>
              <a:t>Add new field in Model</a:t>
            </a:r>
          </a:p>
          <a:p>
            <a:r>
              <a:rPr lang="en-US" dirty="0" smtClean="0"/>
              <a:t>Add a Migration</a:t>
            </a:r>
          </a:p>
          <a:p>
            <a:r>
              <a:rPr lang="en-US" dirty="0" smtClean="0"/>
              <a:t>Update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 Migrations allows:</a:t>
            </a:r>
          </a:p>
          <a:p>
            <a:pPr lvl="1"/>
            <a:r>
              <a:rPr lang="en-US" dirty="0" smtClean="0"/>
              <a:t>Continuous development</a:t>
            </a:r>
          </a:p>
          <a:p>
            <a:pPr lvl="1"/>
            <a:r>
              <a:rPr lang="en-US" dirty="0" smtClean="0"/>
              <a:t>Synchronization among team members</a:t>
            </a:r>
          </a:p>
          <a:p>
            <a:pPr lvl="1"/>
            <a:r>
              <a:rPr lang="en-US" dirty="0" smtClean="0"/>
              <a:t>Database versioning</a:t>
            </a:r>
          </a:p>
          <a:p>
            <a:pPr lvl="1"/>
            <a:r>
              <a:rPr lang="en-US" dirty="0" smtClean="0"/>
              <a:t>Server deployment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(diagram with star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Domain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</a:t>
            </a:r>
            <a:r>
              <a:rPr lang="en-US" dirty="0" smtClean="0"/>
              <a:t>Sahil Talwar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1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(placeholder)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Sahil’s</a:t>
            </a:r>
            <a:r>
              <a:rPr lang="en-US" dirty="0" smtClean="0"/>
              <a:t> slides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2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Presentation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</a:t>
            </a:r>
            <a:r>
              <a:rPr lang="en-US" dirty="0" smtClean="0"/>
              <a:t>Doguhan Uluca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Thanks to our Sponsors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keeping the fires lit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9907"/>
            <a:ext cx="4607143" cy="1038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3" y="2356123"/>
            <a:ext cx="2459941" cy="701225"/>
          </a:xfrm>
          <a:prstGeom prst="rect">
            <a:avLst/>
          </a:prstGeom>
        </p:spPr>
      </p:pic>
      <p:pic>
        <p:nvPicPr>
          <p:cNvPr id="13" name="Picture 2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9" y="1801633"/>
            <a:ext cx="1550109" cy="15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novacodecamp.org/Portals/0/Sponsors/Knowlog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08" y="2329019"/>
            <a:ext cx="1622944" cy="7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novacodecamp.org/Portals/0/Sponsors/NGPVAN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53" y="2285998"/>
            <a:ext cx="2185570" cy="8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iscountASP.N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7" y="4039137"/>
            <a:ext cx="1204787" cy="7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novacodecamp.org/Portals/0/Sponsors/OReill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67" y="4013636"/>
            <a:ext cx="1983401" cy="77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novacodecamp.org/Portals/0/Sponsors/pluralsight-fullcolor-250x55-v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29" y="4044892"/>
            <a:ext cx="2440634" cy="7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(placeholder)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Doguhan’s</a:t>
            </a:r>
            <a:r>
              <a:rPr lang="en-US" dirty="0" smtClean="0"/>
              <a:t> slides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8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7315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Shahed </a:t>
            </a:r>
            <a:r>
              <a:rPr lang="en-US" sz="2000" b="1" dirty="0" smtClean="0"/>
              <a:t>Chowdhuri</a:t>
            </a:r>
            <a:endParaRPr lang="en-US" sz="2000" b="1" dirty="0" smtClean="0"/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shahed.chowdhuri@excella.com</a:t>
            </a:r>
            <a:endParaRPr lang="en-US" sz="2000" dirty="0" smtClean="0"/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shahedc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3"/>
              </a:rPr>
              <a:t>http://WakeUpAndCode.com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667000"/>
            <a:ext cx="73152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Sahil Talwar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4"/>
              </a:rPr>
              <a:t>sahil.talwar@excella.com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@sahiltalwar88</a:t>
            </a:r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5"/>
              </a:rPr>
              <a:t>http://about.me/sahiltalwar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4267200"/>
            <a:ext cx="73152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Doguhan Uluca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6"/>
              </a:rPr>
              <a:t>doguhan.uluca@excella.com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duluca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7"/>
              </a:rPr>
              <a:t>http://DeceivingArts.com/blog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9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Migrations: </a:t>
            </a:r>
          </a:p>
          <a:p>
            <a:r>
              <a:rPr lang="en-US" dirty="0" err="1" smtClean="0"/>
              <a:t>Automapper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Autofac</a:t>
            </a:r>
            <a:r>
              <a:rPr lang="en-US" dirty="0" smtClean="0"/>
              <a:t>:</a:t>
            </a:r>
          </a:p>
          <a:p>
            <a:r>
              <a:rPr lang="en-US" dirty="0" smtClean="0"/>
              <a:t>Knockout: </a:t>
            </a:r>
          </a:p>
          <a:p>
            <a:r>
              <a:rPr lang="en-US" dirty="0" smtClean="0"/>
              <a:t>Breeze: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0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(building an enterprise web application with ASP.NET MVC, following best practices for design, development, testability and deployment).</a:t>
            </a:r>
          </a:p>
          <a:p>
            <a:r>
              <a:rPr lang="en-US" sz="2400" dirty="0" smtClean="0"/>
              <a:t>Looking for ways to improve and modernize</a:t>
            </a:r>
          </a:p>
          <a:p>
            <a:r>
              <a:rPr lang="en-US" sz="2400" dirty="0" smtClean="0"/>
              <a:t>The motivation behind this design was our desire to do TDD, BDD, CI, CD.</a:t>
            </a:r>
          </a:p>
        </p:txBody>
      </p:sp>
    </p:spTree>
    <p:extLst>
      <p:ext uri="{BB962C8B-B14F-4D97-AF65-F5344CB8AC3E}">
        <p14:creationId xmlns:p14="http://schemas.microsoft.com/office/powerpoint/2010/main" val="7747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Shahed </a:t>
            </a:r>
            <a:r>
              <a:rPr lang="en-US" dirty="0" smtClean="0"/>
              <a:t>Chowdhuri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</p:spPr>
        <p:txBody>
          <a:bodyPr/>
          <a:lstStyle/>
          <a:p>
            <a:r>
              <a:rPr lang="en-US" sz="6600" dirty="0" smtClean="0"/>
              <a:t>DAL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7570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familiar with:</a:t>
            </a:r>
          </a:p>
          <a:p>
            <a:pPr lvl="1"/>
            <a:r>
              <a:rPr lang="en-US" dirty="0" smtClean="0"/>
              <a:t>ASP.NET MVC?</a:t>
            </a:r>
          </a:p>
          <a:p>
            <a:pPr lvl="1"/>
            <a:r>
              <a:rPr lang="en-US" dirty="0" smtClean="0"/>
              <a:t>Entity Framework?</a:t>
            </a:r>
          </a:p>
          <a:p>
            <a:pPr lvl="1"/>
            <a:r>
              <a:rPr lang="en-US" dirty="0" smtClean="0"/>
              <a:t>Code First development?</a:t>
            </a:r>
          </a:p>
          <a:p>
            <a:pPr lvl="1"/>
            <a:r>
              <a:rPr lang="en-US" dirty="0" smtClean="0"/>
              <a:t>Code First Migrations?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(slow-reveal diagram + ask the audience)</a:t>
            </a:r>
          </a:p>
        </p:txBody>
      </p:sp>
    </p:spTree>
    <p:extLst>
      <p:ext uri="{BB962C8B-B14F-4D97-AF65-F5344CB8AC3E}">
        <p14:creationId xmlns:p14="http://schemas.microsoft.com/office/powerpoint/2010/main" val="11566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Options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Database-First (EDMX)</a:t>
            </a:r>
          </a:p>
          <a:p>
            <a:r>
              <a:rPr lang="en-US" dirty="0" smtClean="0"/>
              <a:t>Model-First (visual designer)</a:t>
            </a:r>
          </a:p>
          <a:p>
            <a:r>
              <a:rPr lang="en-US" dirty="0"/>
              <a:t>Code-First with automatic </a:t>
            </a:r>
            <a:r>
              <a:rPr lang="en-US" dirty="0" smtClean="0"/>
              <a:t>migrations</a:t>
            </a:r>
          </a:p>
          <a:p>
            <a:r>
              <a:rPr lang="en-US" dirty="0" smtClean="0"/>
              <a:t>Code-First with manual migrations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(diagrams + explanation)</a:t>
            </a:r>
          </a:p>
        </p:txBody>
      </p:sp>
    </p:spTree>
    <p:extLst>
      <p:ext uri="{BB962C8B-B14F-4D97-AF65-F5344CB8AC3E}">
        <p14:creationId xmlns:p14="http://schemas.microsoft.com/office/powerpoint/2010/main" val="32838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(window-pane grid here with 6 nuggets)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models and mapping in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Connection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Enable Migrations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Update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Push code + Migrate server DB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Process Workflow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and Mapping in Code</a:t>
            </a:r>
          </a:p>
          <a:p>
            <a:r>
              <a:rPr lang="en-US" dirty="0" smtClean="0"/>
              <a:t>Object-Model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of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String</a:t>
            </a:r>
          </a:p>
          <a:p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configSource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Excella" id="{9A5F6432-036B-4B94-AD11-BE20D0494622}" vid="{7466CE9E-D5DB-4024-BB33-EA4F022184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189</TotalTime>
  <Words>370</Words>
  <Application>Microsoft Office PowerPoint</Application>
  <PresentationFormat>On-screen Show (4:3)</PresentationFormat>
  <Paragraphs>103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Excella</vt:lpstr>
      <vt:lpstr>PowerPoint Presentation</vt:lpstr>
      <vt:lpstr>Thanks to our Sponsors for keeping the fires lit</vt:lpstr>
      <vt:lpstr>Intro</vt:lpstr>
      <vt:lpstr>DAL</vt:lpstr>
      <vt:lpstr>Tech Check</vt:lpstr>
      <vt:lpstr>Intro: Options and Alternatives</vt:lpstr>
      <vt:lpstr>Agenda</vt:lpstr>
      <vt:lpstr>1 of 6: </vt:lpstr>
      <vt:lpstr>2 of 6: </vt:lpstr>
      <vt:lpstr>3 of 6: </vt:lpstr>
      <vt:lpstr>4 of 6: </vt:lpstr>
      <vt:lpstr>5 of 6: </vt:lpstr>
      <vt:lpstr>6 of 6: </vt:lpstr>
      <vt:lpstr>Self-Correcting Worksheet</vt:lpstr>
      <vt:lpstr>Code Walkthrough</vt:lpstr>
      <vt:lpstr>Conclusion</vt:lpstr>
      <vt:lpstr>Domain</vt:lpstr>
      <vt:lpstr>(placeholder)</vt:lpstr>
      <vt:lpstr>Presentation</vt:lpstr>
      <vt:lpstr>(placeholder)</vt:lpstr>
      <vt:lpstr>About Us</vt:lpstr>
      <vt:lpstr>Resources</vt:lpstr>
      <vt:lpstr>PowerPoint Presentation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Chowdhuri</dc:creator>
  <cp:lastModifiedBy>Shahed Chowdhuri</cp:lastModifiedBy>
  <cp:revision>48</cp:revision>
  <dcterms:created xsi:type="dcterms:W3CDTF">2013-04-17T01:04:12Z</dcterms:created>
  <dcterms:modified xsi:type="dcterms:W3CDTF">2013-04-18T22:35:10Z</dcterms:modified>
</cp:coreProperties>
</file>