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</p:sldIdLst>
  <p:sldSz cy="5143500" cx="9144000"/>
  <p:notesSz cx="6858000" cy="9144000"/>
  <p:embeddedFontLst>
    <p:embeddedFont>
      <p:font typeface="Fira Code Light"/>
      <p:regular r:id="rId38"/>
      <p:bold r:id="rId39"/>
    </p:embeddedFont>
    <p:embeddedFont>
      <p:font typeface="Bebas Neue"/>
      <p:regular r:id="rId40"/>
    </p:embeddedFont>
    <p:embeddedFont>
      <p:font typeface="Fira Code"/>
      <p:regular r:id="rId41"/>
      <p:bold r:id="rId42"/>
    </p:embeddedFont>
    <p:embeddedFont>
      <p:font typeface="Oswald"/>
      <p:regular r:id="rId43"/>
      <p:bold r:id="rId4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B73139D-4CA5-49C4-8561-69A26FF7BE19}">
  <a:tblStyle styleId="{AB73139D-4CA5-49C4-8561-69A26FF7BE1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BebasNeue-regular.fntdata"/><Relationship Id="rId20" Type="http://schemas.openxmlformats.org/officeDocument/2006/relationships/slide" Target="slides/slide15.xml"/><Relationship Id="rId42" Type="http://schemas.openxmlformats.org/officeDocument/2006/relationships/font" Target="fonts/FiraCode-bold.fntdata"/><Relationship Id="rId41" Type="http://schemas.openxmlformats.org/officeDocument/2006/relationships/font" Target="fonts/FiraCode-regular.fntdata"/><Relationship Id="rId22" Type="http://schemas.openxmlformats.org/officeDocument/2006/relationships/slide" Target="slides/slide17.xml"/><Relationship Id="rId44" Type="http://schemas.openxmlformats.org/officeDocument/2006/relationships/font" Target="fonts/Oswald-bold.fntdata"/><Relationship Id="rId21" Type="http://schemas.openxmlformats.org/officeDocument/2006/relationships/slide" Target="slides/slide16.xml"/><Relationship Id="rId43" Type="http://schemas.openxmlformats.org/officeDocument/2006/relationships/font" Target="fonts/Oswald-regular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font" Target="fonts/FiraCodeLight-bold.fntdata"/><Relationship Id="rId16" Type="http://schemas.openxmlformats.org/officeDocument/2006/relationships/slide" Target="slides/slide11.xml"/><Relationship Id="rId38" Type="http://schemas.openxmlformats.org/officeDocument/2006/relationships/font" Target="fonts/FiraCodeLight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f9d68ab4d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f9d68ab4d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7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g117a63a01ec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9" name="Google Shape;739;g117a63a01ec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0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g1196dc31ab9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2" name="Google Shape;772;g1196dc31ab9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g117720010b5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3" name="Google Shape;803;g117720010b5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0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g117720010b5_0_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2" name="Google Shape;832;g117720010b5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Google Shape;862;g1196dc31ab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3" name="Google Shape;863;g1196dc31ab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4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g1196dc31ab9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6" name="Google Shape;896;g1196dc31ab9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5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Google Shape;926;g117720010b5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7" name="Google Shape;927;g117720010b5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4" name="Shape 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" name="Google Shape;955;g117720010b5_0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6" name="Google Shape;956;g117720010b5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5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g1196dc31ab9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7" name="Google Shape;987;g1196dc31ab9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8" name="Shape 1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" name="Google Shape;1019;g1196dc31ab9_0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0" name="Google Shape;1020;g1196dc31ab9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f658401715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f658401715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9" name="Shape 1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" name="Google Shape;1050;g117720010b5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1" name="Google Shape;1051;g117720010b5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8" name="Shape 1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9" name="Google Shape;1079;g117720010b5_0_2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0" name="Google Shape;1080;g117720010b5_0_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8" name="Shape 1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9" name="Google Shape;1109;g1196dc31ab9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0" name="Google Shape;1110;g1196dc31ab9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1" name="Shape 1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" name="Google Shape;1142;g1196dc31ab9_0_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3" name="Google Shape;1143;g1196dc31ab9_0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2" name="Shape 1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3" name="Google Shape;1173;g1196dc31ab9_1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4" name="Google Shape;1174;g1196dc31ab9_1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1" name="Shape 1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2" name="Google Shape;1202;g1196dc31ab9_1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3" name="Google Shape;1203;g1196dc31ab9_1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7" name="Shape 1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" name="Google Shape;1228;g11989c9025e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9" name="Google Shape;1229;g11989c9025e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3" name="Shape 1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4" name="Google Shape;1254;gf63248dfcf_0_2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5" name="Google Shape;1255;gf63248dfcf_0_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1" name="Shape 1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2" name="Google Shape;1342;g117a63a01ec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3" name="Google Shape;1343;g117a63a01ec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9" name="Shape 1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0" name="Google Shape;1430;g1196dc31ab9_1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1" name="Google Shape;1431;g1196dc31ab9_1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f658401715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Google Shape;503;gf658401715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5" name="Shape 1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Google Shape;1456;g1199286eed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7" name="Google Shape;1457;g1199286eed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1" name="Shape 1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2" name="Google Shape;1482;gfb17d58727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3" name="Google Shape;1483;gfb17d58727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2" name="Shape 1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3" name="Google Shape;1513;gfad8134eea_0_27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4" name="Google Shape;1514;gfad8134eea_0_27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f658401715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f658401715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f658401715_0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f658401715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g117a63a01ec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5" name="Google Shape;615;g117a63a01e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g1196dc31ab9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8" name="Google Shape;648;g1196dc31ab9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g117720010b5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0" name="Google Shape;680;g117720010b5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7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g117720010b5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9" name="Google Shape;709;g117720010b5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slide" Target="/ppt/slides/slide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slide" Target="/ppt/slides/slide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slide" Target="/ppt/slides/slide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fmla="val 3982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2"/>
          <p:cNvSpPr txBox="1"/>
          <p:nvPr>
            <p:ph type="ctrTitle"/>
          </p:nvPr>
        </p:nvSpPr>
        <p:spPr>
          <a:xfrm>
            <a:off x="926425" y="1317325"/>
            <a:ext cx="4087800" cy="160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1" sz="5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926425" y="3090600"/>
            <a:ext cx="2966400" cy="4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  <a:latin typeface="Fira Code Light"/>
                <a:ea typeface="Fira Code Light"/>
                <a:cs typeface="Fira Code Light"/>
                <a:sym typeface="Fira Code L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12" name="Google Shape;12;p2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13" name="Google Shape;13;p2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4" name="Google Shape;14;p2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" name="Google Shape;15;p2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16" name="Google Shape;16;p2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" name="Google Shape;17;p2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1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fmla="val 3982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1"/>
          <p:cNvSpPr txBox="1"/>
          <p:nvPr>
            <p:ph hasCustomPrompt="1" type="title"/>
          </p:nvPr>
        </p:nvSpPr>
        <p:spPr>
          <a:xfrm>
            <a:off x="1728163" y="1390038"/>
            <a:ext cx="5382000" cy="149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b="1" sz="9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02" name="Google Shape;102;p11"/>
          <p:cNvSpPr txBox="1"/>
          <p:nvPr>
            <p:ph idx="1" type="subTitle"/>
          </p:nvPr>
        </p:nvSpPr>
        <p:spPr>
          <a:xfrm>
            <a:off x="2959222" y="2998425"/>
            <a:ext cx="2919900" cy="59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103" name="Google Shape;103;p11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104" name="Google Shape;104;p11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05" name="Google Shape;105;p11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6" name="Google Shape;106;p11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107" name="Google Shape;107;p11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8" name="Google Shape;108;p11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3"/>
          <p:cNvSpPr/>
          <p:nvPr/>
        </p:nvSpPr>
        <p:spPr>
          <a:xfrm>
            <a:off x="720000" y="1188900"/>
            <a:ext cx="7704000" cy="3414600"/>
          </a:xfrm>
          <a:prstGeom prst="roundRect">
            <a:avLst>
              <a:gd fmla="val 4651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3"/>
          <p:cNvSpPr txBox="1"/>
          <p:nvPr>
            <p:ph type="title"/>
          </p:nvPr>
        </p:nvSpPr>
        <p:spPr>
          <a:xfrm>
            <a:off x="2138625" y="1523275"/>
            <a:ext cx="2336400" cy="51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3" name="Google Shape;113;p13"/>
          <p:cNvSpPr txBox="1"/>
          <p:nvPr>
            <p:ph hasCustomPrompt="1" idx="2" type="title"/>
          </p:nvPr>
        </p:nvSpPr>
        <p:spPr>
          <a:xfrm>
            <a:off x="1235625" y="1523263"/>
            <a:ext cx="836400" cy="51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4" name="Google Shape;114;p13"/>
          <p:cNvSpPr txBox="1"/>
          <p:nvPr>
            <p:ph idx="1" type="subTitle"/>
          </p:nvPr>
        </p:nvSpPr>
        <p:spPr>
          <a:xfrm>
            <a:off x="2138625" y="2033600"/>
            <a:ext cx="2336400" cy="68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13"/>
          <p:cNvSpPr txBox="1"/>
          <p:nvPr>
            <p:ph idx="3" type="title"/>
          </p:nvPr>
        </p:nvSpPr>
        <p:spPr>
          <a:xfrm>
            <a:off x="5571975" y="1523275"/>
            <a:ext cx="2336400" cy="51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6" name="Google Shape;116;p13"/>
          <p:cNvSpPr txBox="1"/>
          <p:nvPr>
            <p:ph hasCustomPrompt="1" idx="4" type="title"/>
          </p:nvPr>
        </p:nvSpPr>
        <p:spPr>
          <a:xfrm>
            <a:off x="4735575" y="1523263"/>
            <a:ext cx="836400" cy="51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7" name="Google Shape;117;p13"/>
          <p:cNvSpPr txBox="1"/>
          <p:nvPr>
            <p:ph idx="5" type="subTitle"/>
          </p:nvPr>
        </p:nvSpPr>
        <p:spPr>
          <a:xfrm>
            <a:off x="5571975" y="2033600"/>
            <a:ext cx="2336400" cy="68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13"/>
          <p:cNvSpPr txBox="1"/>
          <p:nvPr>
            <p:ph idx="6" type="title"/>
          </p:nvPr>
        </p:nvSpPr>
        <p:spPr>
          <a:xfrm>
            <a:off x="2138625" y="3069988"/>
            <a:ext cx="2336400" cy="51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9" name="Google Shape;119;p13"/>
          <p:cNvSpPr txBox="1"/>
          <p:nvPr>
            <p:ph hasCustomPrompt="1" idx="7" type="title"/>
          </p:nvPr>
        </p:nvSpPr>
        <p:spPr>
          <a:xfrm>
            <a:off x="1235625" y="3069975"/>
            <a:ext cx="836400" cy="51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0" name="Google Shape;120;p13"/>
          <p:cNvSpPr txBox="1"/>
          <p:nvPr>
            <p:ph idx="8" type="subTitle"/>
          </p:nvPr>
        </p:nvSpPr>
        <p:spPr>
          <a:xfrm>
            <a:off x="2138625" y="3580313"/>
            <a:ext cx="2336400" cy="68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13"/>
          <p:cNvSpPr txBox="1"/>
          <p:nvPr>
            <p:ph idx="9" type="title"/>
          </p:nvPr>
        </p:nvSpPr>
        <p:spPr>
          <a:xfrm>
            <a:off x="5571975" y="3069988"/>
            <a:ext cx="2336400" cy="51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22" name="Google Shape;122;p13"/>
          <p:cNvSpPr txBox="1"/>
          <p:nvPr>
            <p:ph hasCustomPrompt="1" idx="13" type="title"/>
          </p:nvPr>
        </p:nvSpPr>
        <p:spPr>
          <a:xfrm>
            <a:off x="4735575" y="3069975"/>
            <a:ext cx="836400" cy="51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3" name="Google Shape;123;p13"/>
          <p:cNvSpPr txBox="1"/>
          <p:nvPr>
            <p:ph idx="14" type="subTitle"/>
          </p:nvPr>
        </p:nvSpPr>
        <p:spPr>
          <a:xfrm>
            <a:off x="5571975" y="3580313"/>
            <a:ext cx="2336400" cy="68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13"/>
          <p:cNvSpPr txBox="1"/>
          <p:nvPr>
            <p:ph idx="15"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125" name="Google Shape;125;p13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126" name="Google Shape;126;p13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27" name="Google Shape;127;p13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8" name="Google Shape;128;p13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129" name="Google Shape;129;p13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0" name="Google Shape;130;p13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1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4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fmla="val 3982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4"/>
          <p:cNvSpPr txBox="1"/>
          <p:nvPr>
            <p:ph type="title"/>
          </p:nvPr>
        </p:nvSpPr>
        <p:spPr>
          <a:xfrm>
            <a:off x="2143500" y="3457200"/>
            <a:ext cx="4857000" cy="41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34" name="Google Shape;134;p14"/>
          <p:cNvSpPr txBox="1"/>
          <p:nvPr>
            <p:ph idx="1" type="subTitle"/>
          </p:nvPr>
        </p:nvSpPr>
        <p:spPr>
          <a:xfrm>
            <a:off x="2143500" y="1743588"/>
            <a:ext cx="4857000" cy="171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grpSp>
        <p:nvGrpSpPr>
          <p:cNvPr id="135" name="Google Shape;135;p14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136" name="Google Shape;136;p14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37" name="Google Shape;137;p14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8" name="Google Shape;138;p14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139" name="Google Shape;139;p14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0" name="Google Shape;140;p14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2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5"/>
          <p:cNvSpPr/>
          <p:nvPr/>
        </p:nvSpPr>
        <p:spPr>
          <a:xfrm>
            <a:off x="720000" y="558650"/>
            <a:ext cx="7704000" cy="4041000"/>
          </a:xfrm>
          <a:prstGeom prst="roundRect">
            <a:avLst>
              <a:gd fmla="val 3982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5"/>
          <p:cNvSpPr txBox="1"/>
          <p:nvPr>
            <p:ph idx="1" type="subTitle"/>
          </p:nvPr>
        </p:nvSpPr>
        <p:spPr>
          <a:xfrm>
            <a:off x="1308288" y="3356450"/>
            <a:ext cx="3601500" cy="103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15"/>
          <p:cNvSpPr txBox="1"/>
          <p:nvPr>
            <p:ph type="title"/>
          </p:nvPr>
        </p:nvSpPr>
        <p:spPr>
          <a:xfrm>
            <a:off x="1308288" y="768350"/>
            <a:ext cx="3601500" cy="258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145" name="Google Shape;145;p15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146" name="Google Shape;146;p15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47" name="Google Shape;147;p15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8" name="Google Shape;148;p15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149" name="Google Shape;149;p15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0" name="Google Shape;150;p15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2_1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/>
          <p:nvPr/>
        </p:nvSpPr>
        <p:spPr>
          <a:xfrm>
            <a:off x="720000" y="551250"/>
            <a:ext cx="7704000" cy="4041000"/>
          </a:xfrm>
          <a:prstGeom prst="roundRect">
            <a:avLst>
              <a:gd fmla="val 3982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6"/>
          <p:cNvSpPr txBox="1"/>
          <p:nvPr>
            <p:ph idx="1" type="subTitle"/>
          </p:nvPr>
        </p:nvSpPr>
        <p:spPr>
          <a:xfrm>
            <a:off x="4512026" y="2815650"/>
            <a:ext cx="3792000" cy="103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16"/>
          <p:cNvSpPr txBox="1"/>
          <p:nvPr>
            <p:ph type="title"/>
          </p:nvPr>
        </p:nvSpPr>
        <p:spPr>
          <a:xfrm>
            <a:off x="4512025" y="1294325"/>
            <a:ext cx="3792000" cy="152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155" name="Google Shape;155;p16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156" name="Google Shape;156;p16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57" name="Google Shape;157;p16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8" name="Google Shape;158;p16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159" name="Google Shape;159;p16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0" name="Google Shape;160;p16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2_1_1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7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fmla="val 3982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7"/>
          <p:cNvSpPr txBox="1"/>
          <p:nvPr>
            <p:ph idx="1" type="subTitle"/>
          </p:nvPr>
        </p:nvSpPr>
        <p:spPr>
          <a:xfrm>
            <a:off x="2450700" y="2569350"/>
            <a:ext cx="4242600" cy="89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17"/>
          <p:cNvSpPr txBox="1"/>
          <p:nvPr>
            <p:ph type="title"/>
          </p:nvPr>
        </p:nvSpPr>
        <p:spPr>
          <a:xfrm>
            <a:off x="1796250" y="1266475"/>
            <a:ext cx="5551500" cy="130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165" name="Google Shape;165;p17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166" name="Google Shape;166;p17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67" name="Google Shape;167;p17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68" name="Google Shape;168;p17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169" name="Google Shape;169;p17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0" name="Google Shape;170;p17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2_1_1_1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8"/>
          <p:cNvSpPr/>
          <p:nvPr/>
        </p:nvSpPr>
        <p:spPr>
          <a:xfrm>
            <a:off x="720000" y="1188900"/>
            <a:ext cx="7704000" cy="3414600"/>
          </a:xfrm>
          <a:prstGeom prst="roundRect">
            <a:avLst>
              <a:gd fmla="val 4651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8"/>
          <p:cNvSpPr txBox="1"/>
          <p:nvPr>
            <p:ph idx="1" type="subTitle"/>
          </p:nvPr>
        </p:nvSpPr>
        <p:spPr>
          <a:xfrm>
            <a:off x="720000" y="1265088"/>
            <a:ext cx="4966200" cy="657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18"/>
          <p:cNvSpPr txBox="1"/>
          <p:nvPr>
            <p:ph type="title"/>
          </p:nvPr>
        </p:nvSpPr>
        <p:spPr>
          <a:xfrm>
            <a:off x="720000" y="540000"/>
            <a:ext cx="57417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75" name="Google Shape;175;p18"/>
          <p:cNvSpPr txBox="1"/>
          <p:nvPr>
            <p:ph idx="2" type="subTitle"/>
          </p:nvPr>
        </p:nvSpPr>
        <p:spPr>
          <a:xfrm>
            <a:off x="720000" y="2080940"/>
            <a:ext cx="4966200" cy="41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18"/>
          <p:cNvSpPr txBox="1"/>
          <p:nvPr>
            <p:ph idx="3" type="subTitle"/>
          </p:nvPr>
        </p:nvSpPr>
        <p:spPr>
          <a:xfrm>
            <a:off x="719975" y="2497429"/>
            <a:ext cx="4966200" cy="8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508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7" name="Google Shape;177;p18"/>
          <p:cNvSpPr txBox="1"/>
          <p:nvPr>
            <p:ph idx="4" type="subTitle"/>
          </p:nvPr>
        </p:nvSpPr>
        <p:spPr>
          <a:xfrm>
            <a:off x="720000" y="3379388"/>
            <a:ext cx="4966200" cy="41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p18"/>
          <p:cNvSpPr txBox="1"/>
          <p:nvPr>
            <p:ph idx="5" type="subTitle"/>
          </p:nvPr>
        </p:nvSpPr>
        <p:spPr>
          <a:xfrm>
            <a:off x="719963" y="3795862"/>
            <a:ext cx="4966200" cy="6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508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9" name="Google Shape;179;p18"/>
          <p:cNvSpPr txBox="1"/>
          <p:nvPr>
            <p:ph idx="6" type="subTitle"/>
          </p:nvPr>
        </p:nvSpPr>
        <p:spPr>
          <a:xfrm>
            <a:off x="5686250" y="2080938"/>
            <a:ext cx="2738100" cy="41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p18"/>
          <p:cNvSpPr txBox="1"/>
          <p:nvPr>
            <p:ph idx="7" type="subTitle"/>
          </p:nvPr>
        </p:nvSpPr>
        <p:spPr>
          <a:xfrm>
            <a:off x="5686200" y="2497412"/>
            <a:ext cx="2738100" cy="6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181" name="Google Shape;181;p18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182" name="Google Shape;182;p18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83" name="Google Shape;183;p18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84" name="Google Shape;184;p18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185" name="Google Shape;185;p18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6" name="Google Shape;186;p18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2_1_1_1_1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9"/>
          <p:cNvSpPr/>
          <p:nvPr/>
        </p:nvSpPr>
        <p:spPr>
          <a:xfrm>
            <a:off x="720000" y="1188900"/>
            <a:ext cx="7704000" cy="3414600"/>
          </a:xfrm>
          <a:prstGeom prst="roundRect">
            <a:avLst>
              <a:gd fmla="val 4651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9"/>
          <p:cNvSpPr txBox="1"/>
          <p:nvPr>
            <p:ph idx="1" type="subTitle"/>
          </p:nvPr>
        </p:nvSpPr>
        <p:spPr>
          <a:xfrm>
            <a:off x="720000" y="1265100"/>
            <a:ext cx="5147100" cy="657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0" name="Google Shape;190;p19"/>
          <p:cNvSpPr txBox="1"/>
          <p:nvPr>
            <p:ph type="title"/>
          </p:nvPr>
        </p:nvSpPr>
        <p:spPr>
          <a:xfrm>
            <a:off x="720000" y="540000"/>
            <a:ext cx="57417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1" name="Google Shape;191;p19"/>
          <p:cNvSpPr txBox="1"/>
          <p:nvPr>
            <p:ph idx="2" type="subTitle"/>
          </p:nvPr>
        </p:nvSpPr>
        <p:spPr>
          <a:xfrm>
            <a:off x="720000" y="2080940"/>
            <a:ext cx="4966200" cy="41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2" name="Google Shape;192;p19"/>
          <p:cNvSpPr txBox="1"/>
          <p:nvPr>
            <p:ph idx="3" type="subTitle"/>
          </p:nvPr>
        </p:nvSpPr>
        <p:spPr>
          <a:xfrm>
            <a:off x="719988" y="2497413"/>
            <a:ext cx="4966200" cy="6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508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3" name="Google Shape;193;p19"/>
          <p:cNvSpPr txBox="1"/>
          <p:nvPr>
            <p:ph idx="4" type="subTitle"/>
          </p:nvPr>
        </p:nvSpPr>
        <p:spPr>
          <a:xfrm>
            <a:off x="720000" y="3379388"/>
            <a:ext cx="4966200" cy="41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4" name="Google Shape;194;p19"/>
          <p:cNvSpPr txBox="1"/>
          <p:nvPr>
            <p:ph idx="5" type="subTitle"/>
          </p:nvPr>
        </p:nvSpPr>
        <p:spPr>
          <a:xfrm>
            <a:off x="719988" y="3795862"/>
            <a:ext cx="4966200" cy="6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508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195" name="Google Shape;195;p19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196" name="Google Shape;196;p19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97" name="Google Shape;197;p19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98" name="Google Shape;198;p19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199" name="Google Shape;199;p19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00" name="Google Shape;200;p19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3"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0"/>
          <p:cNvSpPr/>
          <p:nvPr/>
        </p:nvSpPr>
        <p:spPr>
          <a:xfrm>
            <a:off x="723675" y="1189200"/>
            <a:ext cx="2504700" cy="3414600"/>
          </a:xfrm>
          <a:prstGeom prst="roundRect">
            <a:avLst>
              <a:gd fmla="val 6193" name="adj"/>
            </a:avLst>
          </a:prstGeom>
          <a:solidFill>
            <a:srgbClr val="29283D"/>
          </a:solidFill>
          <a:ln>
            <a:noFill/>
          </a:ln>
          <a:effectLst>
            <a:outerShdw blurRad="57150" rotWithShape="0" algn="bl" dir="5400000" dist="1905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20"/>
          <p:cNvSpPr/>
          <p:nvPr/>
        </p:nvSpPr>
        <p:spPr>
          <a:xfrm>
            <a:off x="3319693" y="1189200"/>
            <a:ext cx="2504700" cy="3414600"/>
          </a:xfrm>
          <a:prstGeom prst="roundRect">
            <a:avLst>
              <a:gd fmla="val 6193" name="adj"/>
            </a:avLst>
          </a:prstGeom>
          <a:solidFill>
            <a:srgbClr val="29283D"/>
          </a:solidFill>
          <a:ln>
            <a:noFill/>
          </a:ln>
          <a:effectLst>
            <a:outerShdw blurRad="57150" rotWithShape="0" algn="bl" dir="5400000" dist="1905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20"/>
          <p:cNvSpPr/>
          <p:nvPr/>
        </p:nvSpPr>
        <p:spPr>
          <a:xfrm>
            <a:off x="5915724" y="1189200"/>
            <a:ext cx="2504700" cy="3414600"/>
          </a:xfrm>
          <a:prstGeom prst="roundRect">
            <a:avLst>
              <a:gd fmla="val 6193" name="adj"/>
            </a:avLst>
          </a:prstGeom>
          <a:solidFill>
            <a:srgbClr val="29283D"/>
          </a:solidFill>
          <a:ln>
            <a:noFill/>
          </a:ln>
          <a:effectLst>
            <a:outerShdw blurRad="57150" rotWithShape="0" algn="bl" dir="5400000" dist="1905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20"/>
          <p:cNvSpPr txBox="1"/>
          <p:nvPr>
            <p:ph type="title"/>
          </p:nvPr>
        </p:nvSpPr>
        <p:spPr>
          <a:xfrm>
            <a:off x="891995" y="2553275"/>
            <a:ext cx="2176200" cy="46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06" name="Google Shape;206;p20"/>
          <p:cNvSpPr txBox="1"/>
          <p:nvPr>
            <p:ph idx="1" type="subTitle"/>
          </p:nvPr>
        </p:nvSpPr>
        <p:spPr>
          <a:xfrm>
            <a:off x="891995" y="3023144"/>
            <a:ext cx="2176200" cy="9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7" name="Google Shape;207;p20"/>
          <p:cNvSpPr txBox="1"/>
          <p:nvPr>
            <p:ph idx="2" type="title"/>
          </p:nvPr>
        </p:nvSpPr>
        <p:spPr>
          <a:xfrm>
            <a:off x="3483900" y="2553275"/>
            <a:ext cx="2176200" cy="46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08" name="Google Shape;208;p20"/>
          <p:cNvSpPr txBox="1"/>
          <p:nvPr>
            <p:ph idx="3" type="subTitle"/>
          </p:nvPr>
        </p:nvSpPr>
        <p:spPr>
          <a:xfrm>
            <a:off x="3483900" y="3023137"/>
            <a:ext cx="2176200" cy="9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9" name="Google Shape;209;p20"/>
          <p:cNvSpPr txBox="1"/>
          <p:nvPr>
            <p:ph idx="4" type="title"/>
          </p:nvPr>
        </p:nvSpPr>
        <p:spPr>
          <a:xfrm>
            <a:off x="6071355" y="2553300"/>
            <a:ext cx="2176200" cy="46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10" name="Google Shape;210;p20"/>
          <p:cNvSpPr txBox="1"/>
          <p:nvPr>
            <p:ph idx="5" type="subTitle"/>
          </p:nvPr>
        </p:nvSpPr>
        <p:spPr>
          <a:xfrm>
            <a:off x="6071355" y="3023162"/>
            <a:ext cx="2176200" cy="9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1" name="Google Shape;211;p20"/>
          <p:cNvSpPr txBox="1"/>
          <p:nvPr>
            <p:ph idx="6" type="title"/>
          </p:nvPr>
        </p:nvSpPr>
        <p:spPr>
          <a:xfrm>
            <a:off x="720000" y="540000"/>
            <a:ext cx="4541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212" name="Google Shape;212;p20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213" name="Google Shape;213;p20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14" name="Google Shape;214;p20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15" name="Google Shape;215;p20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216" name="Google Shape;216;p20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17" name="Google Shape;217;p20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fmla="val 3982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3"/>
          <p:cNvSpPr txBox="1"/>
          <p:nvPr>
            <p:ph type="title"/>
          </p:nvPr>
        </p:nvSpPr>
        <p:spPr>
          <a:xfrm>
            <a:off x="948600" y="1893800"/>
            <a:ext cx="3936300" cy="149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3"/>
          <p:cNvSpPr txBox="1"/>
          <p:nvPr>
            <p:ph hasCustomPrompt="1" idx="2" type="title"/>
          </p:nvPr>
        </p:nvSpPr>
        <p:spPr>
          <a:xfrm>
            <a:off x="948600" y="1052000"/>
            <a:ext cx="16254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5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2" name="Google Shape;22;p3"/>
          <p:cNvSpPr txBox="1"/>
          <p:nvPr>
            <p:ph idx="1" type="subTitle"/>
          </p:nvPr>
        </p:nvSpPr>
        <p:spPr>
          <a:xfrm>
            <a:off x="948600" y="3392900"/>
            <a:ext cx="3652200" cy="71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3" name="Google Shape;23;p3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24" name="Google Shape;24;p3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5" name="Google Shape;25;p3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6" name="Google Shape;26;p3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27" name="Google Shape;27;p3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" name="Google Shape;28;p3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4"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1"/>
          <p:cNvSpPr/>
          <p:nvPr/>
        </p:nvSpPr>
        <p:spPr>
          <a:xfrm>
            <a:off x="720000" y="1188900"/>
            <a:ext cx="7704000" cy="3414600"/>
          </a:xfrm>
          <a:prstGeom prst="roundRect">
            <a:avLst>
              <a:gd fmla="val 4651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21"/>
          <p:cNvSpPr txBox="1"/>
          <p:nvPr>
            <p:ph type="title"/>
          </p:nvPr>
        </p:nvSpPr>
        <p:spPr>
          <a:xfrm>
            <a:off x="2027700" y="1671304"/>
            <a:ext cx="2500500" cy="39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21" name="Google Shape;221;p21"/>
          <p:cNvSpPr txBox="1"/>
          <p:nvPr>
            <p:ph idx="1" type="subTitle"/>
          </p:nvPr>
        </p:nvSpPr>
        <p:spPr>
          <a:xfrm>
            <a:off x="2027700" y="2044175"/>
            <a:ext cx="2500500" cy="50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2" name="Google Shape;222;p21"/>
          <p:cNvSpPr txBox="1"/>
          <p:nvPr>
            <p:ph idx="2" type="title"/>
          </p:nvPr>
        </p:nvSpPr>
        <p:spPr>
          <a:xfrm>
            <a:off x="5546300" y="1654912"/>
            <a:ext cx="2500500" cy="39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23" name="Google Shape;223;p21"/>
          <p:cNvSpPr txBox="1"/>
          <p:nvPr>
            <p:ph idx="3" type="subTitle"/>
          </p:nvPr>
        </p:nvSpPr>
        <p:spPr>
          <a:xfrm>
            <a:off x="5546300" y="2044175"/>
            <a:ext cx="2500500" cy="50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4" name="Google Shape;224;p21"/>
          <p:cNvSpPr txBox="1"/>
          <p:nvPr>
            <p:ph idx="4" type="title"/>
          </p:nvPr>
        </p:nvSpPr>
        <p:spPr>
          <a:xfrm>
            <a:off x="2027700" y="3214335"/>
            <a:ext cx="2500500" cy="39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25" name="Google Shape;225;p21"/>
          <p:cNvSpPr txBox="1"/>
          <p:nvPr>
            <p:ph idx="5" type="subTitle"/>
          </p:nvPr>
        </p:nvSpPr>
        <p:spPr>
          <a:xfrm>
            <a:off x="2027700" y="3614714"/>
            <a:ext cx="2500500" cy="50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6" name="Google Shape;226;p21"/>
          <p:cNvSpPr txBox="1"/>
          <p:nvPr>
            <p:ph idx="6" type="title"/>
          </p:nvPr>
        </p:nvSpPr>
        <p:spPr>
          <a:xfrm>
            <a:off x="5546300" y="3214347"/>
            <a:ext cx="2500500" cy="39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27" name="Google Shape;227;p21"/>
          <p:cNvSpPr txBox="1"/>
          <p:nvPr>
            <p:ph idx="7" type="subTitle"/>
          </p:nvPr>
        </p:nvSpPr>
        <p:spPr>
          <a:xfrm>
            <a:off x="5546300" y="3614714"/>
            <a:ext cx="2500500" cy="50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8" name="Google Shape;228;p21"/>
          <p:cNvSpPr txBox="1"/>
          <p:nvPr>
            <p:ph idx="8"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229" name="Google Shape;229;p21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230" name="Google Shape;230;p21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31" name="Google Shape;231;p21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32" name="Google Shape;232;p21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233" name="Google Shape;233;p21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34" name="Google Shape;234;p21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5"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2"/>
          <p:cNvSpPr/>
          <p:nvPr/>
        </p:nvSpPr>
        <p:spPr>
          <a:xfrm>
            <a:off x="720000" y="1188900"/>
            <a:ext cx="7704000" cy="3414600"/>
          </a:xfrm>
          <a:prstGeom prst="roundRect">
            <a:avLst>
              <a:gd fmla="val 4651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22"/>
          <p:cNvSpPr txBox="1"/>
          <p:nvPr>
            <p:ph type="title"/>
          </p:nvPr>
        </p:nvSpPr>
        <p:spPr>
          <a:xfrm>
            <a:off x="1257538" y="1351338"/>
            <a:ext cx="1830300" cy="61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38" name="Google Shape;238;p22"/>
          <p:cNvSpPr txBox="1"/>
          <p:nvPr>
            <p:ph idx="1" type="subTitle"/>
          </p:nvPr>
        </p:nvSpPr>
        <p:spPr>
          <a:xfrm>
            <a:off x="1257513" y="2022163"/>
            <a:ext cx="1830300" cy="71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9" name="Google Shape;239;p22"/>
          <p:cNvSpPr txBox="1"/>
          <p:nvPr>
            <p:ph idx="2" type="title"/>
          </p:nvPr>
        </p:nvSpPr>
        <p:spPr>
          <a:xfrm>
            <a:off x="3755775" y="1351338"/>
            <a:ext cx="1830300" cy="61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40" name="Google Shape;240;p22"/>
          <p:cNvSpPr txBox="1"/>
          <p:nvPr>
            <p:ph idx="3" type="subTitle"/>
          </p:nvPr>
        </p:nvSpPr>
        <p:spPr>
          <a:xfrm>
            <a:off x="3755782" y="2022163"/>
            <a:ext cx="1830300" cy="71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1" name="Google Shape;241;p22"/>
          <p:cNvSpPr txBox="1"/>
          <p:nvPr>
            <p:ph idx="4" type="title"/>
          </p:nvPr>
        </p:nvSpPr>
        <p:spPr>
          <a:xfrm>
            <a:off x="1257538" y="3058625"/>
            <a:ext cx="1830300" cy="61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42" name="Google Shape;242;p22"/>
          <p:cNvSpPr txBox="1"/>
          <p:nvPr>
            <p:ph idx="5" type="subTitle"/>
          </p:nvPr>
        </p:nvSpPr>
        <p:spPr>
          <a:xfrm>
            <a:off x="1257513" y="3729463"/>
            <a:ext cx="1830300" cy="71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3" name="Google Shape;243;p22"/>
          <p:cNvSpPr txBox="1"/>
          <p:nvPr>
            <p:ph idx="6" type="title"/>
          </p:nvPr>
        </p:nvSpPr>
        <p:spPr>
          <a:xfrm>
            <a:off x="3755775" y="3058625"/>
            <a:ext cx="1830300" cy="61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44" name="Google Shape;244;p22"/>
          <p:cNvSpPr txBox="1"/>
          <p:nvPr>
            <p:ph idx="7" type="subTitle"/>
          </p:nvPr>
        </p:nvSpPr>
        <p:spPr>
          <a:xfrm>
            <a:off x="3755741" y="3729463"/>
            <a:ext cx="1830300" cy="71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5" name="Google Shape;245;p22"/>
          <p:cNvSpPr txBox="1"/>
          <p:nvPr>
            <p:ph idx="8" type="title"/>
          </p:nvPr>
        </p:nvSpPr>
        <p:spPr>
          <a:xfrm>
            <a:off x="6254050" y="1351338"/>
            <a:ext cx="1830300" cy="61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46" name="Google Shape;246;p22"/>
          <p:cNvSpPr txBox="1"/>
          <p:nvPr>
            <p:ph idx="9" type="subTitle"/>
          </p:nvPr>
        </p:nvSpPr>
        <p:spPr>
          <a:xfrm>
            <a:off x="6254051" y="2022163"/>
            <a:ext cx="1830300" cy="71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7" name="Google Shape;247;p22"/>
          <p:cNvSpPr txBox="1"/>
          <p:nvPr>
            <p:ph idx="13" type="title"/>
          </p:nvPr>
        </p:nvSpPr>
        <p:spPr>
          <a:xfrm>
            <a:off x="6254050" y="3058625"/>
            <a:ext cx="1830300" cy="61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48" name="Google Shape;248;p22"/>
          <p:cNvSpPr txBox="1"/>
          <p:nvPr>
            <p:ph idx="14" type="subTitle"/>
          </p:nvPr>
        </p:nvSpPr>
        <p:spPr>
          <a:xfrm>
            <a:off x="6254006" y="3729463"/>
            <a:ext cx="1830300" cy="71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9" name="Google Shape;249;p22"/>
          <p:cNvSpPr txBox="1"/>
          <p:nvPr>
            <p:ph idx="15"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250" name="Google Shape;250;p22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251" name="Google Shape;251;p22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52" name="Google Shape;252;p22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53" name="Google Shape;253;p22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254" name="Google Shape;254;p22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55" name="Google Shape;255;p22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6"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3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fmla="val 3982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23"/>
          <p:cNvSpPr txBox="1"/>
          <p:nvPr>
            <p:ph hasCustomPrompt="1" type="title"/>
          </p:nvPr>
        </p:nvSpPr>
        <p:spPr>
          <a:xfrm>
            <a:off x="1024800" y="976100"/>
            <a:ext cx="4867500" cy="62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2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59" name="Google Shape;259;p23"/>
          <p:cNvSpPr txBox="1"/>
          <p:nvPr>
            <p:ph idx="1" type="subTitle"/>
          </p:nvPr>
        </p:nvSpPr>
        <p:spPr>
          <a:xfrm>
            <a:off x="1024800" y="1627026"/>
            <a:ext cx="48675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0" name="Google Shape;260;p23"/>
          <p:cNvSpPr txBox="1"/>
          <p:nvPr>
            <p:ph hasCustomPrompt="1" idx="2" type="title"/>
          </p:nvPr>
        </p:nvSpPr>
        <p:spPr>
          <a:xfrm>
            <a:off x="2138250" y="2114836"/>
            <a:ext cx="4867500" cy="62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2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61" name="Google Shape;261;p23"/>
          <p:cNvSpPr txBox="1"/>
          <p:nvPr>
            <p:ph idx="3" type="subTitle"/>
          </p:nvPr>
        </p:nvSpPr>
        <p:spPr>
          <a:xfrm>
            <a:off x="2138250" y="2765660"/>
            <a:ext cx="48675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2" name="Google Shape;262;p23"/>
          <p:cNvSpPr txBox="1"/>
          <p:nvPr>
            <p:ph hasCustomPrompt="1" idx="4" type="title"/>
          </p:nvPr>
        </p:nvSpPr>
        <p:spPr>
          <a:xfrm>
            <a:off x="3251700" y="3278901"/>
            <a:ext cx="4867500" cy="62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2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63" name="Google Shape;263;p23"/>
          <p:cNvSpPr txBox="1"/>
          <p:nvPr>
            <p:ph idx="5" type="subTitle"/>
          </p:nvPr>
        </p:nvSpPr>
        <p:spPr>
          <a:xfrm>
            <a:off x="3251700" y="3929725"/>
            <a:ext cx="48675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64" name="Google Shape;264;p23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265" name="Google Shape;265;p23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66" name="Google Shape;266;p23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67" name="Google Shape;267;p23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268" name="Google Shape;268;p23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69" name="Google Shape;269;p23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7"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4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fmla="val 3982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24"/>
          <p:cNvSpPr txBox="1"/>
          <p:nvPr>
            <p:ph type="ctrTitle"/>
          </p:nvPr>
        </p:nvSpPr>
        <p:spPr>
          <a:xfrm>
            <a:off x="948600" y="947473"/>
            <a:ext cx="4284000" cy="85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73" name="Google Shape;273;p24"/>
          <p:cNvSpPr txBox="1"/>
          <p:nvPr>
            <p:ph idx="1" type="subTitle"/>
          </p:nvPr>
        </p:nvSpPr>
        <p:spPr>
          <a:xfrm>
            <a:off x="948600" y="1806966"/>
            <a:ext cx="42939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74" name="Google Shape;274;p24"/>
          <p:cNvSpPr txBox="1"/>
          <p:nvPr>
            <p:ph idx="2" type="subTitle"/>
          </p:nvPr>
        </p:nvSpPr>
        <p:spPr>
          <a:xfrm>
            <a:off x="948600" y="2264775"/>
            <a:ext cx="2698800" cy="60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75" name="Google Shape;275;p24"/>
          <p:cNvSpPr txBox="1"/>
          <p:nvPr/>
        </p:nvSpPr>
        <p:spPr>
          <a:xfrm>
            <a:off x="948600" y="3511225"/>
            <a:ext cx="6139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CREDITS: This presentation template was created by </a:t>
            </a:r>
            <a:r>
              <a:rPr b="1" lang="en" sz="1200">
                <a:solidFill>
                  <a:schemeClr val="dk2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1" lang="en" sz="12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,</a:t>
            </a:r>
            <a:r>
              <a:rPr lang="en" sz="12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 including icons by </a:t>
            </a:r>
            <a:r>
              <a:rPr b="1" lang="en" sz="1200">
                <a:solidFill>
                  <a:schemeClr val="dk2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1" lang="en" sz="12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,</a:t>
            </a:r>
            <a:r>
              <a:rPr lang="en" sz="12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 and infographics &amp; images by </a:t>
            </a:r>
            <a:r>
              <a:rPr b="1" lang="en" sz="1200">
                <a:solidFill>
                  <a:schemeClr val="dk2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200">
              <a:solidFill>
                <a:schemeClr val="dk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grpSp>
        <p:nvGrpSpPr>
          <p:cNvPr id="276" name="Google Shape;276;p24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277" name="Google Shape;277;p24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78" name="Google Shape;278;p24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79" name="Google Shape;279;p24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280" name="Google Shape;280;p24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1" name="Google Shape;281;p24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8"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5"/>
          <p:cNvSpPr txBox="1"/>
          <p:nvPr/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YOUR LOGO HERE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284" name="Google Shape;284;p25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285" name="Google Shape;285;p25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86" name="Google Shape;286;p25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287" name="Google Shape;287;p25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88" name="Google Shape;288;p25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289" name="Google Shape;289;p25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90" name="Google Shape;290;p25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291" name="Google Shape;291;p25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292" name="Google Shape;292;p25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3" name="Google Shape;293;p25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94" name="Google Shape;294;p25">
            <a:hlinkClick action="ppaction://hlinksldjump" r:id="rId2"/>
          </p:cNvPr>
          <p:cNvSpPr txBox="1"/>
          <p:nvPr/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INDEX.HTML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95" name="Google Shape;295;p25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fmla="val 3982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6" name="Google Shape;296;p25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297" name="Google Shape;297;p25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98" name="Google Shape;298;p25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99" name="Google Shape;299;p25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300" name="Google Shape;300;p25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01" name="Google Shape;301;p25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302" name="Google Shape;302;p25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303" name="Google Shape;303;p25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4" name="Google Shape;304;p25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5" name="Google Shape;305;p25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8_1"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6"/>
          <p:cNvSpPr txBox="1"/>
          <p:nvPr/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YOUR LOGO HERE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308" name="Google Shape;308;p26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309" name="Google Shape;309;p26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10" name="Google Shape;310;p26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311" name="Google Shape;311;p26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12" name="Google Shape;312;p26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313" name="Google Shape;313;p26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314" name="Google Shape;314;p26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315" name="Google Shape;315;p26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316" name="Google Shape;316;p26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7" name="Google Shape;317;p26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18" name="Google Shape;318;p26">
            <a:hlinkClick action="ppaction://hlinksldjump" r:id="rId2"/>
          </p:cNvPr>
          <p:cNvSpPr txBox="1"/>
          <p:nvPr/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INDEX.HTML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319" name="Google Shape;319;p26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320" name="Google Shape;320;p26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21" name="Google Shape;321;p26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2" name="Google Shape;322;p26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323" name="Google Shape;323;p26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24" name="Google Shape;324;p26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325" name="Google Shape;325;p26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326" name="Google Shape;326;p26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7" name="Google Shape;327;p26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8" name="Google Shape;328;p26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8_1_1"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7"/>
          <p:cNvSpPr txBox="1"/>
          <p:nvPr/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YOUR LOGO HERE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331" name="Google Shape;331;p27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332" name="Google Shape;332;p27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33" name="Google Shape;333;p27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334" name="Google Shape;334;p27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35" name="Google Shape;335;p27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336" name="Google Shape;336;p27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337" name="Google Shape;337;p27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338" name="Google Shape;338;p27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339" name="Google Shape;339;p27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0" name="Google Shape;340;p27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41" name="Google Shape;341;p27">
            <a:hlinkClick action="ppaction://hlinksldjump" r:id="rId2"/>
          </p:cNvPr>
          <p:cNvSpPr txBox="1"/>
          <p:nvPr/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INDEX.HTML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42" name="Google Shape;342;p27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fmla="val 3982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43" name="Google Shape;343;p27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344" name="Google Shape;344;p27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45" name="Google Shape;345;p27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46" name="Google Shape;346;p27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347" name="Google Shape;347;p27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48" name="Google Shape;348;p27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349" name="Google Shape;349;p27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350" name="Google Shape;350;p27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1" name="Google Shape;351;p27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2" name="Google Shape;352;p27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53" name="Google Shape;353;p27"/>
          <p:cNvGrpSpPr/>
          <p:nvPr/>
        </p:nvGrpSpPr>
        <p:grpSpPr>
          <a:xfrm>
            <a:off x="1028975" y="1070563"/>
            <a:ext cx="2136214" cy="3002387"/>
            <a:chOff x="5380450" y="1070563"/>
            <a:chExt cx="2136214" cy="3002387"/>
          </a:xfrm>
        </p:grpSpPr>
        <p:sp>
          <p:nvSpPr>
            <p:cNvPr id="354" name="Google Shape;354;p27"/>
            <p:cNvSpPr/>
            <p:nvPr/>
          </p:nvSpPr>
          <p:spPr>
            <a:xfrm>
              <a:off x="6164625" y="1344650"/>
              <a:ext cx="1334100" cy="2405100"/>
            </a:xfrm>
            <a:prstGeom prst="roundRect">
              <a:avLst>
                <a:gd fmla="val 0" name="adj"/>
              </a:avLst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3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27"/>
            <p:cNvSpPr/>
            <p:nvPr/>
          </p:nvSpPr>
          <p:spPr>
            <a:xfrm>
              <a:off x="6298575" y="1546875"/>
              <a:ext cx="1066200" cy="449700"/>
            </a:xfrm>
            <a:prstGeom prst="roundRect">
              <a:avLst>
                <a:gd fmla="val 18711" name="adj"/>
              </a:avLst>
            </a:prstGeom>
            <a:gradFill>
              <a:gsLst>
                <a:gs pos="0">
                  <a:srgbClr val="80DFFF"/>
                </a:gs>
                <a:gs pos="100000">
                  <a:srgbClr val="318FFA">
                    <a:alpha val="71764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27"/>
            <p:cNvSpPr/>
            <p:nvPr/>
          </p:nvSpPr>
          <p:spPr>
            <a:xfrm>
              <a:off x="6298575" y="2078800"/>
              <a:ext cx="1066200" cy="999900"/>
            </a:xfrm>
            <a:prstGeom prst="roundRect">
              <a:avLst>
                <a:gd fmla="val 7939" name="adj"/>
              </a:avLst>
            </a:prstGeom>
            <a:gradFill>
              <a:gsLst>
                <a:gs pos="0">
                  <a:srgbClr val="80DFFF"/>
                </a:gs>
                <a:gs pos="100000">
                  <a:srgbClr val="318FFA">
                    <a:alpha val="71764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27"/>
            <p:cNvSpPr/>
            <p:nvPr/>
          </p:nvSpPr>
          <p:spPr>
            <a:xfrm>
              <a:off x="6298575" y="3140800"/>
              <a:ext cx="1066200" cy="449700"/>
            </a:xfrm>
            <a:prstGeom prst="roundRect">
              <a:avLst>
                <a:gd fmla="val 18711" name="adj"/>
              </a:avLst>
            </a:prstGeom>
            <a:gradFill>
              <a:gsLst>
                <a:gs pos="0">
                  <a:srgbClr val="80DFFF"/>
                </a:gs>
                <a:gs pos="100000">
                  <a:srgbClr val="318FFA">
                    <a:alpha val="71764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27"/>
            <p:cNvSpPr/>
            <p:nvPr/>
          </p:nvSpPr>
          <p:spPr>
            <a:xfrm>
              <a:off x="6146677" y="1070563"/>
              <a:ext cx="1369987" cy="3002387"/>
            </a:xfrm>
            <a:custGeom>
              <a:rect b="b" l="l" r="r" t="t"/>
              <a:pathLst>
                <a:path extrusionOk="0" h="44988" w="20528">
                  <a:moveTo>
                    <a:pt x="10264" y="1252"/>
                  </a:moveTo>
                  <a:cubicBezTo>
                    <a:pt x="10544" y="1252"/>
                    <a:pt x="10773" y="1481"/>
                    <a:pt x="10773" y="1760"/>
                  </a:cubicBezTo>
                  <a:cubicBezTo>
                    <a:pt x="10773" y="2041"/>
                    <a:pt x="10544" y="2270"/>
                    <a:pt x="10264" y="2270"/>
                  </a:cubicBezTo>
                  <a:cubicBezTo>
                    <a:pt x="9985" y="2270"/>
                    <a:pt x="9755" y="2041"/>
                    <a:pt x="9755" y="1760"/>
                  </a:cubicBezTo>
                  <a:cubicBezTo>
                    <a:pt x="9755" y="1481"/>
                    <a:pt x="9985" y="1252"/>
                    <a:pt x="10264" y="1252"/>
                  </a:cubicBezTo>
                  <a:close/>
                  <a:moveTo>
                    <a:pt x="11765" y="3221"/>
                  </a:moveTo>
                  <a:cubicBezTo>
                    <a:pt x="11887" y="3221"/>
                    <a:pt x="11984" y="3317"/>
                    <a:pt x="11984" y="3435"/>
                  </a:cubicBezTo>
                  <a:cubicBezTo>
                    <a:pt x="11984" y="3557"/>
                    <a:pt x="11887" y="3648"/>
                    <a:pt x="11765" y="3648"/>
                  </a:cubicBezTo>
                  <a:lnTo>
                    <a:pt x="8763" y="3648"/>
                  </a:lnTo>
                  <a:cubicBezTo>
                    <a:pt x="8641" y="3648"/>
                    <a:pt x="8545" y="3557"/>
                    <a:pt x="8545" y="3435"/>
                  </a:cubicBezTo>
                  <a:cubicBezTo>
                    <a:pt x="8545" y="3379"/>
                    <a:pt x="8570" y="3324"/>
                    <a:pt x="8611" y="3282"/>
                  </a:cubicBezTo>
                  <a:cubicBezTo>
                    <a:pt x="8646" y="3247"/>
                    <a:pt x="8702" y="3221"/>
                    <a:pt x="8763" y="3221"/>
                  </a:cubicBezTo>
                  <a:close/>
                  <a:moveTo>
                    <a:pt x="19322" y="5541"/>
                  </a:moveTo>
                  <a:cubicBezTo>
                    <a:pt x="19536" y="5541"/>
                    <a:pt x="19708" y="5715"/>
                    <a:pt x="19708" y="5929"/>
                  </a:cubicBezTo>
                  <a:lnTo>
                    <a:pt x="19708" y="38902"/>
                  </a:lnTo>
                  <a:cubicBezTo>
                    <a:pt x="19708" y="39116"/>
                    <a:pt x="19536" y="39289"/>
                    <a:pt x="19322" y="39289"/>
                  </a:cubicBezTo>
                  <a:lnTo>
                    <a:pt x="1206" y="39289"/>
                  </a:lnTo>
                  <a:cubicBezTo>
                    <a:pt x="993" y="39289"/>
                    <a:pt x="820" y="39116"/>
                    <a:pt x="820" y="38902"/>
                  </a:cubicBezTo>
                  <a:lnTo>
                    <a:pt x="820" y="5929"/>
                  </a:lnTo>
                  <a:cubicBezTo>
                    <a:pt x="820" y="5715"/>
                    <a:pt x="993" y="5541"/>
                    <a:pt x="1206" y="5541"/>
                  </a:cubicBezTo>
                  <a:close/>
                  <a:moveTo>
                    <a:pt x="10264" y="40607"/>
                  </a:moveTo>
                  <a:cubicBezTo>
                    <a:pt x="11145" y="40607"/>
                    <a:pt x="11857" y="41314"/>
                    <a:pt x="11857" y="42190"/>
                  </a:cubicBezTo>
                  <a:cubicBezTo>
                    <a:pt x="11857" y="43064"/>
                    <a:pt x="11145" y="43777"/>
                    <a:pt x="10264" y="43777"/>
                  </a:cubicBezTo>
                  <a:cubicBezTo>
                    <a:pt x="9384" y="43777"/>
                    <a:pt x="8677" y="43064"/>
                    <a:pt x="8677" y="42190"/>
                  </a:cubicBezTo>
                  <a:cubicBezTo>
                    <a:pt x="8677" y="41314"/>
                    <a:pt x="9384" y="40607"/>
                    <a:pt x="10264" y="40607"/>
                  </a:cubicBezTo>
                  <a:close/>
                  <a:moveTo>
                    <a:pt x="2098" y="1"/>
                  </a:moveTo>
                  <a:cubicBezTo>
                    <a:pt x="943" y="1"/>
                    <a:pt x="1" y="926"/>
                    <a:pt x="1" y="2061"/>
                  </a:cubicBezTo>
                  <a:lnTo>
                    <a:pt x="1" y="42927"/>
                  </a:lnTo>
                  <a:cubicBezTo>
                    <a:pt x="1" y="44067"/>
                    <a:pt x="943" y="44987"/>
                    <a:pt x="2098" y="44987"/>
                  </a:cubicBezTo>
                  <a:lnTo>
                    <a:pt x="18432" y="44987"/>
                  </a:lnTo>
                  <a:cubicBezTo>
                    <a:pt x="19586" y="44987"/>
                    <a:pt x="20527" y="44067"/>
                    <a:pt x="20527" y="42927"/>
                  </a:cubicBezTo>
                  <a:lnTo>
                    <a:pt x="20527" y="2061"/>
                  </a:lnTo>
                  <a:cubicBezTo>
                    <a:pt x="20527" y="926"/>
                    <a:pt x="19586" y="1"/>
                    <a:pt x="18432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C5C7F4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59" name="Google Shape;359;p27"/>
            <p:cNvGrpSpPr/>
            <p:nvPr/>
          </p:nvGrpSpPr>
          <p:grpSpPr>
            <a:xfrm>
              <a:off x="5380450" y="1200275"/>
              <a:ext cx="1386600" cy="449700"/>
              <a:chOff x="5270675" y="1411375"/>
              <a:chExt cx="1386600" cy="449700"/>
            </a:xfrm>
          </p:grpSpPr>
          <p:sp>
            <p:nvSpPr>
              <p:cNvPr id="360" name="Google Shape;360;p27"/>
              <p:cNvSpPr/>
              <p:nvPr/>
            </p:nvSpPr>
            <p:spPr>
              <a:xfrm>
                <a:off x="5270675" y="1411375"/>
                <a:ext cx="1386600" cy="449700"/>
              </a:xfrm>
              <a:prstGeom prst="roundRect">
                <a:avLst>
                  <a:gd fmla="val 18711" name="adj"/>
                </a:avLst>
              </a:prstGeom>
              <a:gradFill>
                <a:gsLst>
                  <a:gs pos="0">
                    <a:schemeClr val="lt2"/>
                  </a:gs>
                  <a:gs pos="100000">
                    <a:srgbClr val="E57C85"/>
                  </a:gs>
                </a:gsLst>
                <a:lin ang="5400700" scaled="0"/>
              </a:gra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3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1" name="Google Shape;361;p27"/>
              <p:cNvSpPr/>
              <p:nvPr/>
            </p:nvSpPr>
            <p:spPr>
              <a:xfrm>
                <a:off x="5370729" y="1459698"/>
                <a:ext cx="336576" cy="336718"/>
              </a:xfrm>
              <a:custGeom>
                <a:rect b="b" l="l" r="r" t="t"/>
                <a:pathLst>
                  <a:path extrusionOk="0" h="14209" w="14203">
                    <a:moveTo>
                      <a:pt x="7104" y="0"/>
                    </a:moveTo>
                    <a:cubicBezTo>
                      <a:pt x="3186" y="0"/>
                      <a:pt x="0" y="3181"/>
                      <a:pt x="0" y="7099"/>
                    </a:cubicBezTo>
                    <a:cubicBezTo>
                      <a:pt x="0" y="9129"/>
                      <a:pt x="847" y="10953"/>
                      <a:pt x="2209" y="12247"/>
                    </a:cubicBezTo>
                    <a:cubicBezTo>
                      <a:pt x="3484" y="13466"/>
                      <a:pt x="5211" y="14208"/>
                      <a:pt x="7104" y="14208"/>
                    </a:cubicBezTo>
                    <a:cubicBezTo>
                      <a:pt x="8998" y="14208"/>
                      <a:pt x="10725" y="13466"/>
                      <a:pt x="12000" y="12247"/>
                    </a:cubicBezTo>
                    <a:cubicBezTo>
                      <a:pt x="13357" y="10948"/>
                      <a:pt x="14202" y="9129"/>
                      <a:pt x="14202" y="7099"/>
                    </a:cubicBezTo>
                    <a:cubicBezTo>
                      <a:pt x="14202" y="3181"/>
                      <a:pt x="11029" y="0"/>
                      <a:pt x="710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100000">
                    <a:srgbClr val="C5C7F4"/>
                  </a:gs>
                </a:gsLst>
                <a:lin ang="5400700" scaled="0"/>
              </a:gra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31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2" name="Google Shape;362;p27"/>
              <p:cNvSpPr/>
              <p:nvPr/>
            </p:nvSpPr>
            <p:spPr>
              <a:xfrm>
                <a:off x="5433171" y="1520542"/>
                <a:ext cx="211691" cy="215028"/>
              </a:xfrm>
              <a:custGeom>
                <a:rect b="b" l="l" r="r" t="t"/>
                <a:pathLst>
                  <a:path extrusionOk="0" h="21753" w="21410">
                    <a:moveTo>
                      <a:pt x="10706" y="6083"/>
                    </a:moveTo>
                    <a:cubicBezTo>
                      <a:pt x="10835" y="6083"/>
                      <a:pt x="10966" y="6088"/>
                      <a:pt x="11098" y="6098"/>
                    </a:cubicBezTo>
                    <a:cubicBezTo>
                      <a:pt x="13419" y="6281"/>
                      <a:pt x="15307" y="8163"/>
                      <a:pt x="15491" y="10491"/>
                    </a:cubicBezTo>
                    <a:cubicBezTo>
                      <a:pt x="15709" y="13314"/>
                      <a:pt x="13478" y="15677"/>
                      <a:pt x="10700" y="15677"/>
                    </a:cubicBezTo>
                    <a:cubicBezTo>
                      <a:pt x="10574" y="15677"/>
                      <a:pt x="10447" y="15672"/>
                      <a:pt x="10320" y="15662"/>
                    </a:cubicBezTo>
                    <a:cubicBezTo>
                      <a:pt x="7991" y="15478"/>
                      <a:pt x="6109" y="13590"/>
                      <a:pt x="5927" y="11269"/>
                    </a:cubicBezTo>
                    <a:cubicBezTo>
                      <a:pt x="5702" y="8444"/>
                      <a:pt x="7927" y="6083"/>
                      <a:pt x="10706" y="6083"/>
                    </a:cubicBezTo>
                    <a:close/>
                    <a:moveTo>
                      <a:pt x="8134" y="0"/>
                    </a:moveTo>
                    <a:lnTo>
                      <a:pt x="7677" y="2883"/>
                    </a:lnTo>
                    <a:cubicBezTo>
                      <a:pt x="6808" y="3215"/>
                      <a:pt x="6006" y="3685"/>
                      <a:pt x="5304" y="4263"/>
                    </a:cubicBezTo>
                    <a:lnTo>
                      <a:pt x="2569" y="3215"/>
                    </a:lnTo>
                    <a:lnTo>
                      <a:pt x="1" y="7666"/>
                    </a:lnTo>
                    <a:lnTo>
                      <a:pt x="2271" y="9507"/>
                    </a:lnTo>
                    <a:cubicBezTo>
                      <a:pt x="2197" y="9953"/>
                      <a:pt x="2163" y="10411"/>
                      <a:pt x="2163" y="10879"/>
                    </a:cubicBezTo>
                    <a:cubicBezTo>
                      <a:pt x="2163" y="11343"/>
                      <a:pt x="2197" y="11806"/>
                      <a:pt x="2271" y="12252"/>
                    </a:cubicBezTo>
                    <a:lnTo>
                      <a:pt x="1" y="14089"/>
                    </a:lnTo>
                    <a:lnTo>
                      <a:pt x="2569" y="18545"/>
                    </a:lnTo>
                    <a:lnTo>
                      <a:pt x="5304" y="17497"/>
                    </a:lnTo>
                    <a:cubicBezTo>
                      <a:pt x="6006" y="18075"/>
                      <a:pt x="6808" y="18539"/>
                      <a:pt x="7677" y="18870"/>
                    </a:cubicBezTo>
                    <a:lnTo>
                      <a:pt x="8134" y="21753"/>
                    </a:lnTo>
                    <a:lnTo>
                      <a:pt x="13276" y="21753"/>
                    </a:lnTo>
                    <a:lnTo>
                      <a:pt x="13733" y="18870"/>
                    </a:lnTo>
                    <a:cubicBezTo>
                      <a:pt x="14604" y="18539"/>
                      <a:pt x="15404" y="18075"/>
                      <a:pt x="16114" y="17497"/>
                    </a:cubicBezTo>
                    <a:lnTo>
                      <a:pt x="18841" y="18545"/>
                    </a:lnTo>
                    <a:lnTo>
                      <a:pt x="21410" y="14089"/>
                    </a:lnTo>
                    <a:lnTo>
                      <a:pt x="19139" y="12252"/>
                    </a:lnTo>
                    <a:cubicBezTo>
                      <a:pt x="19213" y="11800"/>
                      <a:pt x="19253" y="11343"/>
                      <a:pt x="19253" y="10879"/>
                    </a:cubicBezTo>
                    <a:cubicBezTo>
                      <a:pt x="19253" y="10411"/>
                      <a:pt x="19213" y="9953"/>
                      <a:pt x="19139" y="9507"/>
                    </a:cubicBezTo>
                    <a:lnTo>
                      <a:pt x="21410" y="7666"/>
                    </a:lnTo>
                    <a:lnTo>
                      <a:pt x="18841" y="3215"/>
                    </a:lnTo>
                    <a:lnTo>
                      <a:pt x="16114" y="4263"/>
                    </a:lnTo>
                    <a:cubicBezTo>
                      <a:pt x="15404" y="3685"/>
                      <a:pt x="14604" y="3215"/>
                      <a:pt x="13733" y="2883"/>
                    </a:cubicBezTo>
                    <a:lnTo>
                      <a:pt x="1327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63" name="Google Shape;363;p27"/>
              <p:cNvGrpSpPr/>
              <p:nvPr/>
            </p:nvGrpSpPr>
            <p:grpSpPr>
              <a:xfrm>
                <a:off x="5794626" y="1542600"/>
                <a:ext cx="706512" cy="187247"/>
                <a:chOff x="5784976" y="732725"/>
                <a:chExt cx="706512" cy="187247"/>
              </a:xfrm>
            </p:grpSpPr>
            <p:sp>
              <p:nvSpPr>
                <p:cNvPr id="364" name="Google Shape;364;p27"/>
                <p:cNvSpPr/>
                <p:nvPr/>
              </p:nvSpPr>
              <p:spPr>
                <a:xfrm>
                  <a:off x="5784987" y="732725"/>
                  <a:ext cx="706500" cy="40800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5" name="Google Shape;365;p27"/>
                <p:cNvSpPr/>
                <p:nvPr/>
              </p:nvSpPr>
              <p:spPr>
                <a:xfrm>
                  <a:off x="5784987" y="805955"/>
                  <a:ext cx="706500" cy="40800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6" name="Google Shape;366;p27"/>
                <p:cNvSpPr/>
                <p:nvPr/>
              </p:nvSpPr>
              <p:spPr>
                <a:xfrm>
                  <a:off x="5784976" y="879172"/>
                  <a:ext cx="465300" cy="40800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367" name="Google Shape;367;p27"/>
            <p:cNvGrpSpPr/>
            <p:nvPr/>
          </p:nvGrpSpPr>
          <p:grpSpPr>
            <a:xfrm>
              <a:off x="5573850" y="3355500"/>
              <a:ext cx="381600" cy="356700"/>
              <a:chOff x="1062200" y="3366813"/>
              <a:chExt cx="381600" cy="356700"/>
            </a:xfrm>
          </p:grpSpPr>
          <p:sp>
            <p:nvSpPr>
              <p:cNvPr id="368" name="Google Shape;368;p27"/>
              <p:cNvSpPr/>
              <p:nvPr/>
            </p:nvSpPr>
            <p:spPr>
              <a:xfrm>
                <a:off x="1062200" y="3366813"/>
                <a:ext cx="381600" cy="356700"/>
              </a:xfrm>
              <a:prstGeom prst="roundRect">
                <a:avLst>
                  <a:gd fmla="val 18293" name="adj"/>
                </a:avLst>
              </a:prstGeom>
              <a:gradFill>
                <a:gsLst>
                  <a:gs pos="0">
                    <a:srgbClr val="3DB0FD"/>
                  </a:gs>
                  <a:gs pos="100000">
                    <a:srgbClr val="308EF7"/>
                  </a:gs>
                </a:gsLst>
                <a:lin ang="2698631" scaled="0"/>
              </a:gra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3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69" name="Google Shape;369;p27"/>
              <p:cNvGrpSpPr/>
              <p:nvPr/>
            </p:nvGrpSpPr>
            <p:grpSpPr>
              <a:xfrm>
                <a:off x="1138484" y="3433275"/>
                <a:ext cx="229200" cy="229200"/>
                <a:chOff x="955447" y="3891500"/>
                <a:chExt cx="229200" cy="229200"/>
              </a:xfrm>
            </p:grpSpPr>
            <p:sp>
              <p:nvSpPr>
                <p:cNvPr id="370" name="Google Shape;370;p27"/>
                <p:cNvSpPr/>
                <p:nvPr/>
              </p:nvSpPr>
              <p:spPr>
                <a:xfrm>
                  <a:off x="955447" y="3985700"/>
                  <a:ext cx="229200" cy="40800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1" name="Google Shape;371;p27"/>
                <p:cNvSpPr/>
                <p:nvPr/>
              </p:nvSpPr>
              <p:spPr>
                <a:xfrm rot="5400000">
                  <a:off x="955447" y="3985700"/>
                  <a:ext cx="229200" cy="40800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372" name="Google Shape;372;p27"/>
            <p:cNvGrpSpPr/>
            <p:nvPr/>
          </p:nvGrpSpPr>
          <p:grpSpPr>
            <a:xfrm rot="5400000">
              <a:off x="5462261" y="2839775"/>
              <a:ext cx="604800" cy="147600"/>
              <a:chOff x="7688649" y="828750"/>
              <a:chExt cx="604800" cy="147600"/>
            </a:xfrm>
          </p:grpSpPr>
          <p:sp>
            <p:nvSpPr>
              <p:cNvPr id="373" name="Google Shape;373;p27"/>
              <p:cNvSpPr/>
              <p:nvPr/>
            </p:nvSpPr>
            <p:spPr>
              <a:xfrm>
                <a:off x="8145849" y="828750"/>
                <a:ext cx="147600" cy="147600"/>
              </a:xfrm>
              <a:prstGeom prst="ellipse">
                <a:avLst/>
              </a:prstGeom>
              <a:gradFill>
                <a:gsLst>
                  <a:gs pos="0">
                    <a:srgbClr val="E9A984"/>
                  </a:gs>
                  <a:gs pos="100000">
                    <a:srgbClr val="E57C85"/>
                  </a:gs>
                </a:gsLst>
                <a:lin ang="2698631" scaled="0"/>
              </a:gra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3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4" name="Google Shape;374;p27"/>
              <p:cNvSpPr/>
              <p:nvPr/>
            </p:nvSpPr>
            <p:spPr>
              <a:xfrm>
                <a:off x="7917249" y="828750"/>
                <a:ext cx="147600" cy="147600"/>
              </a:xfrm>
              <a:prstGeom prst="ellipse">
                <a:avLst/>
              </a:prstGeom>
              <a:gradFill>
                <a:gsLst>
                  <a:gs pos="0">
                    <a:srgbClr val="FFF68E"/>
                  </a:gs>
                  <a:gs pos="100000">
                    <a:srgbClr val="FFD966"/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3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5" name="Google Shape;375;p27"/>
              <p:cNvSpPr/>
              <p:nvPr/>
            </p:nvSpPr>
            <p:spPr>
              <a:xfrm>
                <a:off x="7688649" y="828750"/>
                <a:ext cx="147600" cy="147600"/>
              </a:xfrm>
              <a:prstGeom prst="ellipse">
                <a:avLst/>
              </a:prstGeom>
              <a:gradFill>
                <a:gsLst>
                  <a:gs pos="0">
                    <a:srgbClr val="8D90E1"/>
                  </a:gs>
                  <a:gs pos="100000">
                    <a:schemeClr val="accent6"/>
                  </a:gs>
                </a:gsLst>
                <a:lin ang="5400700" scaled="0"/>
              </a:gra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3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76" name="Google Shape;376;p27"/>
          <p:cNvGrpSpPr/>
          <p:nvPr/>
        </p:nvGrpSpPr>
        <p:grpSpPr>
          <a:xfrm>
            <a:off x="2282900" y="2966425"/>
            <a:ext cx="1710600" cy="263700"/>
            <a:chOff x="2282900" y="800475"/>
            <a:chExt cx="1710600" cy="263700"/>
          </a:xfrm>
        </p:grpSpPr>
        <p:sp>
          <p:nvSpPr>
            <p:cNvPr id="377" name="Google Shape;377;p27"/>
            <p:cNvSpPr/>
            <p:nvPr/>
          </p:nvSpPr>
          <p:spPr>
            <a:xfrm>
              <a:off x="2282900" y="800475"/>
              <a:ext cx="1710600" cy="263700"/>
            </a:xfrm>
            <a:prstGeom prst="roundRect">
              <a:avLst>
                <a:gd fmla="val 28586" name="adj"/>
              </a:avLst>
            </a:pr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27"/>
            <p:cNvSpPr/>
            <p:nvPr/>
          </p:nvSpPr>
          <p:spPr>
            <a:xfrm>
              <a:off x="2375150" y="844350"/>
              <a:ext cx="177653" cy="175796"/>
            </a:xfrm>
            <a:custGeom>
              <a:rect b="b" l="l" r="r" t="t"/>
              <a:pathLst>
                <a:path extrusionOk="0" h="8234" w="8321">
                  <a:moveTo>
                    <a:pt x="3359" y="1750"/>
                  </a:moveTo>
                  <a:cubicBezTo>
                    <a:pt x="3774" y="1750"/>
                    <a:pt x="4188" y="1908"/>
                    <a:pt x="4501" y="2220"/>
                  </a:cubicBezTo>
                  <a:cubicBezTo>
                    <a:pt x="4808" y="2527"/>
                    <a:pt x="4976" y="2931"/>
                    <a:pt x="4976" y="3360"/>
                  </a:cubicBezTo>
                  <a:cubicBezTo>
                    <a:pt x="4976" y="3795"/>
                    <a:pt x="4808" y="4199"/>
                    <a:pt x="4501" y="4500"/>
                  </a:cubicBezTo>
                  <a:cubicBezTo>
                    <a:pt x="4188" y="4815"/>
                    <a:pt x="3775" y="4973"/>
                    <a:pt x="3362" y="4973"/>
                  </a:cubicBezTo>
                  <a:cubicBezTo>
                    <a:pt x="2948" y="4973"/>
                    <a:pt x="2534" y="4815"/>
                    <a:pt x="2219" y="4500"/>
                  </a:cubicBezTo>
                  <a:cubicBezTo>
                    <a:pt x="1917" y="4199"/>
                    <a:pt x="1749" y="3795"/>
                    <a:pt x="1749" y="3360"/>
                  </a:cubicBezTo>
                  <a:cubicBezTo>
                    <a:pt x="1749" y="2931"/>
                    <a:pt x="1917" y="2527"/>
                    <a:pt x="2219" y="2220"/>
                  </a:cubicBezTo>
                  <a:cubicBezTo>
                    <a:pt x="2537" y="1908"/>
                    <a:pt x="2946" y="1750"/>
                    <a:pt x="3359" y="1750"/>
                  </a:cubicBezTo>
                  <a:close/>
                  <a:moveTo>
                    <a:pt x="3362" y="1"/>
                  </a:moveTo>
                  <a:cubicBezTo>
                    <a:pt x="2501" y="1"/>
                    <a:pt x="1639" y="328"/>
                    <a:pt x="982" y="983"/>
                  </a:cubicBezTo>
                  <a:cubicBezTo>
                    <a:pt x="347" y="1621"/>
                    <a:pt x="0" y="2466"/>
                    <a:pt x="0" y="3360"/>
                  </a:cubicBezTo>
                  <a:cubicBezTo>
                    <a:pt x="0" y="4260"/>
                    <a:pt x="347" y="5104"/>
                    <a:pt x="982" y="5739"/>
                  </a:cubicBezTo>
                  <a:cubicBezTo>
                    <a:pt x="1641" y="6398"/>
                    <a:pt x="2500" y="6726"/>
                    <a:pt x="3359" y="6726"/>
                  </a:cubicBezTo>
                  <a:cubicBezTo>
                    <a:pt x="3937" y="6726"/>
                    <a:pt x="4510" y="6561"/>
                    <a:pt x="5027" y="6265"/>
                  </a:cubicBezTo>
                  <a:lnTo>
                    <a:pt x="6741" y="7979"/>
                  </a:lnTo>
                  <a:cubicBezTo>
                    <a:pt x="6914" y="8152"/>
                    <a:pt x="7139" y="8234"/>
                    <a:pt x="7359" y="8234"/>
                  </a:cubicBezTo>
                  <a:cubicBezTo>
                    <a:pt x="7584" y="8234"/>
                    <a:pt x="7808" y="8152"/>
                    <a:pt x="7978" y="7979"/>
                  </a:cubicBezTo>
                  <a:cubicBezTo>
                    <a:pt x="8320" y="7635"/>
                    <a:pt x="8320" y="7083"/>
                    <a:pt x="7978" y="6740"/>
                  </a:cubicBezTo>
                  <a:lnTo>
                    <a:pt x="6264" y="5033"/>
                  </a:lnTo>
                  <a:cubicBezTo>
                    <a:pt x="6556" y="4526"/>
                    <a:pt x="6725" y="3959"/>
                    <a:pt x="6725" y="3360"/>
                  </a:cubicBezTo>
                  <a:cubicBezTo>
                    <a:pt x="6725" y="2466"/>
                    <a:pt x="6377" y="1621"/>
                    <a:pt x="5738" y="983"/>
                  </a:cubicBezTo>
                  <a:cubicBezTo>
                    <a:pt x="5083" y="328"/>
                    <a:pt x="4223" y="1"/>
                    <a:pt x="3362" y="1"/>
                  </a:cubicBezTo>
                  <a:close/>
                </a:path>
              </a:pathLst>
            </a:custGeom>
            <a:gradFill>
              <a:gsLst>
                <a:gs pos="0">
                  <a:srgbClr val="E57C85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27"/>
            <p:cNvSpPr/>
            <p:nvPr/>
          </p:nvSpPr>
          <p:spPr>
            <a:xfrm>
              <a:off x="2663000" y="865783"/>
              <a:ext cx="1257000" cy="132900"/>
            </a:xfrm>
            <a:prstGeom prst="roundRect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0" name="Google Shape;380;p27"/>
          <p:cNvGrpSpPr/>
          <p:nvPr/>
        </p:nvGrpSpPr>
        <p:grpSpPr>
          <a:xfrm>
            <a:off x="2740505" y="1862116"/>
            <a:ext cx="795391" cy="626114"/>
            <a:chOff x="7760767" y="1176066"/>
            <a:chExt cx="795391" cy="626114"/>
          </a:xfrm>
        </p:grpSpPr>
        <p:sp>
          <p:nvSpPr>
            <p:cNvPr id="381" name="Google Shape;381;p27"/>
            <p:cNvSpPr/>
            <p:nvPr/>
          </p:nvSpPr>
          <p:spPr>
            <a:xfrm>
              <a:off x="7760767" y="1176066"/>
              <a:ext cx="795391" cy="626114"/>
            </a:xfrm>
            <a:custGeom>
              <a:rect b="b" l="l" r="r" t="t"/>
              <a:pathLst>
                <a:path extrusionOk="0" h="23021" w="29245">
                  <a:moveTo>
                    <a:pt x="2248" y="1"/>
                  </a:moveTo>
                  <a:cubicBezTo>
                    <a:pt x="1007" y="1"/>
                    <a:pt x="0" y="1007"/>
                    <a:pt x="0" y="2248"/>
                  </a:cubicBezTo>
                  <a:lnTo>
                    <a:pt x="0" y="19573"/>
                  </a:lnTo>
                  <a:lnTo>
                    <a:pt x="0" y="22542"/>
                  </a:lnTo>
                  <a:cubicBezTo>
                    <a:pt x="0" y="22835"/>
                    <a:pt x="238" y="23021"/>
                    <a:pt x="482" y="23021"/>
                  </a:cubicBezTo>
                  <a:cubicBezTo>
                    <a:pt x="618" y="23021"/>
                    <a:pt x="757" y="22963"/>
                    <a:pt x="858" y="22833"/>
                  </a:cubicBezTo>
                  <a:lnTo>
                    <a:pt x="3364" y="19573"/>
                  </a:lnTo>
                  <a:lnTo>
                    <a:pt x="26996" y="19573"/>
                  </a:lnTo>
                  <a:cubicBezTo>
                    <a:pt x="28237" y="19573"/>
                    <a:pt x="29245" y="18567"/>
                    <a:pt x="29245" y="17326"/>
                  </a:cubicBezTo>
                  <a:lnTo>
                    <a:pt x="29245" y="2248"/>
                  </a:lnTo>
                  <a:cubicBezTo>
                    <a:pt x="29245" y="1007"/>
                    <a:pt x="28237" y="1"/>
                    <a:pt x="26996" y="1"/>
                  </a:cubicBezTo>
                  <a:close/>
                </a:path>
              </a:pathLst>
            </a:custGeom>
            <a:gradFill>
              <a:gsLst>
                <a:gs pos="0">
                  <a:srgbClr val="E57C85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  <a:effectLst>
              <a:outerShdw blurRad="57150" rotWithShape="0" algn="bl" dir="5400000" dist="19050">
                <a:schemeClr val="dk1">
                  <a:alpha val="3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82" name="Google Shape;382;p27"/>
            <p:cNvGrpSpPr/>
            <p:nvPr/>
          </p:nvGrpSpPr>
          <p:grpSpPr>
            <a:xfrm>
              <a:off x="7815937" y="1292090"/>
              <a:ext cx="594430" cy="276787"/>
              <a:chOff x="7603656" y="1520706"/>
              <a:chExt cx="657046" cy="305943"/>
            </a:xfrm>
          </p:grpSpPr>
          <p:sp>
            <p:nvSpPr>
              <p:cNvPr id="383" name="Google Shape;383;p27"/>
              <p:cNvSpPr/>
              <p:nvPr/>
            </p:nvSpPr>
            <p:spPr>
              <a:xfrm>
                <a:off x="7603656" y="1520706"/>
                <a:ext cx="296446" cy="38931"/>
              </a:xfrm>
              <a:custGeom>
                <a:rect b="b" l="l" r="r" t="t"/>
                <a:pathLst>
                  <a:path extrusionOk="0" h="1295" w="9861">
                    <a:moveTo>
                      <a:pt x="647" y="1"/>
                    </a:moveTo>
                    <a:cubicBezTo>
                      <a:pt x="286" y="1"/>
                      <a:pt x="0" y="288"/>
                      <a:pt x="0" y="648"/>
                    </a:cubicBezTo>
                    <a:cubicBezTo>
                      <a:pt x="0" y="1002"/>
                      <a:pt x="286" y="1294"/>
                      <a:pt x="647" y="1294"/>
                    </a:cubicBezTo>
                    <a:lnTo>
                      <a:pt x="9215" y="1294"/>
                    </a:lnTo>
                    <a:cubicBezTo>
                      <a:pt x="9570" y="1294"/>
                      <a:pt x="9861" y="1002"/>
                      <a:pt x="9861" y="648"/>
                    </a:cubicBezTo>
                    <a:cubicBezTo>
                      <a:pt x="9861" y="288"/>
                      <a:pt x="9570" y="1"/>
                      <a:pt x="92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4" name="Google Shape;384;p27"/>
              <p:cNvSpPr/>
              <p:nvPr/>
            </p:nvSpPr>
            <p:spPr>
              <a:xfrm>
                <a:off x="7603656" y="1611163"/>
                <a:ext cx="657046" cy="38931"/>
              </a:xfrm>
              <a:custGeom>
                <a:rect b="b" l="l" r="r" t="t"/>
                <a:pathLst>
                  <a:path extrusionOk="0" h="1295" w="21856">
                    <a:moveTo>
                      <a:pt x="647" y="1"/>
                    </a:moveTo>
                    <a:cubicBezTo>
                      <a:pt x="286" y="1"/>
                      <a:pt x="0" y="286"/>
                      <a:pt x="0" y="648"/>
                    </a:cubicBezTo>
                    <a:cubicBezTo>
                      <a:pt x="0" y="1002"/>
                      <a:pt x="286" y="1294"/>
                      <a:pt x="647" y="1294"/>
                    </a:cubicBezTo>
                    <a:lnTo>
                      <a:pt x="21209" y="1294"/>
                    </a:lnTo>
                    <a:cubicBezTo>
                      <a:pt x="21570" y="1294"/>
                      <a:pt x="21855" y="1002"/>
                      <a:pt x="21855" y="648"/>
                    </a:cubicBezTo>
                    <a:cubicBezTo>
                      <a:pt x="21855" y="286"/>
                      <a:pt x="21570" y="1"/>
                      <a:pt x="2120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5" name="Google Shape;385;p27"/>
              <p:cNvSpPr/>
              <p:nvPr/>
            </p:nvSpPr>
            <p:spPr>
              <a:xfrm>
                <a:off x="7603656" y="1699576"/>
                <a:ext cx="657046" cy="38871"/>
              </a:xfrm>
              <a:custGeom>
                <a:rect b="b" l="l" r="r" t="t"/>
                <a:pathLst>
                  <a:path extrusionOk="0" h="1293" w="21856">
                    <a:moveTo>
                      <a:pt x="647" y="0"/>
                    </a:moveTo>
                    <a:cubicBezTo>
                      <a:pt x="286" y="0"/>
                      <a:pt x="0" y="291"/>
                      <a:pt x="0" y="646"/>
                    </a:cubicBezTo>
                    <a:cubicBezTo>
                      <a:pt x="0" y="1007"/>
                      <a:pt x="286" y="1292"/>
                      <a:pt x="647" y="1292"/>
                    </a:cubicBezTo>
                    <a:lnTo>
                      <a:pt x="21209" y="1292"/>
                    </a:lnTo>
                    <a:cubicBezTo>
                      <a:pt x="21570" y="1292"/>
                      <a:pt x="21855" y="1007"/>
                      <a:pt x="21855" y="646"/>
                    </a:cubicBezTo>
                    <a:cubicBezTo>
                      <a:pt x="21855" y="291"/>
                      <a:pt x="21570" y="0"/>
                      <a:pt x="2120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6" name="Google Shape;386;p27"/>
              <p:cNvSpPr/>
              <p:nvPr/>
            </p:nvSpPr>
            <p:spPr>
              <a:xfrm>
                <a:off x="7603656" y="1787748"/>
                <a:ext cx="549212" cy="38901"/>
              </a:xfrm>
              <a:custGeom>
                <a:rect b="b" l="l" r="r" t="t"/>
                <a:pathLst>
                  <a:path extrusionOk="0" h="1294" w="18269">
                    <a:moveTo>
                      <a:pt x="647" y="1"/>
                    </a:moveTo>
                    <a:cubicBezTo>
                      <a:pt x="286" y="1"/>
                      <a:pt x="0" y="293"/>
                      <a:pt x="0" y="647"/>
                    </a:cubicBezTo>
                    <a:cubicBezTo>
                      <a:pt x="0" y="1007"/>
                      <a:pt x="286" y="1294"/>
                      <a:pt x="647" y="1294"/>
                    </a:cubicBezTo>
                    <a:lnTo>
                      <a:pt x="17623" y="1294"/>
                    </a:lnTo>
                    <a:cubicBezTo>
                      <a:pt x="17978" y="1294"/>
                      <a:pt x="18269" y="1007"/>
                      <a:pt x="18269" y="647"/>
                    </a:cubicBezTo>
                    <a:cubicBezTo>
                      <a:pt x="18269" y="293"/>
                      <a:pt x="17978" y="1"/>
                      <a:pt x="1762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/>
          <p:nvPr/>
        </p:nvSpPr>
        <p:spPr>
          <a:xfrm>
            <a:off x="720000" y="1188900"/>
            <a:ext cx="7704000" cy="3414600"/>
          </a:xfrm>
          <a:prstGeom prst="roundRect">
            <a:avLst>
              <a:gd fmla="val 4651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4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" type="body"/>
          </p:nvPr>
        </p:nvSpPr>
        <p:spPr>
          <a:xfrm>
            <a:off x="720000" y="1188900"/>
            <a:ext cx="7704000" cy="338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naheim"/>
              <a:buAutoNum type="arabicPeriod"/>
              <a:defRPr sz="1100"/>
            </a:lvl1pPr>
            <a:lvl2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4pPr>
            <a:lvl5pPr indent="-3048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5pPr>
            <a:lvl6pPr indent="-3048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6pPr>
            <a:lvl7pPr indent="-3048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7pPr>
            <a:lvl8pPr indent="-3048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8pPr>
            <a:lvl9pPr indent="-3048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9pPr>
          </a:lstStyle>
          <a:p/>
        </p:txBody>
      </p:sp>
      <p:grpSp>
        <p:nvGrpSpPr>
          <p:cNvPr id="33" name="Google Shape;33;p4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34" name="Google Shape;34;p4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5" name="Google Shape;35;p4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6" name="Google Shape;36;p4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37" name="Google Shape;37;p4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8" name="Google Shape;38;p4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"/>
          <p:cNvSpPr/>
          <p:nvPr/>
        </p:nvSpPr>
        <p:spPr>
          <a:xfrm>
            <a:off x="720000" y="1188900"/>
            <a:ext cx="3803100" cy="3414600"/>
          </a:xfrm>
          <a:prstGeom prst="roundRect">
            <a:avLst>
              <a:gd fmla="val 4651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5"/>
          <p:cNvSpPr/>
          <p:nvPr/>
        </p:nvSpPr>
        <p:spPr>
          <a:xfrm>
            <a:off x="4620900" y="1188900"/>
            <a:ext cx="3803100" cy="3414600"/>
          </a:xfrm>
          <a:prstGeom prst="roundRect">
            <a:avLst>
              <a:gd fmla="val 4651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5"/>
          <p:cNvSpPr txBox="1"/>
          <p:nvPr>
            <p:ph idx="1" type="subTitle"/>
          </p:nvPr>
        </p:nvSpPr>
        <p:spPr>
          <a:xfrm>
            <a:off x="1149300" y="2465950"/>
            <a:ext cx="29445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b="1" sz="2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3" name="Google Shape;43;p5"/>
          <p:cNvSpPr txBox="1"/>
          <p:nvPr>
            <p:ph idx="2" type="subTitle"/>
          </p:nvPr>
        </p:nvSpPr>
        <p:spPr>
          <a:xfrm>
            <a:off x="5126400" y="2558050"/>
            <a:ext cx="29445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b="1" sz="2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4" name="Google Shape;44;p5"/>
          <p:cNvSpPr txBox="1"/>
          <p:nvPr>
            <p:ph idx="3" type="subTitle"/>
          </p:nvPr>
        </p:nvSpPr>
        <p:spPr>
          <a:xfrm>
            <a:off x="1149300" y="2927650"/>
            <a:ext cx="2944500" cy="127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5"/>
          <p:cNvSpPr txBox="1"/>
          <p:nvPr>
            <p:ph idx="4" type="subTitle"/>
          </p:nvPr>
        </p:nvSpPr>
        <p:spPr>
          <a:xfrm>
            <a:off x="5050200" y="2927650"/>
            <a:ext cx="2944500" cy="127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5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47" name="Google Shape;47;p5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48" name="Google Shape;48;p5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9" name="Google Shape;49;p5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0" name="Google Shape;50;p5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51" name="Google Shape;51;p5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2" name="Google Shape;52;p5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6"/>
          <p:cNvSpPr/>
          <p:nvPr/>
        </p:nvSpPr>
        <p:spPr>
          <a:xfrm>
            <a:off x="720000" y="1188900"/>
            <a:ext cx="7704000" cy="3414600"/>
          </a:xfrm>
          <a:prstGeom prst="roundRect">
            <a:avLst>
              <a:gd fmla="val 4651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6"/>
          <p:cNvSpPr txBox="1"/>
          <p:nvPr>
            <p:ph type="title"/>
          </p:nvPr>
        </p:nvSpPr>
        <p:spPr>
          <a:xfrm>
            <a:off x="720000" y="540000"/>
            <a:ext cx="72039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56" name="Google Shape;56;p6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57" name="Google Shape;57;p6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58" name="Google Shape;58;p6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9" name="Google Shape;59;p6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60" name="Google Shape;60;p6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1" name="Google Shape;61;p6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7"/>
          <p:cNvSpPr/>
          <p:nvPr/>
        </p:nvSpPr>
        <p:spPr>
          <a:xfrm>
            <a:off x="720000" y="1188900"/>
            <a:ext cx="7704000" cy="3414600"/>
          </a:xfrm>
          <a:prstGeom prst="roundRect">
            <a:avLst>
              <a:gd fmla="val 4651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7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5" name="Google Shape;65;p7"/>
          <p:cNvSpPr txBox="1"/>
          <p:nvPr>
            <p:ph idx="1" type="body"/>
          </p:nvPr>
        </p:nvSpPr>
        <p:spPr>
          <a:xfrm>
            <a:off x="1056600" y="1598400"/>
            <a:ext cx="3492000" cy="259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●"/>
              <a:defRPr sz="1400"/>
            </a:lvl1pPr>
            <a:lvl2pPr indent="-2794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○"/>
              <a:defRPr/>
            </a:lvl2pPr>
            <a:lvl3pPr indent="-2794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■"/>
              <a:defRPr/>
            </a:lvl3pPr>
            <a:lvl4pPr indent="-2794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●"/>
              <a:defRPr/>
            </a:lvl4pPr>
            <a:lvl5pPr indent="-3048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Char char="○"/>
              <a:defRPr/>
            </a:lvl5pPr>
            <a:lvl6pPr indent="-3048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Char char="■"/>
              <a:defRPr/>
            </a:lvl6pPr>
            <a:lvl7pPr indent="-2730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700"/>
              <a:buFont typeface="Open Sans"/>
              <a:buChar char="●"/>
              <a:defRPr/>
            </a:lvl7pPr>
            <a:lvl8pPr indent="-2730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700"/>
              <a:buFont typeface="Open Sans"/>
              <a:buChar char="○"/>
              <a:defRPr/>
            </a:lvl8pPr>
            <a:lvl9pPr indent="-2667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0"/>
              <a:buFont typeface="Open Sans"/>
              <a:buChar char="■"/>
              <a:defRPr/>
            </a:lvl9pPr>
          </a:lstStyle>
          <a:p/>
        </p:txBody>
      </p:sp>
      <p:grpSp>
        <p:nvGrpSpPr>
          <p:cNvPr id="66" name="Google Shape;66;p7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67" name="Google Shape;67;p7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68" name="Google Shape;68;p7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9" name="Google Shape;69;p7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70" name="Google Shape;70;p7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1" name="Google Shape;71;p7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8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fmla="val 3982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8"/>
          <p:cNvSpPr txBox="1"/>
          <p:nvPr>
            <p:ph type="title"/>
          </p:nvPr>
        </p:nvSpPr>
        <p:spPr>
          <a:xfrm>
            <a:off x="948600" y="1214800"/>
            <a:ext cx="5883600" cy="27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9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grpSp>
        <p:nvGrpSpPr>
          <p:cNvPr id="75" name="Google Shape;75;p8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76" name="Google Shape;76;p8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77" name="Google Shape;77;p8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8" name="Google Shape;78;p8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79" name="Google Shape;79;p8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0" name="Google Shape;80;p8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9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fmla="val 3982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9"/>
          <p:cNvSpPr txBox="1"/>
          <p:nvPr>
            <p:ph type="title"/>
          </p:nvPr>
        </p:nvSpPr>
        <p:spPr>
          <a:xfrm>
            <a:off x="4437900" y="1321100"/>
            <a:ext cx="3617700" cy="79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4" name="Google Shape;84;p9"/>
          <p:cNvSpPr txBox="1"/>
          <p:nvPr>
            <p:ph idx="1" type="subTitle"/>
          </p:nvPr>
        </p:nvSpPr>
        <p:spPr>
          <a:xfrm>
            <a:off x="4437900" y="2183600"/>
            <a:ext cx="3617700" cy="158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85" name="Google Shape;85;p9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86" name="Google Shape;86;p9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87" name="Google Shape;87;p9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8" name="Google Shape;88;p9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89" name="Google Shape;89;p9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0" name="Google Shape;90;p9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0"/>
          <p:cNvSpPr txBox="1"/>
          <p:nvPr>
            <p:ph type="title"/>
          </p:nvPr>
        </p:nvSpPr>
        <p:spPr>
          <a:xfrm>
            <a:off x="1342450" y="1242525"/>
            <a:ext cx="2920800" cy="265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93" name="Google Shape;93;p10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94" name="Google Shape;94;p10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95" name="Google Shape;95;p10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6" name="Google Shape;96;p10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97" name="Google Shape;97;p10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8" name="Google Shape;98;p10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7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20000" y="6162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1"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1"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1"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1"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1"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1"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1"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1"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1"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slide" Target="/ppt/slides/slide2.xml"/><Relationship Id="rId4" Type="http://schemas.openxmlformats.org/officeDocument/2006/relationships/slide" Target="/ppt/slides/slide2.xml"/><Relationship Id="rId5" Type="http://schemas.openxmlformats.org/officeDocument/2006/relationships/slide" Target="/ppt/slides/slide32.xml"/><Relationship Id="rId6" Type="http://schemas.openxmlformats.org/officeDocument/2006/relationships/slide" Target="/ppt/slides/slide31.xml"/><Relationship Id="rId7" Type="http://schemas.openxmlformats.org/officeDocument/2006/relationships/hyperlink" Target="https://github.com/dulumanandrada/Structuri-de-date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slide" Target="/ppt/slides/slide1.xml"/><Relationship Id="rId4" Type="http://schemas.openxmlformats.org/officeDocument/2006/relationships/slide" Target="/ppt/slides/slide2.xml"/><Relationship Id="rId5" Type="http://schemas.openxmlformats.org/officeDocument/2006/relationships/slide" Target="/ppt/slides/slide2.xml"/><Relationship Id="rId6" Type="http://schemas.openxmlformats.org/officeDocument/2006/relationships/slide" Target="/ppt/slides/slide2.xml"/><Relationship Id="rId7" Type="http://schemas.openxmlformats.org/officeDocument/2006/relationships/slide" Target="/ppt/slides/slide32.xml"/><Relationship Id="rId8" Type="http://schemas.openxmlformats.org/officeDocument/2006/relationships/slide" Target="/ppt/slides/slide31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slide" Target="/ppt/slides/slide1.xml"/><Relationship Id="rId4" Type="http://schemas.openxmlformats.org/officeDocument/2006/relationships/slide" Target="/ppt/slides/slide2.xml"/><Relationship Id="rId9" Type="http://schemas.openxmlformats.org/officeDocument/2006/relationships/image" Target="../media/image7.png"/><Relationship Id="rId5" Type="http://schemas.openxmlformats.org/officeDocument/2006/relationships/slide" Target="/ppt/slides/slide2.xml"/><Relationship Id="rId6" Type="http://schemas.openxmlformats.org/officeDocument/2006/relationships/slide" Target="/ppt/slides/slide2.xml"/><Relationship Id="rId7" Type="http://schemas.openxmlformats.org/officeDocument/2006/relationships/slide" Target="/ppt/slides/slide32.xml"/><Relationship Id="rId8" Type="http://schemas.openxmlformats.org/officeDocument/2006/relationships/slide" Target="/ppt/slides/slide31.xml"/><Relationship Id="rId10" Type="http://schemas.openxmlformats.org/officeDocument/2006/relationships/image" Target="../media/image1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slide" Target="/ppt/slides/slide1.xml"/><Relationship Id="rId4" Type="http://schemas.openxmlformats.org/officeDocument/2006/relationships/slide" Target="/ppt/slides/slide2.xml"/><Relationship Id="rId5" Type="http://schemas.openxmlformats.org/officeDocument/2006/relationships/slide" Target="/ppt/slides/slide2.xml"/><Relationship Id="rId6" Type="http://schemas.openxmlformats.org/officeDocument/2006/relationships/slide" Target="/ppt/slides/slide32.xml"/><Relationship Id="rId7" Type="http://schemas.openxmlformats.org/officeDocument/2006/relationships/slide" Target="/ppt/slides/slide31.xml"/><Relationship Id="rId8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slide" Target="/ppt/slides/slide1.xml"/><Relationship Id="rId4" Type="http://schemas.openxmlformats.org/officeDocument/2006/relationships/slide" Target="/ppt/slides/slide2.xml"/><Relationship Id="rId5" Type="http://schemas.openxmlformats.org/officeDocument/2006/relationships/slide" Target="/ppt/slides/slide2.xml"/><Relationship Id="rId6" Type="http://schemas.openxmlformats.org/officeDocument/2006/relationships/slide" Target="/ppt/slides/slide32.xml"/><Relationship Id="rId7" Type="http://schemas.openxmlformats.org/officeDocument/2006/relationships/slide" Target="/ppt/slides/slide31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slide" Target="/ppt/slides/slide1.xml"/><Relationship Id="rId4" Type="http://schemas.openxmlformats.org/officeDocument/2006/relationships/slide" Target="/ppt/slides/slide2.xml"/><Relationship Id="rId5" Type="http://schemas.openxmlformats.org/officeDocument/2006/relationships/slide" Target="/ppt/slides/slide2.xml"/><Relationship Id="rId6" Type="http://schemas.openxmlformats.org/officeDocument/2006/relationships/slide" Target="/ppt/slides/slide2.xml"/><Relationship Id="rId7" Type="http://schemas.openxmlformats.org/officeDocument/2006/relationships/slide" Target="/ppt/slides/slide32.xml"/><Relationship Id="rId8" Type="http://schemas.openxmlformats.org/officeDocument/2006/relationships/slide" Target="/ppt/slides/slide31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slide" Target="/ppt/slides/slide1.xml"/><Relationship Id="rId4" Type="http://schemas.openxmlformats.org/officeDocument/2006/relationships/slide" Target="/ppt/slides/slide2.xml"/><Relationship Id="rId9" Type="http://schemas.openxmlformats.org/officeDocument/2006/relationships/image" Target="../media/image7.png"/><Relationship Id="rId5" Type="http://schemas.openxmlformats.org/officeDocument/2006/relationships/slide" Target="/ppt/slides/slide2.xml"/><Relationship Id="rId6" Type="http://schemas.openxmlformats.org/officeDocument/2006/relationships/slide" Target="/ppt/slides/slide2.xml"/><Relationship Id="rId7" Type="http://schemas.openxmlformats.org/officeDocument/2006/relationships/slide" Target="/ppt/slides/slide32.xml"/><Relationship Id="rId8" Type="http://schemas.openxmlformats.org/officeDocument/2006/relationships/slide" Target="/ppt/slides/slide31.xml"/><Relationship Id="rId10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slide" Target="/ppt/slides/slide1.xml"/><Relationship Id="rId4" Type="http://schemas.openxmlformats.org/officeDocument/2006/relationships/slide" Target="/ppt/slides/slide2.xml"/><Relationship Id="rId5" Type="http://schemas.openxmlformats.org/officeDocument/2006/relationships/slide" Target="/ppt/slides/slide2.xml"/><Relationship Id="rId6" Type="http://schemas.openxmlformats.org/officeDocument/2006/relationships/slide" Target="/ppt/slides/slide32.xml"/><Relationship Id="rId7" Type="http://schemas.openxmlformats.org/officeDocument/2006/relationships/slide" Target="/ppt/slides/slide31.xml"/><Relationship Id="rId8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slide" Target="/ppt/slides/slide1.xml"/><Relationship Id="rId4" Type="http://schemas.openxmlformats.org/officeDocument/2006/relationships/slide" Target="/ppt/slides/slide2.xml"/><Relationship Id="rId5" Type="http://schemas.openxmlformats.org/officeDocument/2006/relationships/slide" Target="/ppt/slides/slide2.xml"/><Relationship Id="rId6" Type="http://schemas.openxmlformats.org/officeDocument/2006/relationships/slide" Target="/ppt/slides/slide32.xml"/><Relationship Id="rId7" Type="http://schemas.openxmlformats.org/officeDocument/2006/relationships/slide" Target="/ppt/slides/slide31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slide" Target="/ppt/slides/slide1.xml"/><Relationship Id="rId4" Type="http://schemas.openxmlformats.org/officeDocument/2006/relationships/slide" Target="/ppt/slides/slide2.xml"/><Relationship Id="rId5" Type="http://schemas.openxmlformats.org/officeDocument/2006/relationships/slide" Target="/ppt/slides/slide2.xml"/><Relationship Id="rId6" Type="http://schemas.openxmlformats.org/officeDocument/2006/relationships/slide" Target="/ppt/slides/slide2.xml"/><Relationship Id="rId7" Type="http://schemas.openxmlformats.org/officeDocument/2006/relationships/slide" Target="/ppt/slides/slide32.xml"/><Relationship Id="rId8" Type="http://schemas.openxmlformats.org/officeDocument/2006/relationships/slide" Target="/ppt/slides/slide31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slide" Target="/ppt/slides/slide1.xml"/><Relationship Id="rId4" Type="http://schemas.openxmlformats.org/officeDocument/2006/relationships/slide" Target="/ppt/slides/slide2.xml"/><Relationship Id="rId9" Type="http://schemas.openxmlformats.org/officeDocument/2006/relationships/image" Target="../media/image7.png"/><Relationship Id="rId5" Type="http://schemas.openxmlformats.org/officeDocument/2006/relationships/slide" Target="/ppt/slides/slide2.xml"/><Relationship Id="rId6" Type="http://schemas.openxmlformats.org/officeDocument/2006/relationships/slide" Target="/ppt/slides/slide2.xml"/><Relationship Id="rId7" Type="http://schemas.openxmlformats.org/officeDocument/2006/relationships/slide" Target="/ppt/slides/slide32.xml"/><Relationship Id="rId8" Type="http://schemas.openxmlformats.org/officeDocument/2006/relationships/slide" Target="/ppt/slides/slide31.xml"/><Relationship Id="rId10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1.xml"/><Relationship Id="rId4" Type="http://schemas.openxmlformats.org/officeDocument/2006/relationships/slide" Target="/ppt/slides/slide2.xml"/><Relationship Id="rId5" Type="http://schemas.openxmlformats.org/officeDocument/2006/relationships/slide" Target="/ppt/slides/slide2.xml"/><Relationship Id="rId6" Type="http://schemas.openxmlformats.org/officeDocument/2006/relationships/slide" Target="/ppt/slides/slide32.xml"/><Relationship Id="rId7" Type="http://schemas.openxmlformats.org/officeDocument/2006/relationships/slide" Target="/ppt/slides/slide31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slide" Target="/ppt/slides/slide1.xml"/><Relationship Id="rId4" Type="http://schemas.openxmlformats.org/officeDocument/2006/relationships/slide" Target="/ppt/slides/slide2.xml"/><Relationship Id="rId5" Type="http://schemas.openxmlformats.org/officeDocument/2006/relationships/slide" Target="/ppt/slides/slide2.xml"/><Relationship Id="rId6" Type="http://schemas.openxmlformats.org/officeDocument/2006/relationships/slide" Target="/ppt/slides/slide32.xml"/><Relationship Id="rId7" Type="http://schemas.openxmlformats.org/officeDocument/2006/relationships/slide" Target="/ppt/slides/slide31.xml"/><Relationship Id="rId8" Type="http://schemas.openxmlformats.org/officeDocument/2006/relationships/image" Target="../media/image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slide" Target="/ppt/slides/slide1.xml"/><Relationship Id="rId4" Type="http://schemas.openxmlformats.org/officeDocument/2006/relationships/slide" Target="/ppt/slides/slide2.xml"/><Relationship Id="rId5" Type="http://schemas.openxmlformats.org/officeDocument/2006/relationships/slide" Target="/ppt/slides/slide2.xml"/><Relationship Id="rId6" Type="http://schemas.openxmlformats.org/officeDocument/2006/relationships/slide" Target="/ppt/slides/slide32.xml"/><Relationship Id="rId7" Type="http://schemas.openxmlformats.org/officeDocument/2006/relationships/slide" Target="/ppt/slides/slide3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Relationship Id="rId3" Type="http://schemas.openxmlformats.org/officeDocument/2006/relationships/slide" Target="/ppt/slides/slide1.xml"/><Relationship Id="rId4" Type="http://schemas.openxmlformats.org/officeDocument/2006/relationships/slide" Target="/ppt/slides/slide2.xml"/><Relationship Id="rId5" Type="http://schemas.openxmlformats.org/officeDocument/2006/relationships/slide" Target="/ppt/slides/slide2.xml"/><Relationship Id="rId6" Type="http://schemas.openxmlformats.org/officeDocument/2006/relationships/slide" Target="/ppt/slides/slide2.xml"/><Relationship Id="rId7" Type="http://schemas.openxmlformats.org/officeDocument/2006/relationships/slide" Target="/ppt/slides/slide32.xml"/><Relationship Id="rId8" Type="http://schemas.openxmlformats.org/officeDocument/2006/relationships/slide" Target="/ppt/slides/slide31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Relationship Id="rId3" Type="http://schemas.openxmlformats.org/officeDocument/2006/relationships/slide" Target="/ppt/slides/slide1.xml"/><Relationship Id="rId4" Type="http://schemas.openxmlformats.org/officeDocument/2006/relationships/slide" Target="/ppt/slides/slide2.xml"/><Relationship Id="rId9" Type="http://schemas.openxmlformats.org/officeDocument/2006/relationships/image" Target="../media/image7.png"/><Relationship Id="rId5" Type="http://schemas.openxmlformats.org/officeDocument/2006/relationships/slide" Target="/ppt/slides/slide2.xml"/><Relationship Id="rId6" Type="http://schemas.openxmlformats.org/officeDocument/2006/relationships/slide" Target="/ppt/slides/slide2.xml"/><Relationship Id="rId7" Type="http://schemas.openxmlformats.org/officeDocument/2006/relationships/slide" Target="/ppt/slides/slide32.xml"/><Relationship Id="rId8" Type="http://schemas.openxmlformats.org/officeDocument/2006/relationships/slide" Target="/ppt/slides/slide31.xml"/><Relationship Id="rId10" Type="http://schemas.openxmlformats.org/officeDocument/2006/relationships/image" Target="../media/image1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slide" Target="/ppt/slides/slide1.xml"/><Relationship Id="rId4" Type="http://schemas.openxmlformats.org/officeDocument/2006/relationships/slide" Target="/ppt/slides/slide2.xml"/><Relationship Id="rId5" Type="http://schemas.openxmlformats.org/officeDocument/2006/relationships/slide" Target="/ppt/slides/slide2.xml"/><Relationship Id="rId6" Type="http://schemas.openxmlformats.org/officeDocument/2006/relationships/slide" Target="/ppt/slides/slide32.xml"/><Relationship Id="rId7" Type="http://schemas.openxmlformats.org/officeDocument/2006/relationships/slide" Target="/ppt/slides/slide31.xml"/><Relationship Id="rId8" Type="http://schemas.openxmlformats.org/officeDocument/2006/relationships/image" Target="../media/image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slide" Target="/ppt/slides/slide1.xml"/><Relationship Id="rId4" Type="http://schemas.openxmlformats.org/officeDocument/2006/relationships/slide" Target="/ppt/slides/slide2.xml"/><Relationship Id="rId5" Type="http://schemas.openxmlformats.org/officeDocument/2006/relationships/slide" Target="/ppt/slides/slide2.xml"/><Relationship Id="rId6" Type="http://schemas.openxmlformats.org/officeDocument/2006/relationships/slide" Target="/ppt/slides/slide32.xml"/><Relationship Id="rId7" Type="http://schemas.openxmlformats.org/officeDocument/2006/relationships/slide" Target="/ppt/slides/slide31.xml"/><Relationship Id="rId8" Type="http://schemas.openxmlformats.org/officeDocument/2006/relationships/image" Target="../media/image1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slide" Target="/ppt/slides/slide1.xml"/><Relationship Id="rId4" Type="http://schemas.openxmlformats.org/officeDocument/2006/relationships/slide" Target="/ppt/slides/slide2.xml"/><Relationship Id="rId5" Type="http://schemas.openxmlformats.org/officeDocument/2006/relationships/slide" Target="/ppt/slides/slide2.xml"/><Relationship Id="rId6" Type="http://schemas.openxmlformats.org/officeDocument/2006/relationships/slide" Target="/ppt/slides/slide32.xml"/><Relationship Id="rId7" Type="http://schemas.openxmlformats.org/officeDocument/2006/relationships/slide" Target="/ppt/slides/slide31.xml"/><Relationship Id="rId8" Type="http://schemas.openxmlformats.org/officeDocument/2006/relationships/image" Target="../media/image1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7.xml"/><Relationship Id="rId3" Type="http://schemas.openxmlformats.org/officeDocument/2006/relationships/slide" Target="/ppt/slides/slide1.xml"/><Relationship Id="rId4" Type="http://schemas.openxmlformats.org/officeDocument/2006/relationships/slide" Target="/ppt/slides/slide2.xml"/><Relationship Id="rId5" Type="http://schemas.openxmlformats.org/officeDocument/2006/relationships/slide" Target="/ppt/slides/slide2.xml"/><Relationship Id="rId6" Type="http://schemas.openxmlformats.org/officeDocument/2006/relationships/slide" Target="/ppt/slides/slide32.xml"/><Relationship Id="rId7" Type="http://schemas.openxmlformats.org/officeDocument/2006/relationships/slide" Target="/ppt/slides/slide31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8.xml"/><Relationship Id="rId3" Type="http://schemas.openxmlformats.org/officeDocument/2006/relationships/slide" Target="/ppt/slides/slide1.xml"/><Relationship Id="rId4" Type="http://schemas.openxmlformats.org/officeDocument/2006/relationships/slide" Target="/ppt/slides/slide2.xml"/><Relationship Id="rId5" Type="http://schemas.openxmlformats.org/officeDocument/2006/relationships/slide" Target="/ppt/slides/slide2.xml"/><Relationship Id="rId6" Type="http://schemas.openxmlformats.org/officeDocument/2006/relationships/slide" Target="/ppt/slides/slide32.xml"/><Relationship Id="rId7" Type="http://schemas.openxmlformats.org/officeDocument/2006/relationships/slide" Target="/ppt/slides/slide31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slide" Target="/ppt/slides/slide1.xml"/><Relationship Id="rId4" Type="http://schemas.openxmlformats.org/officeDocument/2006/relationships/slide" Target="/ppt/slides/slide2.xml"/><Relationship Id="rId5" Type="http://schemas.openxmlformats.org/officeDocument/2006/relationships/slide" Target="/ppt/slides/slide2.xml"/><Relationship Id="rId6" Type="http://schemas.openxmlformats.org/officeDocument/2006/relationships/slide" Target="/ppt/slides/slide32.xml"/><Relationship Id="rId7" Type="http://schemas.openxmlformats.org/officeDocument/2006/relationships/slide" Target="/ppt/slides/slide3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slide" Target="/ppt/slides/slide1.xml"/><Relationship Id="rId4" Type="http://schemas.openxmlformats.org/officeDocument/2006/relationships/slide" Target="/ppt/slides/slide2.xml"/><Relationship Id="rId5" Type="http://schemas.openxmlformats.org/officeDocument/2006/relationships/slide" Target="/ppt/slides/slide2.xml"/><Relationship Id="rId6" Type="http://schemas.openxmlformats.org/officeDocument/2006/relationships/slide" Target="/ppt/slides/slide32.xml"/><Relationship Id="rId7" Type="http://schemas.openxmlformats.org/officeDocument/2006/relationships/slide" Target="/ppt/slides/slide31.xml"/><Relationship Id="rId8" Type="http://schemas.openxmlformats.org/officeDocument/2006/relationships/image" Target="../media/image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slide" Target="/ppt/slides/slide1.xml"/><Relationship Id="rId4" Type="http://schemas.openxmlformats.org/officeDocument/2006/relationships/slide" Target="/ppt/slides/slide2.xml"/><Relationship Id="rId5" Type="http://schemas.openxmlformats.org/officeDocument/2006/relationships/slide" Target="/ppt/slides/slide2.xml"/><Relationship Id="rId6" Type="http://schemas.openxmlformats.org/officeDocument/2006/relationships/slide" Target="/ppt/slides/slide32.xml"/><Relationship Id="rId7" Type="http://schemas.openxmlformats.org/officeDocument/2006/relationships/slide" Target="/ppt/slides/slide31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s://www.geeksforgeeks.org/" TargetMode="External"/><Relationship Id="rId4" Type="http://schemas.openxmlformats.org/officeDocument/2006/relationships/slide" Target="/ppt/slides/slide2.xml"/><Relationship Id="rId9" Type="http://schemas.openxmlformats.org/officeDocument/2006/relationships/slide" Target="/ppt/slides/slide32.xml"/><Relationship Id="rId5" Type="http://schemas.openxmlformats.org/officeDocument/2006/relationships/hyperlink" Target="https://www.programiz.com/" TargetMode="External"/><Relationship Id="rId6" Type="http://schemas.openxmlformats.org/officeDocument/2006/relationships/hyperlink" Target="https://en.wikipedia.org/wiki/Radix_sort" TargetMode="External"/><Relationship Id="rId7" Type="http://schemas.openxmlformats.org/officeDocument/2006/relationships/hyperlink" Target="https://en.wikipedia.org/wiki/Shellsort" TargetMode="External"/><Relationship Id="rId8" Type="http://schemas.openxmlformats.org/officeDocument/2006/relationships/slide" Target="/ppt/slides/slide2.xml"/><Relationship Id="rId11" Type="http://schemas.openxmlformats.org/officeDocument/2006/relationships/slide" Target="/ppt/slides/slide1.xml"/><Relationship Id="rId10" Type="http://schemas.openxmlformats.org/officeDocument/2006/relationships/slide" Target="/ppt/slides/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32.xml"/><Relationship Id="rId3" Type="http://schemas.openxmlformats.org/officeDocument/2006/relationships/slide" Target="/ppt/slides/slide2.xml"/><Relationship Id="rId4" Type="http://schemas.openxmlformats.org/officeDocument/2006/relationships/slide" Target="/ppt/slides/slide2.xml"/><Relationship Id="rId9" Type="http://schemas.openxmlformats.org/officeDocument/2006/relationships/image" Target="../media/image10.png"/><Relationship Id="rId5" Type="http://schemas.openxmlformats.org/officeDocument/2006/relationships/slide" Target="/ppt/slides/slide32.xml"/><Relationship Id="rId6" Type="http://schemas.openxmlformats.org/officeDocument/2006/relationships/slide" Target="/ppt/slides/slide31.xml"/><Relationship Id="rId7" Type="http://schemas.openxmlformats.org/officeDocument/2006/relationships/slide" Target="/ppt/slides/slide1.xml"/><Relationship Id="rId8" Type="http://schemas.openxmlformats.org/officeDocument/2006/relationships/image" Target="../media/image5.png"/><Relationship Id="rId11" Type="http://schemas.openxmlformats.org/officeDocument/2006/relationships/image" Target="../media/image8.png"/><Relationship Id="rId10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slide" Target="/ppt/slides/slide1.xml"/><Relationship Id="rId4" Type="http://schemas.openxmlformats.org/officeDocument/2006/relationships/slide" Target="/ppt/slides/slide2.xml"/><Relationship Id="rId5" Type="http://schemas.openxmlformats.org/officeDocument/2006/relationships/slide" Target="/ppt/slides/slide2.xml"/><Relationship Id="rId6" Type="http://schemas.openxmlformats.org/officeDocument/2006/relationships/slide" Target="/ppt/slides/slide32.xml"/><Relationship Id="rId7" Type="http://schemas.openxmlformats.org/officeDocument/2006/relationships/slide" Target="/ppt/slides/slide31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slide" Target="/ppt/slides/slide1.xml"/><Relationship Id="rId4" Type="http://schemas.openxmlformats.org/officeDocument/2006/relationships/slide" Target="/ppt/slides/slide2.xml"/><Relationship Id="rId5" Type="http://schemas.openxmlformats.org/officeDocument/2006/relationships/slide" Target="/ppt/slides/slide2.xml"/><Relationship Id="rId6" Type="http://schemas.openxmlformats.org/officeDocument/2006/relationships/slide" Target="/ppt/slides/slide32.xml"/><Relationship Id="rId7" Type="http://schemas.openxmlformats.org/officeDocument/2006/relationships/slide" Target="/ppt/slides/slide31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slide" Target="/ppt/slides/slide1.xml"/><Relationship Id="rId4" Type="http://schemas.openxmlformats.org/officeDocument/2006/relationships/slide" Target="/ppt/slides/slide2.xml"/><Relationship Id="rId5" Type="http://schemas.openxmlformats.org/officeDocument/2006/relationships/slide" Target="/ppt/slides/slide2.xml"/><Relationship Id="rId6" Type="http://schemas.openxmlformats.org/officeDocument/2006/relationships/slide" Target="/ppt/slides/slide2.xml"/><Relationship Id="rId7" Type="http://schemas.openxmlformats.org/officeDocument/2006/relationships/slide" Target="/ppt/slides/slide32.xml"/><Relationship Id="rId8" Type="http://schemas.openxmlformats.org/officeDocument/2006/relationships/slide" Target="/ppt/slides/slide31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slide" Target="/ppt/slides/slide1.xml"/><Relationship Id="rId4" Type="http://schemas.openxmlformats.org/officeDocument/2006/relationships/slide" Target="/ppt/slides/slide2.xml"/><Relationship Id="rId9" Type="http://schemas.openxmlformats.org/officeDocument/2006/relationships/image" Target="../media/image7.png"/><Relationship Id="rId5" Type="http://schemas.openxmlformats.org/officeDocument/2006/relationships/slide" Target="/ppt/slides/slide2.xml"/><Relationship Id="rId6" Type="http://schemas.openxmlformats.org/officeDocument/2006/relationships/slide" Target="/ppt/slides/slide2.xml"/><Relationship Id="rId7" Type="http://schemas.openxmlformats.org/officeDocument/2006/relationships/slide" Target="/ppt/slides/slide32.xml"/><Relationship Id="rId8" Type="http://schemas.openxmlformats.org/officeDocument/2006/relationships/slide" Target="/ppt/slides/slide31.xml"/><Relationship Id="rId10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slide" Target="/ppt/slides/slide1.xml"/><Relationship Id="rId4" Type="http://schemas.openxmlformats.org/officeDocument/2006/relationships/slide" Target="/ppt/slides/slide2.xml"/><Relationship Id="rId5" Type="http://schemas.openxmlformats.org/officeDocument/2006/relationships/slide" Target="/ppt/slides/slide2.xml"/><Relationship Id="rId6" Type="http://schemas.openxmlformats.org/officeDocument/2006/relationships/slide" Target="/ppt/slides/slide32.xml"/><Relationship Id="rId7" Type="http://schemas.openxmlformats.org/officeDocument/2006/relationships/slide" Target="/ppt/slides/slide31.xml"/><Relationship Id="rId8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slide" Target="/ppt/slides/slide1.xml"/><Relationship Id="rId4" Type="http://schemas.openxmlformats.org/officeDocument/2006/relationships/slide" Target="/ppt/slides/slide2.xml"/><Relationship Id="rId5" Type="http://schemas.openxmlformats.org/officeDocument/2006/relationships/slide" Target="/ppt/slides/slide2.xml"/><Relationship Id="rId6" Type="http://schemas.openxmlformats.org/officeDocument/2006/relationships/slide" Target="/ppt/slides/slide32.xml"/><Relationship Id="rId7" Type="http://schemas.openxmlformats.org/officeDocument/2006/relationships/slide" Target="/ppt/slides/slide3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E1E2C"/>
        </a:solidFill>
      </p:bgPr>
    </p:bg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28"/>
          <p:cNvSpPr txBox="1"/>
          <p:nvPr>
            <p:ph idx="1" type="subTitle"/>
          </p:nvPr>
        </p:nvSpPr>
        <p:spPr>
          <a:xfrm>
            <a:off x="926425" y="3090600"/>
            <a:ext cx="2966400" cy="42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r>
              <a:rPr lang="en"/>
              <a:t>e Duluman Andrada-Georgiana</a:t>
            </a:r>
            <a:endParaRPr/>
          </a:p>
        </p:txBody>
      </p:sp>
      <p:sp>
        <p:nvSpPr>
          <p:cNvPr id="392" name="Google Shape;392;p28"/>
          <p:cNvSpPr txBox="1"/>
          <p:nvPr>
            <p:ph idx="1" type="subTitle"/>
          </p:nvPr>
        </p:nvSpPr>
        <p:spPr>
          <a:xfrm>
            <a:off x="796200" y="109800"/>
            <a:ext cx="1594500" cy="277800"/>
          </a:xfrm>
          <a:prstGeom prst="rect">
            <a:avLst/>
          </a:prstGeom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Oswald"/>
                <a:ea typeface="Oswald"/>
                <a:cs typeface="Oswald"/>
                <a:sym typeface="Oswald"/>
              </a:rPr>
              <a:t>ALGORITMI DE SORTARE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93" name="Google Shape;393;p28"/>
          <p:cNvSpPr txBox="1"/>
          <p:nvPr>
            <p:ph type="ctrTitle"/>
          </p:nvPr>
        </p:nvSpPr>
        <p:spPr>
          <a:xfrm>
            <a:off x="926425" y="1317325"/>
            <a:ext cx="4087800" cy="160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/ALGORITMI DE SORTARE</a:t>
            </a:r>
            <a:r>
              <a:rPr lang="en"/>
              <a:t> </a:t>
            </a:r>
            <a:endParaRPr/>
          </a:p>
        </p:txBody>
      </p:sp>
      <p:grpSp>
        <p:nvGrpSpPr>
          <p:cNvPr id="394" name="Google Shape;394;p28"/>
          <p:cNvGrpSpPr/>
          <p:nvPr/>
        </p:nvGrpSpPr>
        <p:grpSpPr>
          <a:xfrm>
            <a:off x="5375029" y="1818088"/>
            <a:ext cx="2224161" cy="1884607"/>
            <a:chOff x="5375029" y="1818088"/>
            <a:chExt cx="2224161" cy="1884607"/>
          </a:xfrm>
        </p:grpSpPr>
        <p:sp>
          <p:nvSpPr>
            <p:cNvPr id="395" name="Google Shape;395;p28"/>
            <p:cNvSpPr/>
            <p:nvPr/>
          </p:nvSpPr>
          <p:spPr>
            <a:xfrm>
              <a:off x="6273950" y="3298356"/>
              <a:ext cx="426300" cy="396873"/>
            </a:xfrm>
            <a:custGeom>
              <a:rect b="b" l="l" r="r" t="t"/>
              <a:pathLst>
                <a:path extrusionOk="0" h="15982" w="17167">
                  <a:moveTo>
                    <a:pt x="1" y="0"/>
                  </a:moveTo>
                  <a:lnTo>
                    <a:pt x="1" y="15982"/>
                  </a:lnTo>
                  <a:lnTo>
                    <a:pt x="17167" y="15982"/>
                  </a:lnTo>
                  <a:lnTo>
                    <a:pt x="17167" y="0"/>
                  </a:lnTo>
                  <a:close/>
                </a:path>
              </a:pathLst>
            </a:custGeom>
            <a:gradFill>
              <a:gsLst>
                <a:gs pos="0">
                  <a:srgbClr val="E9A984"/>
                </a:gs>
                <a:gs pos="100000">
                  <a:srgbClr val="E57C85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28"/>
            <p:cNvSpPr/>
            <p:nvPr/>
          </p:nvSpPr>
          <p:spPr>
            <a:xfrm>
              <a:off x="6154104" y="3665446"/>
              <a:ext cx="666008" cy="37249"/>
            </a:xfrm>
            <a:custGeom>
              <a:rect b="b" l="l" r="r" t="t"/>
              <a:pathLst>
                <a:path extrusionOk="0" h="1500" w="26820">
                  <a:moveTo>
                    <a:pt x="938" y="1"/>
                  </a:moveTo>
                  <a:cubicBezTo>
                    <a:pt x="423" y="1"/>
                    <a:pt x="0" y="418"/>
                    <a:pt x="0" y="938"/>
                  </a:cubicBezTo>
                  <a:lnTo>
                    <a:pt x="0" y="1500"/>
                  </a:lnTo>
                  <a:lnTo>
                    <a:pt x="26819" y="1500"/>
                  </a:lnTo>
                  <a:lnTo>
                    <a:pt x="26819" y="938"/>
                  </a:lnTo>
                  <a:cubicBezTo>
                    <a:pt x="26819" y="418"/>
                    <a:pt x="26397" y="1"/>
                    <a:pt x="258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28"/>
            <p:cNvSpPr/>
            <p:nvPr/>
          </p:nvSpPr>
          <p:spPr>
            <a:xfrm>
              <a:off x="6273950" y="3303326"/>
              <a:ext cx="426300" cy="126596"/>
            </a:xfrm>
            <a:custGeom>
              <a:rect b="b" l="l" r="r" t="t"/>
              <a:pathLst>
                <a:path extrusionOk="0" h="5098" w="17167">
                  <a:moveTo>
                    <a:pt x="1" y="0"/>
                  </a:moveTo>
                  <a:lnTo>
                    <a:pt x="1" y="1156"/>
                  </a:lnTo>
                  <a:lnTo>
                    <a:pt x="17167" y="5097"/>
                  </a:lnTo>
                  <a:lnTo>
                    <a:pt x="171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28"/>
            <p:cNvSpPr/>
            <p:nvPr/>
          </p:nvSpPr>
          <p:spPr>
            <a:xfrm>
              <a:off x="5375029" y="3097292"/>
              <a:ext cx="2224098" cy="218476"/>
            </a:xfrm>
            <a:custGeom>
              <a:rect b="b" l="l" r="r" t="t"/>
              <a:pathLst>
                <a:path extrusionOk="0" h="8798" w="89564">
                  <a:moveTo>
                    <a:pt x="0" y="1"/>
                  </a:moveTo>
                  <a:lnTo>
                    <a:pt x="0" y="6435"/>
                  </a:lnTo>
                  <a:cubicBezTo>
                    <a:pt x="0" y="7739"/>
                    <a:pt x="1057" y="8797"/>
                    <a:pt x="2361" y="8797"/>
                  </a:cubicBezTo>
                  <a:lnTo>
                    <a:pt x="87208" y="8797"/>
                  </a:lnTo>
                  <a:cubicBezTo>
                    <a:pt x="88507" y="8797"/>
                    <a:pt x="89564" y="7739"/>
                    <a:pt x="89564" y="6435"/>
                  </a:cubicBezTo>
                  <a:lnTo>
                    <a:pt x="89564" y="1"/>
                  </a:lnTo>
                  <a:close/>
                </a:path>
              </a:pathLst>
            </a:custGeom>
            <a:gradFill>
              <a:gsLst>
                <a:gs pos="0">
                  <a:srgbClr val="E9A984"/>
                </a:gs>
                <a:gs pos="100000">
                  <a:srgbClr val="E57C85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28"/>
            <p:cNvSpPr/>
            <p:nvPr/>
          </p:nvSpPr>
          <p:spPr>
            <a:xfrm>
              <a:off x="5375029" y="1818088"/>
              <a:ext cx="2224161" cy="1289166"/>
            </a:xfrm>
            <a:custGeom>
              <a:rect b="b" l="l" r="r" t="t"/>
              <a:pathLst>
                <a:path extrusionOk="0" h="51913" w="89564">
                  <a:moveTo>
                    <a:pt x="2361" y="1"/>
                  </a:moveTo>
                  <a:cubicBezTo>
                    <a:pt x="1057" y="1"/>
                    <a:pt x="0" y="1059"/>
                    <a:pt x="0" y="2357"/>
                  </a:cubicBezTo>
                  <a:lnTo>
                    <a:pt x="0" y="51913"/>
                  </a:lnTo>
                  <a:lnTo>
                    <a:pt x="89564" y="51913"/>
                  </a:lnTo>
                  <a:lnTo>
                    <a:pt x="89564" y="2357"/>
                  </a:lnTo>
                  <a:cubicBezTo>
                    <a:pt x="89564" y="1059"/>
                    <a:pt x="88507" y="1"/>
                    <a:pt x="87208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28"/>
            <p:cNvSpPr/>
            <p:nvPr/>
          </p:nvSpPr>
          <p:spPr>
            <a:xfrm>
              <a:off x="5434356" y="1871380"/>
              <a:ext cx="2105483" cy="1171978"/>
            </a:xfrm>
            <a:custGeom>
              <a:rect b="b" l="l" r="r" t="t"/>
              <a:pathLst>
                <a:path extrusionOk="0" h="47194" w="84785">
                  <a:moveTo>
                    <a:pt x="1" y="0"/>
                  </a:moveTo>
                  <a:lnTo>
                    <a:pt x="1" y="47193"/>
                  </a:lnTo>
                  <a:lnTo>
                    <a:pt x="84785" y="47193"/>
                  </a:lnTo>
                  <a:lnTo>
                    <a:pt x="84785" y="0"/>
                  </a:lnTo>
                  <a:close/>
                </a:path>
              </a:pathLst>
            </a:custGeom>
            <a:gradFill>
              <a:gsLst>
                <a:gs pos="0">
                  <a:srgbClr val="80DFFF"/>
                </a:gs>
                <a:gs pos="100000">
                  <a:srgbClr val="318FFA">
                    <a:alpha val="71764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28"/>
            <p:cNvSpPr/>
            <p:nvPr/>
          </p:nvSpPr>
          <p:spPr>
            <a:xfrm>
              <a:off x="5527258" y="1968354"/>
              <a:ext cx="677425" cy="476599"/>
            </a:xfrm>
            <a:custGeom>
              <a:rect b="b" l="l" r="r" t="t"/>
              <a:pathLst>
                <a:path extrusionOk="0" h="19192" w="27279">
                  <a:moveTo>
                    <a:pt x="2746" y="0"/>
                  </a:moveTo>
                  <a:cubicBezTo>
                    <a:pt x="1231" y="0"/>
                    <a:pt x="1" y="1230"/>
                    <a:pt x="1" y="2740"/>
                  </a:cubicBezTo>
                  <a:lnTo>
                    <a:pt x="1" y="16451"/>
                  </a:lnTo>
                  <a:cubicBezTo>
                    <a:pt x="1" y="17967"/>
                    <a:pt x="1231" y="19191"/>
                    <a:pt x="2746" y="19191"/>
                  </a:cubicBezTo>
                  <a:lnTo>
                    <a:pt x="24538" y="19191"/>
                  </a:lnTo>
                  <a:cubicBezTo>
                    <a:pt x="26054" y="19191"/>
                    <a:pt x="27278" y="17967"/>
                    <a:pt x="27278" y="16451"/>
                  </a:cubicBezTo>
                  <a:lnTo>
                    <a:pt x="27278" y="2740"/>
                  </a:lnTo>
                  <a:cubicBezTo>
                    <a:pt x="27278" y="1230"/>
                    <a:pt x="26054" y="0"/>
                    <a:pt x="24538" y="0"/>
                  </a:cubicBezTo>
                  <a:close/>
                </a:path>
              </a:pathLst>
            </a:custGeom>
            <a:gradFill>
              <a:gsLst>
                <a:gs pos="0">
                  <a:srgbClr val="3DB0FD"/>
                </a:gs>
                <a:gs pos="100000">
                  <a:srgbClr val="308EF7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28"/>
            <p:cNvSpPr/>
            <p:nvPr/>
          </p:nvSpPr>
          <p:spPr>
            <a:xfrm>
              <a:off x="5527258" y="2497898"/>
              <a:ext cx="1407769" cy="476698"/>
            </a:xfrm>
            <a:custGeom>
              <a:rect b="b" l="l" r="r" t="t"/>
              <a:pathLst>
                <a:path extrusionOk="0" h="19196" w="56689">
                  <a:moveTo>
                    <a:pt x="2746" y="0"/>
                  </a:moveTo>
                  <a:cubicBezTo>
                    <a:pt x="1231" y="0"/>
                    <a:pt x="1" y="1230"/>
                    <a:pt x="1" y="2746"/>
                  </a:cubicBezTo>
                  <a:lnTo>
                    <a:pt x="1" y="16450"/>
                  </a:lnTo>
                  <a:cubicBezTo>
                    <a:pt x="1" y="17965"/>
                    <a:pt x="1231" y="19195"/>
                    <a:pt x="2746" y="19195"/>
                  </a:cubicBezTo>
                  <a:lnTo>
                    <a:pt x="53949" y="19195"/>
                  </a:lnTo>
                  <a:cubicBezTo>
                    <a:pt x="55459" y="19195"/>
                    <a:pt x="56689" y="17965"/>
                    <a:pt x="56689" y="16450"/>
                  </a:cubicBezTo>
                  <a:lnTo>
                    <a:pt x="56689" y="2746"/>
                  </a:lnTo>
                  <a:cubicBezTo>
                    <a:pt x="56689" y="1230"/>
                    <a:pt x="55459" y="0"/>
                    <a:pt x="53949" y="0"/>
                  </a:cubicBezTo>
                  <a:close/>
                </a:path>
              </a:pathLst>
            </a:custGeom>
            <a:gradFill>
              <a:gsLst>
                <a:gs pos="0">
                  <a:srgbClr val="3DB0FD"/>
                </a:gs>
                <a:gs pos="100000">
                  <a:srgbClr val="308EF7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28"/>
            <p:cNvSpPr/>
            <p:nvPr/>
          </p:nvSpPr>
          <p:spPr>
            <a:xfrm>
              <a:off x="6257635" y="1968354"/>
              <a:ext cx="677400" cy="476599"/>
            </a:xfrm>
            <a:custGeom>
              <a:rect b="b" l="l" r="r" t="t"/>
              <a:pathLst>
                <a:path extrusionOk="0" h="19192" w="27278">
                  <a:moveTo>
                    <a:pt x="2740" y="0"/>
                  </a:moveTo>
                  <a:cubicBezTo>
                    <a:pt x="1225" y="0"/>
                    <a:pt x="0" y="1230"/>
                    <a:pt x="0" y="2740"/>
                  </a:cubicBezTo>
                  <a:lnTo>
                    <a:pt x="0" y="16451"/>
                  </a:lnTo>
                  <a:cubicBezTo>
                    <a:pt x="0" y="17967"/>
                    <a:pt x="1225" y="19191"/>
                    <a:pt x="2740" y="19191"/>
                  </a:cubicBezTo>
                  <a:lnTo>
                    <a:pt x="24538" y="19191"/>
                  </a:lnTo>
                  <a:cubicBezTo>
                    <a:pt x="26048" y="19191"/>
                    <a:pt x="27278" y="17967"/>
                    <a:pt x="27278" y="16451"/>
                  </a:cubicBezTo>
                  <a:lnTo>
                    <a:pt x="27278" y="2740"/>
                  </a:lnTo>
                  <a:cubicBezTo>
                    <a:pt x="27278" y="1230"/>
                    <a:pt x="26048" y="0"/>
                    <a:pt x="24538" y="0"/>
                  </a:cubicBezTo>
                  <a:close/>
                </a:path>
              </a:pathLst>
            </a:custGeom>
            <a:gradFill>
              <a:gsLst>
                <a:gs pos="0">
                  <a:srgbClr val="3DB0FD"/>
                </a:gs>
                <a:gs pos="100000">
                  <a:srgbClr val="308EF7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28"/>
            <p:cNvSpPr/>
            <p:nvPr/>
          </p:nvSpPr>
          <p:spPr>
            <a:xfrm>
              <a:off x="7002489" y="1968354"/>
              <a:ext cx="479554" cy="221338"/>
            </a:xfrm>
            <a:custGeom>
              <a:rect b="b" l="l" r="r" t="t"/>
              <a:pathLst>
                <a:path extrusionOk="0" h="8913" w="19311">
                  <a:moveTo>
                    <a:pt x="2746" y="0"/>
                  </a:moveTo>
                  <a:cubicBezTo>
                    <a:pt x="1230" y="0"/>
                    <a:pt x="1" y="1230"/>
                    <a:pt x="1" y="2740"/>
                  </a:cubicBezTo>
                  <a:lnTo>
                    <a:pt x="1" y="6167"/>
                  </a:lnTo>
                  <a:cubicBezTo>
                    <a:pt x="1" y="7682"/>
                    <a:pt x="1230" y="8912"/>
                    <a:pt x="2746" y="8912"/>
                  </a:cubicBezTo>
                  <a:lnTo>
                    <a:pt x="16571" y="8912"/>
                  </a:lnTo>
                  <a:cubicBezTo>
                    <a:pt x="18081" y="8912"/>
                    <a:pt x="19311" y="7682"/>
                    <a:pt x="19311" y="6167"/>
                  </a:cubicBezTo>
                  <a:lnTo>
                    <a:pt x="19311" y="2740"/>
                  </a:lnTo>
                  <a:cubicBezTo>
                    <a:pt x="19311" y="1230"/>
                    <a:pt x="18081" y="0"/>
                    <a:pt x="16571" y="0"/>
                  </a:cubicBezTo>
                  <a:close/>
                </a:path>
              </a:pathLst>
            </a:custGeom>
            <a:gradFill>
              <a:gsLst>
                <a:gs pos="0">
                  <a:srgbClr val="3DB0FD"/>
                </a:gs>
                <a:gs pos="100000">
                  <a:srgbClr val="308EF7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28"/>
            <p:cNvSpPr/>
            <p:nvPr/>
          </p:nvSpPr>
          <p:spPr>
            <a:xfrm>
              <a:off x="7002489" y="2241370"/>
              <a:ext cx="479554" cy="733225"/>
            </a:xfrm>
            <a:custGeom>
              <a:rect b="b" l="l" r="r" t="t"/>
              <a:pathLst>
                <a:path extrusionOk="0" h="29526" w="19311">
                  <a:moveTo>
                    <a:pt x="2746" y="1"/>
                  </a:moveTo>
                  <a:cubicBezTo>
                    <a:pt x="1230" y="1"/>
                    <a:pt x="1" y="1231"/>
                    <a:pt x="1" y="2741"/>
                  </a:cubicBezTo>
                  <a:lnTo>
                    <a:pt x="1" y="26780"/>
                  </a:lnTo>
                  <a:cubicBezTo>
                    <a:pt x="1" y="28295"/>
                    <a:pt x="1230" y="29525"/>
                    <a:pt x="2746" y="29525"/>
                  </a:cubicBezTo>
                  <a:lnTo>
                    <a:pt x="16571" y="29525"/>
                  </a:lnTo>
                  <a:cubicBezTo>
                    <a:pt x="18081" y="29525"/>
                    <a:pt x="19311" y="28295"/>
                    <a:pt x="19311" y="26780"/>
                  </a:cubicBezTo>
                  <a:lnTo>
                    <a:pt x="19311" y="2741"/>
                  </a:lnTo>
                  <a:cubicBezTo>
                    <a:pt x="19311" y="1231"/>
                    <a:pt x="18081" y="1"/>
                    <a:pt x="16571" y="1"/>
                  </a:cubicBezTo>
                  <a:close/>
                </a:path>
              </a:pathLst>
            </a:custGeom>
            <a:gradFill>
              <a:gsLst>
                <a:gs pos="0">
                  <a:srgbClr val="3DB0FD"/>
                </a:gs>
                <a:gs pos="100000">
                  <a:srgbClr val="308EF7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6" name="Google Shape;406;p28"/>
          <p:cNvGrpSpPr/>
          <p:nvPr/>
        </p:nvGrpSpPr>
        <p:grpSpPr>
          <a:xfrm>
            <a:off x="7118242" y="1435741"/>
            <a:ext cx="795392" cy="626115"/>
            <a:chOff x="7542675" y="1392460"/>
            <a:chExt cx="879178" cy="692069"/>
          </a:xfrm>
        </p:grpSpPr>
        <p:sp>
          <p:nvSpPr>
            <p:cNvPr id="407" name="Google Shape;407;p28"/>
            <p:cNvSpPr/>
            <p:nvPr/>
          </p:nvSpPr>
          <p:spPr>
            <a:xfrm>
              <a:off x="7542675" y="1392460"/>
              <a:ext cx="879178" cy="692069"/>
            </a:xfrm>
            <a:custGeom>
              <a:rect b="b" l="l" r="r" t="t"/>
              <a:pathLst>
                <a:path extrusionOk="0" h="23021" w="29245">
                  <a:moveTo>
                    <a:pt x="2248" y="1"/>
                  </a:moveTo>
                  <a:cubicBezTo>
                    <a:pt x="1007" y="1"/>
                    <a:pt x="0" y="1007"/>
                    <a:pt x="0" y="2248"/>
                  </a:cubicBezTo>
                  <a:lnTo>
                    <a:pt x="0" y="19573"/>
                  </a:lnTo>
                  <a:lnTo>
                    <a:pt x="0" y="22542"/>
                  </a:lnTo>
                  <a:cubicBezTo>
                    <a:pt x="0" y="22835"/>
                    <a:pt x="238" y="23021"/>
                    <a:pt x="482" y="23021"/>
                  </a:cubicBezTo>
                  <a:cubicBezTo>
                    <a:pt x="618" y="23021"/>
                    <a:pt x="757" y="22963"/>
                    <a:pt x="858" y="22833"/>
                  </a:cubicBezTo>
                  <a:lnTo>
                    <a:pt x="3364" y="19573"/>
                  </a:lnTo>
                  <a:lnTo>
                    <a:pt x="26996" y="19573"/>
                  </a:lnTo>
                  <a:cubicBezTo>
                    <a:pt x="28237" y="19573"/>
                    <a:pt x="29245" y="18567"/>
                    <a:pt x="29245" y="17326"/>
                  </a:cubicBezTo>
                  <a:lnTo>
                    <a:pt x="29245" y="2248"/>
                  </a:lnTo>
                  <a:cubicBezTo>
                    <a:pt x="29245" y="1007"/>
                    <a:pt x="28237" y="1"/>
                    <a:pt x="26996" y="1"/>
                  </a:cubicBezTo>
                  <a:close/>
                </a:path>
              </a:pathLst>
            </a:custGeom>
            <a:gradFill>
              <a:gsLst>
                <a:gs pos="0">
                  <a:srgbClr val="E57C85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  <a:effectLst>
              <a:outerShdw blurRad="57150" rotWithShape="0" algn="bl" dir="5400000" dist="19050">
                <a:schemeClr val="dk1">
                  <a:alpha val="3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08" name="Google Shape;408;p28"/>
            <p:cNvGrpSpPr/>
            <p:nvPr/>
          </p:nvGrpSpPr>
          <p:grpSpPr>
            <a:xfrm>
              <a:off x="7603656" y="1520706"/>
              <a:ext cx="657046" cy="305943"/>
              <a:chOff x="7603656" y="1520706"/>
              <a:chExt cx="657046" cy="305943"/>
            </a:xfrm>
          </p:grpSpPr>
          <p:sp>
            <p:nvSpPr>
              <p:cNvPr id="409" name="Google Shape;409;p28"/>
              <p:cNvSpPr/>
              <p:nvPr/>
            </p:nvSpPr>
            <p:spPr>
              <a:xfrm>
                <a:off x="7603656" y="1520706"/>
                <a:ext cx="296446" cy="38931"/>
              </a:xfrm>
              <a:custGeom>
                <a:rect b="b" l="l" r="r" t="t"/>
                <a:pathLst>
                  <a:path extrusionOk="0" h="1295" w="9861">
                    <a:moveTo>
                      <a:pt x="647" y="1"/>
                    </a:moveTo>
                    <a:cubicBezTo>
                      <a:pt x="286" y="1"/>
                      <a:pt x="0" y="288"/>
                      <a:pt x="0" y="648"/>
                    </a:cubicBezTo>
                    <a:cubicBezTo>
                      <a:pt x="0" y="1002"/>
                      <a:pt x="286" y="1294"/>
                      <a:pt x="647" y="1294"/>
                    </a:cubicBezTo>
                    <a:lnTo>
                      <a:pt x="9215" y="1294"/>
                    </a:lnTo>
                    <a:cubicBezTo>
                      <a:pt x="9570" y="1294"/>
                      <a:pt x="9861" y="1002"/>
                      <a:pt x="9861" y="648"/>
                    </a:cubicBezTo>
                    <a:cubicBezTo>
                      <a:pt x="9861" y="288"/>
                      <a:pt x="9570" y="1"/>
                      <a:pt x="92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0" name="Google Shape;410;p28"/>
              <p:cNvSpPr/>
              <p:nvPr/>
            </p:nvSpPr>
            <p:spPr>
              <a:xfrm>
                <a:off x="7603656" y="1611163"/>
                <a:ext cx="657046" cy="38931"/>
              </a:xfrm>
              <a:custGeom>
                <a:rect b="b" l="l" r="r" t="t"/>
                <a:pathLst>
                  <a:path extrusionOk="0" h="1295" w="21856">
                    <a:moveTo>
                      <a:pt x="647" y="1"/>
                    </a:moveTo>
                    <a:cubicBezTo>
                      <a:pt x="286" y="1"/>
                      <a:pt x="0" y="286"/>
                      <a:pt x="0" y="648"/>
                    </a:cubicBezTo>
                    <a:cubicBezTo>
                      <a:pt x="0" y="1002"/>
                      <a:pt x="286" y="1294"/>
                      <a:pt x="647" y="1294"/>
                    </a:cubicBezTo>
                    <a:lnTo>
                      <a:pt x="21209" y="1294"/>
                    </a:lnTo>
                    <a:cubicBezTo>
                      <a:pt x="21570" y="1294"/>
                      <a:pt x="21855" y="1002"/>
                      <a:pt x="21855" y="648"/>
                    </a:cubicBezTo>
                    <a:cubicBezTo>
                      <a:pt x="21855" y="286"/>
                      <a:pt x="21570" y="1"/>
                      <a:pt x="2120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1" name="Google Shape;411;p28"/>
              <p:cNvSpPr/>
              <p:nvPr/>
            </p:nvSpPr>
            <p:spPr>
              <a:xfrm>
                <a:off x="7603656" y="1699576"/>
                <a:ext cx="657046" cy="38871"/>
              </a:xfrm>
              <a:custGeom>
                <a:rect b="b" l="l" r="r" t="t"/>
                <a:pathLst>
                  <a:path extrusionOk="0" h="1293" w="21856">
                    <a:moveTo>
                      <a:pt x="647" y="0"/>
                    </a:moveTo>
                    <a:cubicBezTo>
                      <a:pt x="286" y="0"/>
                      <a:pt x="0" y="291"/>
                      <a:pt x="0" y="646"/>
                    </a:cubicBezTo>
                    <a:cubicBezTo>
                      <a:pt x="0" y="1007"/>
                      <a:pt x="286" y="1292"/>
                      <a:pt x="647" y="1292"/>
                    </a:cubicBezTo>
                    <a:lnTo>
                      <a:pt x="21209" y="1292"/>
                    </a:lnTo>
                    <a:cubicBezTo>
                      <a:pt x="21570" y="1292"/>
                      <a:pt x="21855" y="1007"/>
                      <a:pt x="21855" y="646"/>
                    </a:cubicBezTo>
                    <a:cubicBezTo>
                      <a:pt x="21855" y="291"/>
                      <a:pt x="21570" y="0"/>
                      <a:pt x="2120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2" name="Google Shape;412;p28"/>
              <p:cNvSpPr/>
              <p:nvPr/>
            </p:nvSpPr>
            <p:spPr>
              <a:xfrm>
                <a:off x="7603656" y="1787748"/>
                <a:ext cx="549212" cy="38901"/>
              </a:xfrm>
              <a:custGeom>
                <a:rect b="b" l="l" r="r" t="t"/>
                <a:pathLst>
                  <a:path extrusionOk="0" h="1294" w="18269">
                    <a:moveTo>
                      <a:pt x="647" y="1"/>
                    </a:moveTo>
                    <a:cubicBezTo>
                      <a:pt x="286" y="1"/>
                      <a:pt x="0" y="293"/>
                      <a:pt x="0" y="647"/>
                    </a:cubicBezTo>
                    <a:cubicBezTo>
                      <a:pt x="0" y="1007"/>
                      <a:pt x="286" y="1294"/>
                      <a:pt x="647" y="1294"/>
                    </a:cubicBezTo>
                    <a:lnTo>
                      <a:pt x="17623" y="1294"/>
                    </a:lnTo>
                    <a:cubicBezTo>
                      <a:pt x="17978" y="1294"/>
                      <a:pt x="18269" y="1007"/>
                      <a:pt x="18269" y="647"/>
                    </a:cubicBezTo>
                    <a:cubicBezTo>
                      <a:pt x="18269" y="293"/>
                      <a:pt x="17978" y="1"/>
                      <a:pt x="1762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13" name="Google Shape;413;p28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414" name="Google Shape;414;p28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5" name="Google Shape;415;p28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6" name="Google Shape;416;p28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417" name="Google Shape;417;p28"/>
          <p:cNvGrpSpPr/>
          <p:nvPr/>
        </p:nvGrpSpPr>
        <p:grpSpPr>
          <a:xfrm>
            <a:off x="5159411" y="1731360"/>
            <a:ext cx="999286" cy="251306"/>
            <a:chOff x="6394932" y="2541500"/>
            <a:chExt cx="959100" cy="241200"/>
          </a:xfrm>
        </p:grpSpPr>
        <p:sp>
          <p:nvSpPr>
            <p:cNvPr id="418" name="Google Shape;418;p28"/>
            <p:cNvSpPr/>
            <p:nvPr/>
          </p:nvSpPr>
          <p:spPr>
            <a:xfrm rot="-5400000">
              <a:off x="6753882" y="2182550"/>
              <a:ext cx="241200" cy="959100"/>
            </a:xfrm>
            <a:prstGeom prst="roundRect">
              <a:avLst>
                <a:gd fmla="val 7267" name="adj"/>
              </a:avLst>
            </a:prstGeom>
            <a:gradFill>
              <a:gsLst>
                <a:gs pos="0">
                  <a:srgbClr val="FFFFFF"/>
                </a:gs>
                <a:gs pos="100000">
                  <a:srgbClr val="C5C7F4"/>
                </a:gs>
              </a:gsLst>
              <a:lin ang="5400012" scaled="0"/>
            </a:gradFill>
            <a:ln>
              <a:noFill/>
            </a:ln>
            <a:effectLst>
              <a:outerShdw blurRad="57150" rotWithShape="0" algn="bl" dir="5400000" dist="19050">
                <a:schemeClr val="dk1">
                  <a:alpha val="3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28"/>
            <p:cNvSpPr/>
            <p:nvPr/>
          </p:nvSpPr>
          <p:spPr>
            <a:xfrm rot="-5400000">
              <a:off x="6465475" y="2584700"/>
              <a:ext cx="152700" cy="154800"/>
            </a:xfrm>
            <a:prstGeom prst="roundRect">
              <a:avLst>
                <a:gd fmla="val 7267" name="adj"/>
              </a:avLst>
            </a:prstGeom>
            <a:gradFill>
              <a:gsLst>
                <a:gs pos="0">
                  <a:srgbClr val="E9A984"/>
                </a:gs>
                <a:gs pos="100000">
                  <a:srgbClr val="E57C85"/>
                </a:gs>
              </a:gsLst>
              <a:lin ang="2700006" scaled="0"/>
            </a:gradFill>
            <a:ln>
              <a:noFill/>
            </a:ln>
            <a:effectLst>
              <a:outerShdw blurRad="57150" rotWithShape="0" algn="bl" dir="5400000" dist="19050">
                <a:schemeClr val="dk1">
                  <a:alpha val="3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28"/>
            <p:cNvSpPr/>
            <p:nvPr/>
          </p:nvSpPr>
          <p:spPr>
            <a:xfrm rot="-5400000">
              <a:off x="6687242" y="2584700"/>
              <a:ext cx="152700" cy="154800"/>
            </a:xfrm>
            <a:prstGeom prst="roundRect">
              <a:avLst>
                <a:gd fmla="val 7267" name="adj"/>
              </a:avLst>
            </a:prstGeom>
            <a:gradFill>
              <a:gsLst>
                <a:gs pos="0">
                  <a:srgbClr val="3DB0FD"/>
                </a:gs>
                <a:gs pos="100000">
                  <a:srgbClr val="308EF7"/>
                </a:gs>
              </a:gsLst>
              <a:lin ang="2700006" scaled="0"/>
            </a:gradFill>
            <a:ln>
              <a:noFill/>
            </a:ln>
            <a:effectLst>
              <a:outerShdw blurRad="57150" rotWithShape="0" algn="bl" dir="5400000" dist="19050">
                <a:schemeClr val="dk1">
                  <a:alpha val="3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28"/>
            <p:cNvSpPr/>
            <p:nvPr/>
          </p:nvSpPr>
          <p:spPr>
            <a:xfrm rot="-5400000">
              <a:off x="6909008" y="2584700"/>
              <a:ext cx="152700" cy="154800"/>
            </a:xfrm>
            <a:prstGeom prst="roundRect">
              <a:avLst>
                <a:gd fmla="val 7267" name="adj"/>
              </a:avLst>
            </a:prstGeom>
            <a:gradFill>
              <a:gsLst>
                <a:gs pos="0">
                  <a:srgbClr val="E57C85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  <a:effectLst>
              <a:outerShdw blurRad="57150" rotWithShape="0" algn="bl" dir="5400000" dist="19050">
                <a:schemeClr val="dk1">
                  <a:alpha val="3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28"/>
            <p:cNvSpPr/>
            <p:nvPr/>
          </p:nvSpPr>
          <p:spPr>
            <a:xfrm rot="-5400000">
              <a:off x="7130775" y="2584700"/>
              <a:ext cx="152700" cy="154800"/>
            </a:xfrm>
            <a:prstGeom prst="roundRect">
              <a:avLst>
                <a:gd fmla="val 7267" name="adj"/>
              </a:avLst>
            </a:prstGeom>
            <a:gradFill>
              <a:gsLst>
                <a:gs pos="0">
                  <a:schemeClr val="lt2"/>
                </a:gs>
                <a:gs pos="100000">
                  <a:srgbClr val="E57C85"/>
                </a:gs>
              </a:gsLst>
              <a:lin ang="5400012" scaled="0"/>
            </a:gradFill>
            <a:ln>
              <a:noFill/>
            </a:ln>
            <a:effectLst>
              <a:outerShdw blurRad="57150" rotWithShape="0" algn="bl" dir="5400000" dist="19050">
                <a:schemeClr val="dk1">
                  <a:alpha val="3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3" name="Google Shape;423;p28"/>
          <p:cNvGrpSpPr/>
          <p:nvPr/>
        </p:nvGrpSpPr>
        <p:grpSpPr>
          <a:xfrm>
            <a:off x="286617" y="3999999"/>
            <a:ext cx="145867" cy="958251"/>
            <a:chOff x="286625" y="3923799"/>
            <a:chExt cx="145867" cy="958251"/>
          </a:xfrm>
        </p:grpSpPr>
        <p:sp>
          <p:nvSpPr>
            <p:cNvPr id="424" name="Google Shape;424;p28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25" name="Google Shape;425;p28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426" name="Google Shape;426;p28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427" name="Google Shape;427;p28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428" name="Google Shape;428;p28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429" name="Google Shape;429;p28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430" name="Google Shape;430;p28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431" name="Google Shape;431;p28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2" name="Google Shape;432;p28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cxnSp>
        <p:nvCxnSpPr>
          <p:cNvPr id="433" name="Google Shape;433;p28">
            <a:hlinkClick action="ppaction://hlinkshowjump?jump=nextslide"/>
          </p:cNvPr>
          <p:cNvCxnSpPr/>
          <p:nvPr/>
        </p:nvCxnSpPr>
        <p:spPr>
          <a:xfrm>
            <a:off x="1046100" y="4007188"/>
            <a:ext cx="740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434" name="Google Shape;434;p28"/>
          <p:cNvSpPr txBox="1"/>
          <p:nvPr>
            <p:ph idx="1" type="subTitle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Oswald"/>
                <a:ea typeface="Oswald"/>
                <a:cs typeface="Oswald"/>
                <a:sym typeface="Oswald"/>
              </a:rPr>
              <a:t>SORTARE.CPP</a:t>
            </a:r>
            <a:endParaRPr sz="10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35" name="Google Shape;435;p28">
            <a:hlinkClick action="ppaction://hlinksldjump" r:id="rId3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28">
            <a:hlinkClick action="ppaction://hlinksldjump" r:id="rId4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p28">
            <a:hlinkClick action="ppaction://hlinksldjump" r:id="rId5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p28">
            <a:hlinkClick action="ppaction://hlinksldjump" r:id="rId6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39" name="Google Shape;439;p28"/>
          <p:cNvGrpSpPr/>
          <p:nvPr/>
        </p:nvGrpSpPr>
        <p:grpSpPr>
          <a:xfrm>
            <a:off x="7218543" y="2447341"/>
            <a:ext cx="795355" cy="626099"/>
            <a:chOff x="7383596" y="3153624"/>
            <a:chExt cx="409007" cy="405688"/>
          </a:xfrm>
        </p:grpSpPr>
        <p:sp>
          <p:nvSpPr>
            <p:cNvPr id="440" name="Google Shape;440;p28"/>
            <p:cNvSpPr/>
            <p:nvPr/>
          </p:nvSpPr>
          <p:spPr>
            <a:xfrm>
              <a:off x="7461135" y="3341222"/>
              <a:ext cx="253904" cy="132601"/>
            </a:xfrm>
            <a:custGeom>
              <a:rect b="b" l="l" r="r" t="t"/>
              <a:pathLst>
                <a:path extrusionOk="0" h="4636" w="8877">
                  <a:moveTo>
                    <a:pt x="4056" y="0"/>
                  </a:moveTo>
                  <a:lnTo>
                    <a:pt x="4056" y="1924"/>
                  </a:lnTo>
                  <a:lnTo>
                    <a:pt x="1" y="1924"/>
                  </a:lnTo>
                  <a:lnTo>
                    <a:pt x="1" y="4635"/>
                  </a:lnTo>
                  <a:lnTo>
                    <a:pt x="858" y="4635"/>
                  </a:lnTo>
                  <a:lnTo>
                    <a:pt x="858" y="2804"/>
                  </a:lnTo>
                  <a:lnTo>
                    <a:pt x="7996" y="2804"/>
                  </a:lnTo>
                  <a:lnTo>
                    <a:pt x="7996" y="4635"/>
                  </a:lnTo>
                  <a:lnTo>
                    <a:pt x="8877" y="4635"/>
                  </a:lnTo>
                  <a:lnTo>
                    <a:pt x="8877" y="1924"/>
                  </a:lnTo>
                  <a:lnTo>
                    <a:pt x="4821" y="1924"/>
                  </a:lnTo>
                  <a:lnTo>
                    <a:pt x="48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28"/>
            <p:cNvSpPr/>
            <p:nvPr/>
          </p:nvSpPr>
          <p:spPr>
            <a:xfrm>
              <a:off x="7383596" y="3459861"/>
              <a:ext cx="179652" cy="99451"/>
            </a:xfrm>
            <a:custGeom>
              <a:rect b="b" l="l" r="r" t="t"/>
              <a:pathLst>
                <a:path extrusionOk="0" h="3477" w="6281">
                  <a:moveTo>
                    <a:pt x="0" y="1"/>
                  </a:moveTo>
                  <a:lnTo>
                    <a:pt x="0" y="3477"/>
                  </a:lnTo>
                  <a:lnTo>
                    <a:pt x="6281" y="3477"/>
                  </a:lnTo>
                  <a:lnTo>
                    <a:pt x="628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28"/>
            <p:cNvSpPr/>
            <p:nvPr/>
          </p:nvSpPr>
          <p:spPr>
            <a:xfrm>
              <a:off x="7612923" y="3459861"/>
              <a:ext cx="179681" cy="99451"/>
            </a:xfrm>
            <a:custGeom>
              <a:rect b="b" l="l" r="r" t="t"/>
              <a:pathLst>
                <a:path extrusionOk="0" h="3477" w="6282">
                  <a:moveTo>
                    <a:pt x="1" y="1"/>
                  </a:moveTo>
                  <a:lnTo>
                    <a:pt x="1" y="3477"/>
                  </a:lnTo>
                  <a:lnTo>
                    <a:pt x="6281" y="3477"/>
                  </a:lnTo>
                  <a:lnTo>
                    <a:pt x="628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28"/>
            <p:cNvSpPr/>
            <p:nvPr/>
          </p:nvSpPr>
          <p:spPr>
            <a:xfrm>
              <a:off x="7422037" y="3498960"/>
              <a:ext cx="102111" cy="21910"/>
            </a:xfrm>
            <a:custGeom>
              <a:rect b="b" l="l" r="r" t="t"/>
              <a:pathLst>
                <a:path extrusionOk="0" h="766" w="3570">
                  <a:moveTo>
                    <a:pt x="0" y="1"/>
                  </a:moveTo>
                  <a:lnTo>
                    <a:pt x="0" y="766"/>
                  </a:lnTo>
                  <a:lnTo>
                    <a:pt x="3569" y="766"/>
                  </a:lnTo>
                  <a:lnTo>
                    <a:pt x="356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28"/>
            <p:cNvSpPr/>
            <p:nvPr/>
          </p:nvSpPr>
          <p:spPr>
            <a:xfrm>
              <a:off x="7651363" y="3498960"/>
              <a:ext cx="102111" cy="21910"/>
            </a:xfrm>
            <a:custGeom>
              <a:rect b="b" l="l" r="r" t="t"/>
              <a:pathLst>
                <a:path extrusionOk="0" h="766" w="3570">
                  <a:moveTo>
                    <a:pt x="1" y="1"/>
                  </a:moveTo>
                  <a:lnTo>
                    <a:pt x="1" y="766"/>
                  </a:lnTo>
                  <a:lnTo>
                    <a:pt x="3570" y="766"/>
                  </a:lnTo>
                  <a:lnTo>
                    <a:pt x="357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28"/>
            <p:cNvSpPr/>
            <p:nvPr/>
          </p:nvSpPr>
          <p:spPr>
            <a:xfrm>
              <a:off x="7571165" y="3167553"/>
              <a:ext cx="184972" cy="190264"/>
            </a:xfrm>
            <a:custGeom>
              <a:rect b="b" l="l" r="r" t="t"/>
              <a:pathLst>
                <a:path extrusionOk="0" h="6652" w="6467">
                  <a:moveTo>
                    <a:pt x="580" y="0"/>
                  </a:moveTo>
                  <a:lnTo>
                    <a:pt x="1" y="3569"/>
                  </a:lnTo>
                  <a:lnTo>
                    <a:pt x="580" y="6652"/>
                  </a:lnTo>
                  <a:lnTo>
                    <a:pt x="4636" y="6652"/>
                  </a:lnTo>
                  <a:cubicBezTo>
                    <a:pt x="5702" y="6652"/>
                    <a:pt x="6467" y="5794"/>
                    <a:pt x="6467" y="4821"/>
                  </a:cubicBezTo>
                  <a:cubicBezTo>
                    <a:pt x="6467" y="3755"/>
                    <a:pt x="5702" y="2990"/>
                    <a:pt x="4636" y="2990"/>
                  </a:cubicBezTo>
                  <a:cubicBezTo>
                    <a:pt x="4636" y="1831"/>
                    <a:pt x="3686" y="858"/>
                    <a:pt x="2527" y="858"/>
                  </a:cubicBezTo>
                  <a:cubicBezTo>
                    <a:pt x="2133" y="858"/>
                    <a:pt x="1832" y="951"/>
                    <a:pt x="1461" y="1159"/>
                  </a:cubicBezTo>
                  <a:cubicBezTo>
                    <a:pt x="1252" y="673"/>
                    <a:pt x="974" y="279"/>
                    <a:pt x="5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28"/>
            <p:cNvSpPr/>
            <p:nvPr/>
          </p:nvSpPr>
          <p:spPr>
            <a:xfrm>
              <a:off x="7419377" y="3153624"/>
              <a:ext cx="168412" cy="204193"/>
            </a:xfrm>
            <a:custGeom>
              <a:rect b="b" l="l" r="r" t="t"/>
              <a:pathLst>
                <a:path extrusionOk="0" h="7139" w="5888">
                  <a:moveTo>
                    <a:pt x="4242" y="1"/>
                  </a:moveTo>
                  <a:cubicBezTo>
                    <a:pt x="2712" y="1"/>
                    <a:pt x="1461" y="1252"/>
                    <a:pt x="1461" y="2805"/>
                  </a:cubicBezTo>
                  <a:cubicBezTo>
                    <a:pt x="1461" y="2990"/>
                    <a:pt x="1461" y="3268"/>
                    <a:pt x="1553" y="3477"/>
                  </a:cubicBezTo>
                  <a:cubicBezTo>
                    <a:pt x="673" y="3662"/>
                    <a:pt x="1" y="4334"/>
                    <a:pt x="1" y="5308"/>
                  </a:cubicBezTo>
                  <a:cubicBezTo>
                    <a:pt x="1" y="6281"/>
                    <a:pt x="765" y="7139"/>
                    <a:pt x="1832" y="7139"/>
                  </a:cubicBezTo>
                  <a:lnTo>
                    <a:pt x="5887" y="7139"/>
                  </a:lnTo>
                  <a:lnTo>
                    <a:pt x="5887" y="487"/>
                  </a:lnTo>
                  <a:cubicBezTo>
                    <a:pt x="5400" y="186"/>
                    <a:pt x="4821" y="1"/>
                    <a:pt x="42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7" name="Google Shape;447;p28"/>
          <p:cNvGrpSpPr/>
          <p:nvPr/>
        </p:nvGrpSpPr>
        <p:grpSpPr>
          <a:xfrm>
            <a:off x="4892059" y="2989659"/>
            <a:ext cx="838117" cy="626085"/>
            <a:chOff x="8245271" y="1357987"/>
            <a:chExt cx="409037" cy="356642"/>
          </a:xfrm>
        </p:grpSpPr>
        <p:sp>
          <p:nvSpPr>
            <p:cNvPr id="448" name="Google Shape;448;p28"/>
            <p:cNvSpPr/>
            <p:nvPr/>
          </p:nvSpPr>
          <p:spPr>
            <a:xfrm>
              <a:off x="8432868" y="1444163"/>
              <a:ext cx="221441" cy="270465"/>
            </a:xfrm>
            <a:custGeom>
              <a:rect b="b" l="l" r="r" t="t"/>
              <a:pathLst>
                <a:path extrusionOk="0" h="9456" w="7742">
                  <a:moveTo>
                    <a:pt x="1" y="1"/>
                  </a:moveTo>
                  <a:lnTo>
                    <a:pt x="580" y="9456"/>
                  </a:lnTo>
                  <a:lnTo>
                    <a:pt x="7741" y="9456"/>
                  </a:lnTo>
                  <a:lnTo>
                    <a:pt x="7741" y="46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28"/>
            <p:cNvSpPr/>
            <p:nvPr/>
          </p:nvSpPr>
          <p:spPr>
            <a:xfrm>
              <a:off x="8245271" y="1444163"/>
              <a:ext cx="204193" cy="270465"/>
            </a:xfrm>
            <a:custGeom>
              <a:rect b="b" l="l" r="r" t="t"/>
              <a:pathLst>
                <a:path extrusionOk="0" h="9456" w="7139">
                  <a:moveTo>
                    <a:pt x="7139" y="1"/>
                  </a:moveTo>
                  <a:lnTo>
                    <a:pt x="1" y="464"/>
                  </a:lnTo>
                  <a:lnTo>
                    <a:pt x="1" y="9456"/>
                  </a:lnTo>
                  <a:lnTo>
                    <a:pt x="7139" y="9456"/>
                  </a:lnTo>
                  <a:lnTo>
                    <a:pt x="713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28"/>
            <p:cNvSpPr/>
            <p:nvPr/>
          </p:nvSpPr>
          <p:spPr>
            <a:xfrm>
              <a:off x="8432868" y="1357987"/>
              <a:ext cx="221441" cy="99479"/>
            </a:xfrm>
            <a:custGeom>
              <a:rect b="b" l="l" r="r" t="t"/>
              <a:pathLst>
                <a:path extrusionOk="0" h="3478" w="7742">
                  <a:moveTo>
                    <a:pt x="580" y="1"/>
                  </a:moveTo>
                  <a:lnTo>
                    <a:pt x="1" y="1739"/>
                  </a:lnTo>
                  <a:lnTo>
                    <a:pt x="580" y="3477"/>
                  </a:lnTo>
                  <a:lnTo>
                    <a:pt x="7741" y="3477"/>
                  </a:lnTo>
                  <a:lnTo>
                    <a:pt x="77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28"/>
            <p:cNvSpPr/>
            <p:nvPr/>
          </p:nvSpPr>
          <p:spPr>
            <a:xfrm>
              <a:off x="8245271" y="1357987"/>
              <a:ext cx="204193" cy="99479"/>
            </a:xfrm>
            <a:custGeom>
              <a:rect b="b" l="l" r="r" t="t"/>
              <a:pathLst>
                <a:path extrusionOk="0" h="3478" w="7139">
                  <a:moveTo>
                    <a:pt x="1" y="1"/>
                  </a:moveTo>
                  <a:lnTo>
                    <a:pt x="1" y="3477"/>
                  </a:lnTo>
                  <a:lnTo>
                    <a:pt x="7139" y="3477"/>
                  </a:lnTo>
                  <a:lnTo>
                    <a:pt x="71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28"/>
            <p:cNvSpPr/>
            <p:nvPr/>
          </p:nvSpPr>
          <p:spPr>
            <a:xfrm>
              <a:off x="8283740" y="1397114"/>
              <a:ext cx="25199" cy="21881"/>
            </a:xfrm>
            <a:custGeom>
              <a:rect b="b" l="l" r="r" t="t"/>
              <a:pathLst>
                <a:path extrusionOk="0" h="765" w="881">
                  <a:moveTo>
                    <a:pt x="0" y="0"/>
                  </a:moveTo>
                  <a:lnTo>
                    <a:pt x="0" y="765"/>
                  </a:lnTo>
                  <a:lnTo>
                    <a:pt x="881" y="765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28"/>
            <p:cNvSpPr/>
            <p:nvPr/>
          </p:nvSpPr>
          <p:spPr>
            <a:xfrm>
              <a:off x="8333450" y="1397114"/>
              <a:ext cx="27859" cy="21881"/>
            </a:xfrm>
            <a:custGeom>
              <a:rect b="b" l="l" r="r" t="t"/>
              <a:pathLst>
                <a:path extrusionOk="0" h="765" w="974">
                  <a:moveTo>
                    <a:pt x="0" y="0"/>
                  </a:moveTo>
                  <a:lnTo>
                    <a:pt x="0" y="765"/>
                  </a:lnTo>
                  <a:lnTo>
                    <a:pt x="974" y="765"/>
                  </a:lnTo>
                  <a:lnTo>
                    <a:pt x="97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28"/>
            <p:cNvSpPr/>
            <p:nvPr/>
          </p:nvSpPr>
          <p:spPr>
            <a:xfrm>
              <a:off x="8385819" y="1397114"/>
              <a:ext cx="25199" cy="21881"/>
            </a:xfrm>
            <a:custGeom>
              <a:rect b="b" l="l" r="r" t="t"/>
              <a:pathLst>
                <a:path extrusionOk="0" h="765" w="881">
                  <a:moveTo>
                    <a:pt x="0" y="0"/>
                  </a:moveTo>
                  <a:lnTo>
                    <a:pt x="0" y="765"/>
                  </a:lnTo>
                  <a:lnTo>
                    <a:pt x="881" y="765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28"/>
            <p:cNvSpPr/>
            <p:nvPr/>
          </p:nvSpPr>
          <p:spPr>
            <a:xfrm>
              <a:off x="8333450" y="1510462"/>
              <a:ext cx="77570" cy="151822"/>
            </a:xfrm>
            <a:custGeom>
              <a:rect b="b" l="l" r="r" t="t"/>
              <a:pathLst>
                <a:path extrusionOk="0" h="5308" w="2712">
                  <a:moveTo>
                    <a:pt x="2040" y="0"/>
                  </a:moveTo>
                  <a:lnTo>
                    <a:pt x="0" y="2688"/>
                  </a:lnTo>
                  <a:lnTo>
                    <a:pt x="2040" y="5307"/>
                  </a:lnTo>
                  <a:lnTo>
                    <a:pt x="2712" y="4728"/>
                  </a:lnTo>
                  <a:lnTo>
                    <a:pt x="1066" y="2688"/>
                  </a:lnTo>
                  <a:lnTo>
                    <a:pt x="2712" y="579"/>
                  </a:lnTo>
                  <a:lnTo>
                    <a:pt x="2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28"/>
            <p:cNvSpPr/>
            <p:nvPr/>
          </p:nvSpPr>
          <p:spPr>
            <a:xfrm>
              <a:off x="8488555" y="1510462"/>
              <a:ext cx="76912" cy="151822"/>
            </a:xfrm>
            <a:custGeom>
              <a:rect b="b" l="l" r="r" t="t"/>
              <a:pathLst>
                <a:path extrusionOk="0" h="5308" w="2689">
                  <a:moveTo>
                    <a:pt x="672" y="0"/>
                  </a:moveTo>
                  <a:lnTo>
                    <a:pt x="0" y="579"/>
                  </a:lnTo>
                  <a:lnTo>
                    <a:pt x="1623" y="2688"/>
                  </a:lnTo>
                  <a:lnTo>
                    <a:pt x="0" y="4728"/>
                  </a:lnTo>
                  <a:lnTo>
                    <a:pt x="672" y="5307"/>
                  </a:lnTo>
                  <a:lnTo>
                    <a:pt x="2689" y="2688"/>
                  </a:lnTo>
                  <a:lnTo>
                    <a:pt x="67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28"/>
            <p:cNvSpPr/>
            <p:nvPr/>
          </p:nvSpPr>
          <p:spPr>
            <a:xfrm>
              <a:off x="8438846" y="1510462"/>
              <a:ext cx="21881" cy="151822"/>
            </a:xfrm>
            <a:custGeom>
              <a:rect b="b" l="l" r="r" t="t"/>
              <a:pathLst>
                <a:path extrusionOk="0" h="5308" w="765">
                  <a:moveTo>
                    <a:pt x="0" y="0"/>
                  </a:moveTo>
                  <a:lnTo>
                    <a:pt x="0" y="5307"/>
                  </a:lnTo>
                  <a:lnTo>
                    <a:pt x="765" y="5307"/>
                  </a:lnTo>
                  <a:lnTo>
                    <a:pt x="76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8" name="Google Shape;458;p28"/>
          <p:cNvSpPr txBox="1"/>
          <p:nvPr/>
        </p:nvSpPr>
        <p:spPr>
          <a:xfrm>
            <a:off x="1902500" y="3791650"/>
            <a:ext cx="7079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chemeClr val="hlink"/>
                </a:solidFill>
                <a:latin typeface="Fira Code Light"/>
                <a:ea typeface="Fira Code Light"/>
                <a:cs typeface="Fira Code Light"/>
                <a:sym typeface="Fira Code Light"/>
                <a:hlinkClick r:id="rId7"/>
              </a:rPr>
              <a:t>https://github.com/dulumanandrada/Structuri-de-date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0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37"/>
          <p:cNvSpPr txBox="1"/>
          <p:nvPr>
            <p:ph idx="1" type="subTitle"/>
          </p:nvPr>
        </p:nvSpPr>
        <p:spPr>
          <a:xfrm>
            <a:off x="796200" y="109800"/>
            <a:ext cx="22281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ALGORITMI DE SORTARE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742" name="Google Shape;742;p37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743" name="Google Shape;743;p37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4" name="Google Shape;744;p37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5" name="Google Shape;745;p37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746" name="Google Shape;746;p37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747" name="Google Shape;747;p37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48" name="Google Shape;748;p37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749" name="Google Shape;749;p37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750" name="Google Shape;750;p37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751" name="Google Shape;751;p37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752" name="Google Shape;752;p37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753" name="Google Shape;753;p37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754" name="Google Shape;754;p37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5" name="Google Shape;755;p37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756" name="Google Shape;756;p37">
            <a:hlinkClick action="ppaction://hlinksldjump" r:id="rId3"/>
          </p:cNvPr>
          <p:cNvSpPr txBox="1"/>
          <p:nvPr>
            <p:ph idx="2" type="subTitle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SORTARE.CPP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57" name="Google Shape;757;p37">
            <a:hlinkClick action="ppaction://hlinksldjump" r:id="rId4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8" name="Google Shape;758;p37"/>
          <p:cNvSpPr txBox="1"/>
          <p:nvPr>
            <p:ph type="title"/>
          </p:nvPr>
        </p:nvSpPr>
        <p:spPr>
          <a:xfrm>
            <a:off x="720000" y="540000"/>
            <a:ext cx="72039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/Complexitate</a:t>
            </a:r>
            <a:endParaRPr/>
          </a:p>
        </p:txBody>
      </p:sp>
      <p:sp>
        <p:nvSpPr>
          <p:cNvPr id="759" name="Google Shape;759;p37">
            <a:hlinkClick action="ppaction://hlinksldjump" r:id="rId5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760" name="Google Shape;760;p37"/>
          <p:cNvGraphicFramePr/>
          <p:nvPr/>
        </p:nvGraphicFramePr>
        <p:xfrm>
          <a:off x="690700" y="203819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{AB73139D-4CA5-49C4-8561-69A26FF7BE19}</a:tableStyleId>
              </a:tblPr>
              <a:tblGrid>
                <a:gridCol w="2500950"/>
                <a:gridCol w="1721500"/>
                <a:gridCol w="1804675"/>
                <a:gridCol w="1804675"/>
              </a:tblGrid>
              <a:tr h="667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Gap de forma puterilor ale lui 2</a:t>
                      </a:r>
                      <a:endParaRPr>
                        <a:solidFill>
                          <a:schemeClr val="dk2"/>
                        </a:solidFill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91425" marB="91425" marR="91425" marL="182875" anchor="ctr">
                    <a:lnL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Best case</a:t>
                      </a:r>
                      <a:endParaRPr>
                        <a:solidFill>
                          <a:schemeClr val="dk2"/>
                        </a:solidFill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O(N * logN)</a:t>
                      </a:r>
                      <a:endParaRPr>
                        <a:solidFill>
                          <a:schemeClr val="dk2"/>
                        </a:solidFill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O(1)</a:t>
                      </a:r>
                      <a:endParaRPr>
                        <a:solidFill>
                          <a:schemeClr val="dk2"/>
                        </a:solidFill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2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182875" anchor="ctr">
                    <a:lnL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Worst case</a:t>
                      </a:r>
                      <a:endParaRPr>
                        <a:solidFill>
                          <a:schemeClr val="dk2"/>
                        </a:solidFill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O(N * N)</a:t>
                      </a:r>
                      <a:endParaRPr>
                        <a:solidFill>
                          <a:schemeClr val="dk2"/>
                        </a:solidFill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</a:tr>
              <a:tr h="667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Metoda lui Pratt</a:t>
                      </a:r>
                      <a:endParaRPr>
                        <a:solidFill>
                          <a:schemeClr val="dk2"/>
                        </a:solidFill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(2</a:t>
                      </a:r>
                      <a:r>
                        <a:rPr baseline="30000" lang="en">
                          <a:solidFill>
                            <a:schemeClr val="dk2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p</a:t>
                      </a:r>
                      <a:r>
                        <a:rPr lang="en">
                          <a:solidFill>
                            <a:schemeClr val="dk2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3</a:t>
                      </a:r>
                      <a:r>
                        <a:rPr baseline="30000" lang="en">
                          <a:solidFill>
                            <a:schemeClr val="dk2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q</a:t>
                      </a:r>
                      <a:r>
                        <a:rPr lang="en">
                          <a:solidFill>
                            <a:schemeClr val="dk2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)</a:t>
                      </a:r>
                      <a:endParaRPr>
                        <a:solidFill>
                          <a:schemeClr val="dk2"/>
                        </a:solidFill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91425" marB="91425" marR="91425" marL="182875" anchor="ctr">
                    <a:lnL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Best case</a:t>
                      </a:r>
                      <a:endParaRPr>
                        <a:solidFill>
                          <a:schemeClr val="dk2"/>
                        </a:solidFill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O(N * logN)</a:t>
                      </a:r>
                      <a:endParaRPr>
                        <a:solidFill>
                          <a:schemeClr val="dk2"/>
                        </a:solidFill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O(1)</a:t>
                      </a:r>
                      <a:endParaRPr>
                        <a:solidFill>
                          <a:schemeClr val="dk2"/>
                        </a:solidFill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2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dk2"/>
                        </a:solidFill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91425" marB="91425" marR="91425" marL="182875" anchor="ctr">
                    <a:lnL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Worst case</a:t>
                      </a:r>
                      <a:endParaRPr>
                        <a:solidFill>
                          <a:schemeClr val="dk2"/>
                        </a:solidFill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O(</a:t>
                      </a:r>
                      <a:r>
                        <a:rPr lang="en">
                          <a:solidFill>
                            <a:schemeClr val="dk2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N * log</a:t>
                      </a:r>
                      <a:r>
                        <a:rPr baseline="30000" lang="en">
                          <a:solidFill>
                            <a:schemeClr val="dk2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2</a:t>
                      </a:r>
                      <a:r>
                        <a:rPr lang="en">
                          <a:solidFill>
                            <a:schemeClr val="dk2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N</a:t>
                      </a:r>
                      <a:r>
                        <a:rPr lang="en">
                          <a:solidFill>
                            <a:schemeClr val="dk2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)</a:t>
                      </a:r>
                      <a:endParaRPr>
                        <a:solidFill>
                          <a:schemeClr val="dk2"/>
                        </a:solidFill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</a:tr>
            </a:tbl>
          </a:graphicData>
        </a:graphic>
      </p:graphicFrame>
      <p:sp>
        <p:nvSpPr>
          <p:cNvPr id="761" name="Google Shape;761;p37">
            <a:hlinkClick action="ppaction://hlinksldjump" r:id="rId6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2" name="Google Shape;762;p37">
            <a:hlinkClick action="ppaction://hlinksldjump" r:id="rId7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3" name="Google Shape;763;p37">
            <a:hlinkClick action="ppaction://hlinksldjump" r:id="rId8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64" name="Google Shape;764;p37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765" name="Google Shape;765;p37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37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37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8" name="Google Shape;768;p37"/>
          <p:cNvSpPr txBox="1"/>
          <p:nvPr/>
        </p:nvSpPr>
        <p:spPr>
          <a:xfrm>
            <a:off x="4875850" y="1414650"/>
            <a:ext cx="1694100" cy="32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rPr>
              <a:t>/TIMP</a:t>
            </a:r>
            <a:endParaRPr b="1" sz="2000">
              <a:solidFill>
                <a:schemeClr val="lt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69" name="Google Shape;769;p37"/>
          <p:cNvSpPr txBox="1"/>
          <p:nvPr/>
        </p:nvSpPr>
        <p:spPr>
          <a:xfrm>
            <a:off x="6664575" y="1414650"/>
            <a:ext cx="1694100" cy="32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rPr>
              <a:t>/MEMORIE</a:t>
            </a:r>
            <a:endParaRPr b="1" sz="2000">
              <a:solidFill>
                <a:schemeClr val="accent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3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p38"/>
          <p:cNvSpPr txBox="1"/>
          <p:nvPr>
            <p:ph idx="1" type="subTitle"/>
          </p:nvPr>
        </p:nvSpPr>
        <p:spPr>
          <a:xfrm>
            <a:off x="796200" y="109800"/>
            <a:ext cx="22281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ALGORITMI DE SORTARE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775" name="Google Shape;775;p38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776" name="Google Shape;776;p38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77" name="Google Shape;777;p38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78" name="Google Shape;778;p38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779" name="Google Shape;779;p38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780" name="Google Shape;780;p38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81" name="Google Shape;781;p38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782" name="Google Shape;782;p38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783" name="Google Shape;783;p38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784" name="Google Shape;784;p38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785" name="Google Shape;785;p38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786" name="Google Shape;786;p38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787" name="Google Shape;787;p38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8" name="Google Shape;788;p38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789" name="Google Shape;789;p38">
            <a:hlinkClick action="ppaction://hlinksldjump" r:id="rId3"/>
          </p:cNvPr>
          <p:cNvSpPr txBox="1"/>
          <p:nvPr>
            <p:ph idx="2" type="subTitle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SORTARE.CPP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90" name="Google Shape;790;p38">
            <a:hlinkClick action="ppaction://hlinksldjump" r:id="rId4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1" name="Google Shape;791;p38">
            <a:hlinkClick action="ppaction://hlinksldjump" r:id="rId5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2" name="Google Shape;792;p38">
            <a:hlinkClick action="ppaction://hlinksldjump" r:id="rId6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3" name="Google Shape;793;p38">
            <a:hlinkClick action="ppaction://hlinksldjump" r:id="rId7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4" name="Google Shape;794;p38">
            <a:hlinkClick action="ppaction://hlinksldjump" r:id="rId8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95" name="Google Shape;795;p38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796" name="Google Shape;796;p38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38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38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799" name="Google Shape;799;p3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966575" y="1795125"/>
            <a:ext cx="2977715" cy="206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0" name="Google Shape;800;p38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096690" y="1128750"/>
            <a:ext cx="4206791" cy="347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4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p39"/>
          <p:cNvSpPr txBox="1"/>
          <p:nvPr>
            <p:ph idx="1" type="subTitle"/>
          </p:nvPr>
        </p:nvSpPr>
        <p:spPr>
          <a:xfrm>
            <a:off x="796200" y="109800"/>
            <a:ext cx="19686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ALGORITMI DE SORTARE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806" name="Google Shape;806;p39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807" name="Google Shape;807;p39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08" name="Google Shape;808;p39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09" name="Google Shape;809;p39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810" name="Google Shape;810;p39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811" name="Google Shape;811;p39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12" name="Google Shape;812;p39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813" name="Google Shape;813;p39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814" name="Google Shape;814;p39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815" name="Google Shape;815;p39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816" name="Google Shape;816;p39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817" name="Google Shape;817;p39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818" name="Google Shape;818;p39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9" name="Google Shape;819;p39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0" name="Google Shape;820;p39">
            <a:hlinkClick action="ppaction://hlinksldjump" r:id="rId3"/>
          </p:cNvPr>
          <p:cNvSpPr txBox="1"/>
          <p:nvPr>
            <p:ph idx="2" type="subTitle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SORTARE.CPP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21" name="Google Shape;821;p39"/>
          <p:cNvSpPr txBox="1"/>
          <p:nvPr>
            <p:ph type="title"/>
          </p:nvPr>
        </p:nvSpPr>
        <p:spPr>
          <a:xfrm>
            <a:off x="948600" y="1893800"/>
            <a:ext cx="3936300" cy="149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/MERGE SORT</a:t>
            </a:r>
            <a:endParaRPr/>
          </a:p>
        </p:txBody>
      </p:sp>
      <p:sp>
        <p:nvSpPr>
          <p:cNvPr id="822" name="Google Shape;822;p39"/>
          <p:cNvSpPr txBox="1"/>
          <p:nvPr>
            <p:ph idx="2" type="title"/>
          </p:nvPr>
        </p:nvSpPr>
        <p:spPr>
          <a:xfrm>
            <a:off x="948600" y="1052000"/>
            <a:ext cx="16254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/03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823" name="Google Shape;823;p39"/>
          <p:cNvSpPr txBox="1"/>
          <p:nvPr>
            <p:ph idx="1" type="subTitle"/>
          </p:nvPr>
        </p:nvSpPr>
        <p:spPr>
          <a:xfrm>
            <a:off x="948600" y="3392900"/>
            <a:ext cx="3652200" cy="7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&gt;ALGORITMUL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&gt;TIMPUL DE EXECUTARE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&gt;MEMORIA NECESARĂ</a:t>
            </a:r>
            <a:endParaRPr/>
          </a:p>
        </p:txBody>
      </p:sp>
      <p:sp>
        <p:nvSpPr>
          <p:cNvPr id="824" name="Google Shape;824;p39">
            <a:hlinkClick action="ppaction://hlinksldjump" r:id="rId4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25" name="Google Shape;825;p39"/>
          <p:cNvCxnSpPr/>
          <p:nvPr/>
        </p:nvCxnSpPr>
        <p:spPr>
          <a:xfrm>
            <a:off x="4285625" y="3749588"/>
            <a:ext cx="792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826" name="Google Shape;826;p39">
            <a:hlinkClick action="ppaction://hlinksldjump" r:id="rId5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7" name="Google Shape;827;p39">
            <a:hlinkClick action="ppaction://hlinksldjump" r:id="rId6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8" name="Google Shape;828;p39">
            <a:hlinkClick action="ppaction://hlinksldjump" r:id="rId7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29" name="Google Shape;829;p3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106900" y="1031588"/>
            <a:ext cx="3080325" cy="308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3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p40"/>
          <p:cNvSpPr txBox="1"/>
          <p:nvPr>
            <p:ph idx="1" type="subTitle"/>
          </p:nvPr>
        </p:nvSpPr>
        <p:spPr>
          <a:xfrm>
            <a:off x="796200" y="109800"/>
            <a:ext cx="19929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ALGORITMI DE SORTARE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835" name="Google Shape;835;p40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836" name="Google Shape;836;p40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37" name="Google Shape;837;p40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38" name="Google Shape;838;p40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839" name="Google Shape;839;p40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840" name="Google Shape;840;p40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41" name="Google Shape;841;p40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842" name="Google Shape;842;p40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843" name="Google Shape;843;p40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844" name="Google Shape;844;p40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845" name="Google Shape;845;p40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846" name="Google Shape;846;p40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847" name="Google Shape;847;p40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8" name="Google Shape;848;p40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49" name="Google Shape;849;p40">
            <a:hlinkClick action="ppaction://hlinksldjump" r:id="rId3"/>
          </p:cNvPr>
          <p:cNvSpPr txBox="1"/>
          <p:nvPr>
            <p:ph idx="2" type="subTitle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SORTARE.CPP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50" name="Google Shape;850;p40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/MERGE SORT - ALGORITM</a:t>
            </a:r>
            <a:endParaRPr/>
          </a:p>
        </p:txBody>
      </p:sp>
      <p:sp>
        <p:nvSpPr>
          <p:cNvPr id="851" name="Google Shape;851;p40"/>
          <p:cNvSpPr txBox="1"/>
          <p:nvPr>
            <p:ph idx="1" type="body"/>
          </p:nvPr>
        </p:nvSpPr>
        <p:spPr>
          <a:xfrm>
            <a:off x="844500" y="1208175"/>
            <a:ext cx="3574500" cy="22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void </a:t>
            </a:r>
            <a:r>
              <a:rPr lang="en">
                <a:solidFill>
                  <a:schemeClr val="accent2"/>
                </a:solidFill>
              </a:rPr>
              <a:t>MergeSort</a:t>
            </a:r>
            <a:r>
              <a:rPr lang="en"/>
              <a:t>(int v[], int st, int dr)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if(st &lt; dr)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int mijl = st + (dr - st) / 2;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MergeSort(v, st, mijl);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MergeSort(v, mijl+1, dr);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2" name="Google Shape;852;p40">
            <a:hlinkClick action="ppaction://hlinksldjump" r:id="rId4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3" name="Google Shape;853;p40">
            <a:hlinkClick action="ppaction://hlinksldjump" r:id="rId5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4" name="Google Shape;854;p40">
            <a:hlinkClick action="ppaction://hlinksldjump" r:id="rId6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5" name="Google Shape;855;p40">
            <a:hlinkClick action="ppaction://hlinksldjump" r:id="rId7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6" name="Google Shape;856;p40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857" name="Google Shape;857;p40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40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40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60" name="Google Shape;860;p40"/>
          <p:cNvSpPr txBox="1"/>
          <p:nvPr/>
        </p:nvSpPr>
        <p:spPr>
          <a:xfrm>
            <a:off x="4358700" y="1664525"/>
            <a:ext cx="4185000" cy="28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        int i = st, j = mijl + 1, k = 0;</a:t>
            </a:r>
            <a:endParaRPr sz="1100">
              <a:solidFill>
                <a:schemeClr val="dk2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        while(i &lt;= mijl &amp;&amp; j &lt;= dr)</a:t>
            </a:r>
            <a:endParaRPr sz="1100">
              <a:solidFill>
                <a:schemeClr val="dk2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            if(v[i] &lt; v[j])</a:t>
            </a:r>
            <a:endParaRPr sz="1100">
              <a:solidFill>
                <a:schemeClr val="dk2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                AUX[++k] = v[i++];</a:t>
            </a:r>
            <a:endParaRPr sz="1100">
              <a:solidFill>
                <a:schemeClr val="dk2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            else </a:t>
            </a:r>
            <a:endParaRPr sz="1100">
              <a:solidFill>
                <a:schemeClr val="dk2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                AUX[++k] = v[j++];</a:t>
            </a:r>
            <a:endParaRPr sz="1100">
              <a:solidFill>
                <a:schemeClr val="dk2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        while(i &lt;= mijl)</a:t>
            </a:r>
            <a:endParaRPr sz="1100">
              <a:solidFill>
                <a:schemeClr val="dk2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            AUX[++k] = v[i++];</a:t>
            </a:r>
            <a:endParaRPr sz="1100">
              <a:solidFill>
                <a:schemeClr val="dk2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        while(j &lt;= dr)</a:t>
            </a:r>
            <a:endParaRPr sz="1100">
              <a:solidFill>
                <a:schemeClr val="dk2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            AUX[++k] = v[j++];</a:t>
            </a:r>
            <a:endParaRPr sz="1100">
              <a:solidFill>
                <a:schemeClr val="dk2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        </a:t>
            </a:r>
            <a:endParaRPr sz="1100">
              <a:solidFill>
                <a:schemeClr val="dk2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        for(i = st, j = 1; i &lt;= dr; i++, j++)</a:t>
            </a:r>
            <a:endParaRPr sz="1100">
              <a:solidFill>
                <a:schemeClr val="dk2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            v[i] = AUX[j];</a:t>
            </a:r>
            <a:endParaRPr sz="1100">
              <a:solidFill>
                <a:schemeClr val="dk2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    }</a:t>
            </a:r>
            <a:endParaRPr sz="1100">
              <a:solidFill>
                <a:schemeClr val="dk2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1100">
              <a:solidFill>
                <a:schemeClr val="dk2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4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p41"/>
          <p:cNvSpPr txBox="1"/>
          <p:nvPr>
            <p:ph idx="1" type="subTitle"/>
          </p:nvPr>
        </p:nvSpPr>
        <p:spPr>
          <a:xfrm>
            <a:off x="796200" y="109800"/>
            <a:ext cx="22281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ALGORITMI DE SORTARE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866" name="Google Shape;866;p41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867" name="Google Shape;867;p41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68" name="Google Shape;868;p41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69" name="Google Shape;869;p41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870" name="Google Shape;870;p41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871" name="Google Shape;871;p41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72" name="Google Shape;872;p41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873" name="Google Shape;873;p41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874" name="Google Shape;874;p41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875" name="Google Shape;875;p41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876" name="Google Shape;876;p41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877" name="Google Shape;877;p41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878" name="Google Shape;878;p41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9" name="Google Shape;879;p41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80" name="Google Shape;880;p41">
            <a:hlinkClick action="ppaction://hlinksldjump" r:id="rId3"/>
          </p:cNvPr>
          <p:cNvSpPr txBox="1"/>
          <p:nvPr>
            <p:ph idx="2" type="subTitle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SORTARE.CPP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81" name="Google Shape;881;p41">
            <a:hlinkClick action="ppaction://hlinksldjump" r:id="rId4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2" name="Google Shape;882;p41"/>
          <p:cNvSpPr txBox="1"/>
          <p:nvPr>
            <p:ph type="title"/>
          </p:nvPr>
        </p:nvSpPr>
        <p:spPr>
          <a:xfrm>
            <a:off x="720000" y="540000"/>
            <a:ext cx="72039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/Complexitate</a:t>
            </a:r>
            <a:endParaRPr/>
          </a:p>
        </p:txBody>
      </p:sp>
      <p:sp>
        <p:nvSpPr>
          <p:cNvPr id="883" name="Google Shape;883;p41">
            <a:hlinkClick action="ppaction://hlinksldjump" r:id="rId5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884" name="Google Shape;884;p41"/>
          <p:cNvGraphicFramePr/>
          <p:nvPr/>
        </p:nvGraphicFramePr>
        <p:xfrm>
          <a:off x="2375150" y="184573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{AB73139D-4CA5-49C4-8561-69A26FF7BE19}</a:tableStyleId>
              </a:tblPr>
              <a:tblGrid>
                <a:gridCol w="2001650"/>
                <a:gridCol w="2098350"/>
                <a:gridCol w="2098350"/>
              </a:tblGrid>
              <a:tr h="987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Best case</a:t>
                      </a:r>
                      <a:endParaRPr>
                        <a:solidFill>
                          <a:schemeClr val="dk2"/>
                        </a:solidFill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O(N * logN)</a:t>
                      </a:r>
                      <a:endParaRPr>
                        <a:solidFill>
                          <a:schemeClr val="dk2"/>
                        </a:solidFill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O(N)</a:t>
                      </a:r>
                      <a:endParaRPr>
                        <a:solidFill>
                          <a:schemeClr val="dk2"/>
                        </a:solidFill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86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Worst case</a:t>
                      </a:r>
                      <a:endParaRPr>
                        <a:solidFill>
                          <a:schemeClr val="dk2"/>
                        </a:solidFill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O(N * logN)</a:t>
                      </a:r>
                      <a:endParaRPr>
                        <a:solidFill>
                          <a:schemeClr val="dk2"/>
                        </a:solidFill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</a:tr>
              <a:tr h="886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Average case</a:t>
                      </a:r>
                      <a:endParaRPr>
                        <a:solidFill>
                          <a:schemeClr val="dk2"/>
                        </a:solidFill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O(N * logN)</a:t>
                      </a:r>
                      <a:endParaRPr>
                        <a:solidFill>
                          <a:schemeClr val="dk2"/>
                        </a:solidFill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</a:tr>
            </a:tbl>
          </a:graphicData>
        </a:graphic>
      </p:graphicFrame>
      <p:sp>
        <p:nvSpPr>
          <p:cNvPr id="885" name="Google Shape;885;p41">
            <a:hlinkClick action="ppaction://hlinksldjump" r:id="rId6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6" name="Google Shape;886;p41">
            <a:hlinkClick action="ppaction://hlinksldjump" r:id="rId7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7" name="Google Shape;887;p41">
            <a:hlinkClick action="ppaction://hlinksldjump" r:id="rId8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88" name="Google Shape;888;p41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889" name="Google Shape;889;p41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41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41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2" name="Google Shape;892;p41"/>
          <p:cNvSpPr txBox="1"/>
          <p:nvPr/>
        </p:nvSpPr>
        <p:spPr>
          <a:xfrm>
            <a:off x="4875850" y="1414650"/>
            <a:ext cx="1694100" cy="32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rPr>
              <a:t>/TIMP</a:t>
            </a:r>
            <a:endParaRPr b="1" sz="2000">
              <a:solidFill>
                <a:schemeClr val="lt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93" name="Google Shape;893;p41"/>
          <p:cNvSpPr txBox="1"/>
          <p:nvPr/>
        </p:nvSpPr>
        <p:spPr>
          <a:xfrm>
            <a:off x="6664575" y="1414650"/>
            <a:ext cx="1694100" cy="32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rPr>
              <a:t>/MEMORIE</a:t>
            </a:r>
            <a:endParaRPr b="1" sz="2000">
              <a:solidFill>
                <a:schemeClr val="accent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7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p42"/>
          <p:cNvSpPr txBox="1"/>
          <p:nvPr>
            <p:ph idx="1" type="subTitle"/>
          </p:nvPr>
        </p:nvSpPr>
        <p:spPr>
          <a:xfrm>
            <a:off x="796200" y="109800"/>
            <a:ext cx="22281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ALGORITMI DE SORTARE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899" name="Google Shape;899;p42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900" name="Google Shape;900;p42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01" name="Google Shape;901;p42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02" name="Google Shape;902;p42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903" name="Google Shape;903;p42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904" name="Google Shape;904;p42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05" name="Google Shape;905;p42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906" name="Google Shape;906;p42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907" name="Google Shape;907;p42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908" name="Google Shape;908;p42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909" name="Google Shape;909;p42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910" name="Google Shape;910;p42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911" name="Google Shape;911;p42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2" name="Google Shape;912;p42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913" name="Google Shape;913;p42">
            <a:hlinkClick action="ppaction://hlinksldjump" r:id="rId3"/>
          </p:cNvPr>
          <p:cNvSpPr txBox="1"/>
          <p:nvPr>
            <p:ph idx="2" type="subTitle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SORTARE.CPP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914" name="Google Shape;914;p42">
            <a:hlinkClick action="ppaction://hlinksldjump" r:id="rId4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5" name="Google Shape;915;p42">
            <a:hlinkClick action="ppaction://hlinksldjump" r:id="rId5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6" name="Google Shape;916;p42">
            <a:hlinkClick action="ppaction://hlinksldjump" r:id="rId6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7" name="Google Shape;917;p42">
            <a:hlinkClick action="ppaction://hlinksldjump" r:id="rId7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8" name="Google Shape;918;p42">
            <a:hlinkClick action="ppaction://hlinksldjump" r:id="rId8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19" name="Google Shape;919;p42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920" name="Google Shape;920;p42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42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42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923" name="Google Shape;923;p42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966575" y="1795125"/>
            <a:ext cx="2977715" cy="206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4" name="Google Shape;924;p42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086961" y="1175763"/>
            <a:ext cx="4155439" cy="3432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8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Google Shape;929;p43"/>
          <p:cNvSpPr txBox="1"/>
          <p:nvPr>
            <p:ph idx="1" type="subTitle"/>
          </p:nvPr>
        </p:nvSpPr>
        <p:spPr>
          <a:xfrm>
            <a:off x="796200" y="109800"/>
            <a:ext cx="19686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ALGORITMI DE SORTARE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930" name="Google Shape;930;p43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931" name="Google Shape;931;p43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32" name="Google Shape;932;p43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33" name="Google Shape;933;p43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934" name="Google Shape;934;p43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935" name="Google Shape;935;p43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36" name="Google Shape;936;p43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937" name="Google Shape;937;p43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938" name="Google Shape;938;p43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939" name="Google Shape;939;p43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940" name="Google Shape;940;p43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941" name="Google Shape;941;p43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942" name="Google Shape;942;p43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3" name="Google Shape;943;p43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944" name="Google Shape;944;p43">
            <a:hlinkClick action="ppaction://hlinksldjump" r:id="rId3"/>
          </p:cNvPr>
          <p:cNvSpPr txBox="1"/>
          <p:nvPr>
            <p:ph idx="2" type="subTitle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SORTARE.CPP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945" name="Google Shape;945;p43"/>
          <p:cNvSpPr txBox="1"/>
          <p:nvPr>
            <p:ph type="title"/>
          </p:nvPr>
        </p:nvSpPr>
        <p:spPr>
          <a:xfrm>
            <a:off x="948600" y="1893800"/>
            <a:ext cx="3936300" cy="149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/QUICK SORT</a:t>
            </a:r>
            <a:endParaRPr/>
          </a:p>
        </p:txBody>
      </p:sp>
      <p:sp>
        <p:nvSpPr>
          <p:cNvPr id="946" name="Google Shape;946;p43"/>
          <p:cNvSpPr txBox="1"/>
          <p:nvPr>
            <p:ph idx="2" type="title"/>
          </p:nvPr>
        </p:nvSpPr>
        <p:spPr>
          <a:xfrm>
            <a:off x="948600" y="1052000"/>
            <a:ext cx="16254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/04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947" name="Google Shape;947;p43"/>
          <p:cNvSpPr txBox="1"/>
          <p:nvPr>
            <p:ph idx="1" type="subTitle"/>
          </p:nvPr>
        </p:nvSpPr>
        <p:spPr>
          <a:xfrm>
            <a:off x="948600" y="3392900"/>
            <a:ext cx="3652200" cy="7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&gt;ALGORITMUL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&gt;TIMPUL DE EXECUTARE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&gt;MEMORIA NECESARĂ</a:t>
            </a:r>
            <a:endParaRPr/>
          </a:p>
        </p:txBody>
      </p:sp>
      <p:sp>
        <p:nvSpPr>
          <p:cNvPr id="948" name="Google Shape;948;p43">
            <a:hlinkClick action="ppaction://hlinksldjump" r:id="rId4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49" name="Google Shape;949;p43"/>
          <p:cNvCxnSpPr/>
          <p:nvPr/>
        </p:nvCxnSpPr>
        <p:spPr>
          <a:xfrm>
            <a:off x="4285625" y="3749588"/>
            <a:ext cx="792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950" name="Google Shape;950;p43">
            <a:hlinkClick action="ppaction://hlinksldjump" r:id="rId5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1" name="Google Shape;951;p43">
            <a:hlinkClick action="ppaction://hlinksldjump" r:id="rId6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2" name="Google Shape;952;p43">
            <a:hlinkClick action="ppaction://hlinksldjump" r:id="rId7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53" name="Google Shape;953;p4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078225" y="1002300"/>
            <a:ext cx="3138925" cy="313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7" name="Shape 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Google Shape;958;p44"/>
          <p:cNvSpPr txBox="1"/>
          <p:nvPr>
            <p:ph idx="1" type="subTitle"/>
          </p:nvPr>
        </p:nvSpPr>
        <p:spPr>
          <a:xfrm>
            <a:off x="796200" y="109800"/>
            <a:ext cx="19929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ALGORITMI DE SORTARE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959" name="Google Shape;959;p44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960" name="Google Shape;960;p44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61" name="Google Shape;961;p44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62" name="Google Shape;962;p44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963" name="Google Shape;963;p44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964" name="Google Shape;964;p44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65" name="Google Shape;965;p44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966" name="Google Shape;966;p44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967" name="Google Shape;967;p44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968" name="Google Shape;968;p44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969" name="Google Shape;969;p44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970" name="Google Shape;970;p44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971" name="Google Shape;971;p44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2" name="Google Shape;972;p44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973" name="Google Shape;973;p44">
            <a:hlinkClick action="ppaction://hlinksldjump" r:id="rId3"/>
          </p:cNvPr>
          <p:cNvSpPr txBox="1"/>
          <p:nvPr>
            <p:ph idx="2" type="subTitle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SORTARE.CPP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974" name="Google Shape;974;p44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/QUICK SORT - ALGORITM</a:t>
            </a:r>
            <a:endParaRPr/>
          </a:p>
        </p:txBody>
      </p:sp>
      <p:sp>
        <p:nvSpPr>
          <p:cNvPr id="975" name="Google Shape;975;p44"/>
          <p:cNvSpPr txBox="1"/>
          <p:nvPr>
            <p:ph idx="1" type="body"/>
          </p:nvPr>
        </p:nvSpPr>
        <p:spPr>
          <a:xfrm>
            <a:off x="856575" y="1328125"/>
            <a:ext cx="4045500" cy="195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void </a:t>
            </a:r>
            <a:r>
              <a:rPr lang="en">
                <a:solidFill>
                  <a:schemeClr val="accent3"/>
                </a:solidFill>
              </a:rPr>
              <a:t>QuickSort</a:t>
            </a:r>
            <a:r>
              <a:rPr lang="en"/>
              <a:t>(int v[], int st, int dr)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int i, j, d;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if(st &lt; dr)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int m = st + (dr - st) / 2;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int aux = v[st];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v[st] = v[m];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v[m] = aux;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976" name="Google Shape;976;p44">
            <a:hlinkClick action="ppaction://hlinksldjump" r:id="rId4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7" name="Google Shape;977;p44">
            <a:hlinkClick action="ppaction://hlinksldjump" r:id="rId5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8" name="Google Shape;978;p44">
            <a:hlinkClick action="ppaction://hlinksldjump" r:id="rId6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9" name="Google Shape;979;p44">
            <a:hlinkClick action="ppaction://hlinksldjump" r:id="rId7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80" name="Google Shape;980;p44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981" name="Google Shape;981;p44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44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44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84" name="Google Shape;984;p44"/>
          <p:cNvSpPr txBox="1"/>
          <p:nvPr/>
        </p:nvSpPr>
        <p:spPr>
          <a:xfrm>
            <a:off x="4636400" y="1542775"/>
            <a:ext cx="3618600" cy="32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        i = st; j = dr; d = 0;</a:t>
            </a:r>
            <a:endParaRPr sz="1100">
              <a:solidFill>
                <a:schemeClr val="dk2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        while(i &lt; j)</a:t>
            </a:r>
            <a:endParaRPr sz="1100">
              <a:solidFill>
                <a:schemeClr val="dk2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        {</a:t>
            </a:r>
            <a:endParaRPr sz="1100">
              <a:solidFill>
                <a:schemeClr val="dk2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            if(v[i] &gt; v[j])</a:t>
            </a:r>
            <a:endParaRPr sz="1100">
              <a:solidFill>
                <a:schemeClr val="dk2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            {</a:t>
            </a:r>
            <a:endParaRPr sz="1100">
              <a:solidFill>
                <a:schemeClr val="dk2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                aux = v[i];</a:t>
            </a:r>
            <a:endParaRPr sz="1100">
              <a:solidFill>
                <a:schemeClr val="dk2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                v[i] = v[j];</a:t>
            </a:r>
            <a:endParaRPr sz="1100">
              <a:solidFill>
                <a:schemeClr val="dk2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                v[j] = aux;</a:t>
            </a:r>
            <a:endParaRPr sz="1100">
              <a:solidFill>
                <a:schemeClr val="dk2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                d = 1 - d;</a:t>
            </a:r>
            <a:endParaRPr sz="1100">
              <a:solidFill>
                <a:schemeClr val="dk2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            }</a:t>
            </a:r>
            <a:endParaRPr sz="1100">
              <a:solidFill>
                <a:schemeClr val="dk2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            i += d;</a:t>
            </a:r>
            <a:endParaRPr sz="1100">
              <a:solidFill>
                <a:schemeClr val="dk2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            j -= 1 - d;</a:t>
            </a:r>
            <a:endParaRPr sz="1100">
              <a:solidFill>
                <a:schemeClr val="dk2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        }</a:t>
            </a:r>
            <a:endParaRPr sz="1100">
              <a:solidFill>
                <a:schemeClr val="dk2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        QuickSort(v, st, i-1);</a:t>
            </a:r>
            <a:endParaRPr sz="1100">
              <a:solidFill>
                <a:schemeClr val="dk2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        QuickSort(v, i+1, dr);</a:t>
            </a:r>
            <a:endParaRPr sz="1100">
              <a:solidFill>
                <a:schemeClr val="dk2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    }</a:t>
            </a:r>
            <a:endParaRPr sz="1100">
              <a:solidFill>
                <a:schemeClr val="dk2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1100">
              <a:solidFill>
                <a:schemeClr val="dk2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8" name="Shape 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9" name="Google Shape;989;p45"/>
          <p:cNvSpPr txBox="1"/>
          <p:nvPr>
            <p:ph idx="1" type="subTitle"/>
          </p:nvPr>
        </p:nvSpPr>
        <p:spPr>
          <a:xfrm>
            <a:off x="796200" y="109800"/>
            <a:ext cx="22281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ALGORITMI DE SORTARE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990" name="Google Shape;990;p45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991" name="Google Shape;991;p45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92" name="Google Shape;992;p45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93" name="Google Shape;993;p45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994" name="Google Shape;994;p45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995" name="Google Shape;995;p45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96" name="Google Shape;996;p45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997" name="Google Shape;997;p45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998" name="Google Shape;998;p45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999" name="Google Shape;999;p45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000" name="Google Shape;1000;p45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1001" name="Google Shape;1001;p45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1002" name="Google Shape;1002;p45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3" name="Google Shape;1003;p45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004" name="Google Shape;1004;p45">
            <a:hlinkClick action="ppaction://hlinksldjump" r:id="rId3"/>
          </p:cNvPr>
          <p:cNvSpPr txBox="1"/>
          <p:nvPr>
            <p:ph idx="2" type="subTitle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SORTARE.CPP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005" name="Google Shape;1005;p45">
            <a:hlinkClick action="ppaction://hlinksldjump" r:id="rId4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6" name="Google Shape;1006;p45"/>
          <p:cNvSpPr txBox="1"/>
          <p:nvPr>
            <p:ph type="title"/>
          </p:nvPr>
        </p:nvSpPr>
        <p:spPr>
          <a:xfrm>
            <a:off x="720000" y="540000"/>
            <a:ext cx="72039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/Complexitate</a:t>
            </a:r>
            <a:endParaRPr/>
          </a:p>
        </p:txBody>
      </p:sp>
      <p:sp>
        <p:nvSpPr>
          <p:cNvPr id="1007" name="Google Shape;1007;p45">
            <a:hlinkClick action="ppaction://hlinksldjump" r:id="rId5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008" name="Google Shape;1008;p45"/>
          <p:cNvGraphicFramePr/>
          <p:nvPr/>
        </p:nvGraphicFramePr>
        <p:xfrm>
          <a:off x="2375150" y="184573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{AB73139D-4CA5-49C4-8561-69A26FF7BE19}</a:tableStyleId>
              </a:tblPr>
              <a:tblGrid>
                <a:gridCol w="2001650"/>
                <a:gridCol w="2098350"/>
                <a:gridCol w="2098350"/>
              </a:tblGrid>
              <a:tr h="987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Best case</a:t>
                      </a:r>
                      <a:endParaRPr>
                        <a:solidFill>
                          <a:schemeClr val="dk2"/>
                        </a:solidFill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O(N * logN)</a:t>
                      </a:r>
                      <a:endParaRPr>
                        <a:solidFill>
                          <a:schemeClr val="dk2"/>
                        </a:solidFill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O(logN)</a:t>
                      </a:r>
                      <a:endParaRPr>
                        <a:solidFill>
                          <a:schemeClr val="dk2"/>
                        </a:solidFill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86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Worst case</a:t>
                      </a:r>
                      <a:endParaRPr>
                        <a:solidFill>
                          <a:schemeClr val="dk2"/>
                        </a:solidFill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O(N * N)</a:t>
                      </a:r>
                      <a:endParaRPr>
                        <a:solidFill>
                          <a:schemeClr val="dk2"/>
                        </a:solidFill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</a:tr>
              <a:tr h="886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Average case</a:t>
                      </a:r>
                      <a:endParaRPr>
                        <a:solidFill>
                          <a:schemeClr val="dk2"/>
                        </a:solidFill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O(N * logN)</a:t>
                      </a:r>
                      <a:endParaRPr>
                        <a:solidFill>
                          <a:schemeClr val="dk2"/>
                        </a:solidFill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</a:tr>
            </a:tbl>
          </a:graphicData>
        </a:graphic>
      </p:graphicFrame>
      <p:sp>
        <p:nvSpPr>
          <p:cNvPr id="1009" name="Google Shape;1009;p45">
            <a:hlinkClick action="ppaction://hlinksldjump" r:id="rId6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0" name="Google Shape;1010;p45">
            <a:hlinkClick action="ppaction://hlinksldjump" r:id="rId7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1" name="Google Shape;1011;p45">
            <a:hlinkClick action="ppaction://hlinksldjump" r:id="rId8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12" name="Google Shape;1012;p45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1013" name="Google Shape;1013;p45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45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45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16" name="Google Shape;1016;p45"/>
          <p:cNvSpPr txBox="1"/>
          <p:nvPr/>
        </p:nvSpPr>
        <p:spPr>
          <a:xfrm>
            <a:off x="4875850" y="1414650"/>
            <a:ext cx="1694100" cy="32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rPr>
              <a:t>/TIMP</a:t>
            </a:r>
            <a:endParaRPr b="1" sz="2000">
              <a:solidFill>
                <a:schemeClr val="lt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017" name="Google Shape;1017;p45"/>
          <p:cNvSpPr txBox="1"/>
          <p:nvPr/>
        </p:nvSpPr>
        <p:spPr>
          <a:xfrm>
            <a:off x="6664575" y="1414650"/>
            <a:ext cx="1694100" cy="32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rPr>
              <a:t>/MEMORIE</a:t>
            </a:r>
            <a:endParaRPr b="1" sz="2000">
              <a:solidFill>
                <a:schemeClr val="accent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1" name="Shape 1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2" name="Google Shape;1022;p46"/>
          <p:cNvSpPr txBox="1"/>
          <p:nvPr>
            <p:ph idx="1" type="subTitle"/>
          </p:nvPr>
        </p:nvSpPr>
        <p:spPr>
          <a:xfrm>
            <a:off x="796200" y="109800"/>
            <a:ext cx="22281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ALGORITMI DE SORTARE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1023" name="Google Shape;1023;p46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1024" name="Google Shape;1024;p46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25" name="Google Shape;1025;p46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26" name="Google Shape;1026;p46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027" name="Google Shape;1027;p46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1028" name="Google Shape;1028;p46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29" name="Google Shape;1029;p46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1030" name="Google Shape;1030;p46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031" name="Google Shape;1031;p46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1032" name="Google Shape;1032;p46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033" name="Google Shape;1033;p46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1034" name="Google Shape;1034;p46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1035" name="Google Shape;1035;p46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6" name="Google Shape;1036;p46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037" name="Google Shape;1037;p46">
            <a:hlinkClick action="ppaction://hlinksldjump" r:id="rId3"/>
          </p:cNvPr>
          <p:cNvSpPr txBox="1"/>
          <p:nvPr>
            <p:ph idx="2" type="subTitle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SORTARE.CPP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038" name="Google Shape;1038;p46">
            <a:hlinkClick action="ppaction://hlinksldjump" r:id="rId4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9" name="Google Shape;1039;p46">
            <a:hlinkClick action="ppaction://hlinksldjump" r:id="rId5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0" name="Google Shape;1040;p46">
            <a:hlinkClick action="ppaction://hlinksldjump" r:id="rId6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1" name="Google Shape;1041;p46">
            <a:hlinkClick action="ppaction://hlinksldjump" r:id="rId7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2" name="Google Shape;1042;p46">
            <a:hlinkClick action="ppaction://hlinksldjump" r:id="rId8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43" name="Google Shape;1043;p46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1044" name="Google Shape;1044;p46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5" name="Google Shape;1045;p46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6" name="Google Shape;1046;p46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047" name="Google Shape;1047;p4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966575" y="1795125"/>
            <a:ext cx="2977715" cy="206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8" name="Google Shape;1048;p46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077700" y="1160750"/>
            <a:ext cx="4185999" cy="345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29"/>
          <p:cNvSpPr txBox="1"/>
          <p:nvPr>
            <p:ph type="title"/>
          </p:nvPr>
        </p:nvSpPr>
        <p:spPr>
          <a:xfrm>
            <a:off x="2138625" y="1404863"/>
            <a:ext cx="2336400" cy="51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/RADIX SORT</a:t>
            </a:r>
            <a:endParaRPr/>
          </a:p>
        </p:txBody>
      </p:sp>
      <p:sp>
        <p:nvSpPr>
          <p:cNvPr id="464" name="Google Shape;464;p29"/>
          <p:cNvSpPr txBox="1"/>
          <p:nvPr>
            <p:ph idx="2" type="title"/>
          </p:nvPr>
        </p:nvSpPr>
        <p:spPr>
          <a:xfrm>
            <a:off x="1235625" y="1452225"/>
            <a:ext cx="836400" cy="51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/01</a:t>
            </a:r>
            <a:endParaRPr/>
          </a:p>
        </p:txBody>
      </p:sp>
      <p:sp>
        <p:nvSpPr>
          <p:cNvPr id="465" name="Google Shape;465;p29"/>
          <p:cNvSpPr txBox="1"/>
          <p:nvPr>
            <p:ph idx="3" type="title"/>
          </p:nvPr>
        </p:nvSpPr>
        <p:spPr>
          <a:xfrm>
            <a:off x="2138625" y="2466950"/>
            <a:ext cx="2336400" cy="51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</a:t>
            </a:r>
            <a:r>
              <a:rPr lang="en"/>
              <a:t>SHELL SORT</a:t>
            </a:r>
            <a:endParaRPr/>
          </a:p>
        </p:txBody>
      </p:sp>
      <p:sp>
        <p:nvSpPr>
          <p:cNvPr id="466" name="Google Shape;466;p29"/>
          <p:cNvSpPr txBox="1"/>
          <p:nvPr>
            <p:ph idx="4" type="title"/>
          </p:nvPr>
        </p:nvSpPr>
        <p:spPr>
          <a:xfrm>
            <a:off x="1247700" y="2453913"/>
            <a:ext cx="836400" cy="51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/02</a:t>
            </a:r>
            <a:endParaRPr/>
          </a:p>
        </p:txBody>
      </p:sp>
      <p:sp>
        <p:nvSpPr>
          <p:cNvPr id="467" name="Google Shape;467;p29"/>
          <p:cNvSpPr txBox="1"/>
          <p:nvPr>
            <p:ph idx="6" type="title"/>
          </p:nvPr>
        </p:nvSpPr>
        <p:spPr>
          <a:xfrm>
            <a:off x="2138625" y="3529013"/>
            <a:ext cx="2336400" cy="51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</a:t>
            </a:r>
            <a:r>
              <a:rPr lang="en"/>
              <a:t>MERGE SORT</a:t>
            </a:r>
            <a:endParaRPr/>
          </a:p>
        </p:txBody>
      </p:sp>
      <p:sp>
        <p:nvSpPr>
          <p:cNvPr id="468" name="Google Shape;468;p29"/>
          <p:cNvSpPr txBox="1"/>
          <p:nvPr>
            <p:ph idx="7" type="title"/>
          </p:nvPr>
        </p:nvSpPr>
        <p:spPr>
          <a:xfrm>
            <a:off x="1235625" y="3529025"/>
            <a:ext cx="836400" cy="51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/03</a:t>
            </a:r>
            <a:endParaRPr/>
          </a:p>
        </p:txBody>
      </p:sp>
      <p:sp>
        <p:nvSpPr>
          <p:cNvPr id="469" name="Google Shape;469;p29"/>
          <p:cNvSpPr txBox="1"/>
          <p:nvPr>
            <p:ph idx="9" type="title"/>
          </p:nvPr>
        </p:nvSpPr>
        <p:spPr>
          <a:xfrm>
            <a:off x="5571975" y="1404863"/>
            <a:ext cx="2336400" cy="51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</a:t>
            </a:r>
            <a:r>
              <a:rPr lang="en"/>
              <a:t>QUICK SORT</a:t>
            </a:r>
            <a:endParaRPr/>
          </a:p>
        </p:txBody>
      </p:sp>
      <p:sp>
        <p:nvSpPr>
          <p:cNvPr id="470" name="Google Shape;470;p29"/>
          <p:cNvSpPr txBox="1"/>
          <p:nvPr>
            <p:ph idx="13" type="title"/>
          </p:nvPr>
        </p:nvSpPr>
        <p:spPr>
          <a:xfrm>
            <a:off x="4735575" y="1452225"/>
            <a:ext cx="836400" cy="51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/04</a:t>
            </a:r>
            <a:endParaRPr/>
          </a:p>
        </p:txBody>
      </p:sp>
      <p:sp>
        <p:nvSpPr>
          <p:cNvPr id="471" name="Google Shape;471;p29"/>
          <p:cNvSpPr txBox="1"/>
          <p:nvPr>
            <p:ph idx="15"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/CUPRINS</a:t>
            </a:r>
            <a:endParaRPr/>
          </a:p>
        </p:txBody>
      </p:sp>
      <p:sp>
        <p:nvSpPr>
          <p:cNvPr id="472" name="Google Shape;472;p29"/>
          <p:cNvSpPr txBox="1"/>
          <p:nvPr>
            <p:ph idx="1" type="subTitle"/>
          </p:nvPr>
        </p:nvSpPr>
        <p:spPr>
          <a:xfrm>
            <a:off x="796200" y="109800"/>
            <a:ext cx="17394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ALGORITMI DE SORTARE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473" name="Google Shape;473;p29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474" name="Google Shape;474;p29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5" name="Google Shape;475;p29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6" name="Google Shape;476;p29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477" name="Google Shape;477;p29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478" name="Google Shape;478;p29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79" name="Google Shape;479;p29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480" name="Google Shape;480;p29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481" name="Google Shape;481;p29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482" name="Google Shape;482;p29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483" name="Google Shape;483;p29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484" name="Google Shape;484;p29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485" name="Google Shape;485;p29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6" name="Google Shape;486;p29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87" name="Google Shape;487;p29">
            <a:hlinkClick action="ppaction://hlinksldjump" r:id="rId3"/>
          </p:cNvPr>
          <p:cNvSpPr txBox="1"/>
          <p:nvPr>
            <p:ph idx="2" type="subTitle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SORTARE.CPP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488" name="Google Shape;488;p29"/>
          <p:cNvCxnSpPr/>
          <p:nvPr/>
        </p:nvCxnSpPr>
        <p:spPr>
          <a:xfrm>
            <a:off x="8176575" y="3529013"/>
            <a:ext cx="0" cy="74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489" name="Google Shape;489;p29">
            <a:hlinkClick action="ppaction://hlinksldjump" r:id="rId4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0" name="Google Shape;490;p29">
            <a:hlinkClick action="ppaction://hlinksldjump" r:id="rId5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1" name="Google Shape;491;p29">
            <a:hlinkClick action="ppaction://hlinksldjump" r:id="rId6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2" name="Google Shape;492;p29">
            <a:hlinkClick action="ppaction://hlinksldjump" r:id="rId7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3" name="Google Shape;493;p29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494" name="Google Shape;494;p29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29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29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97" name="Google Shape;497;p29"/>
          <p:cNvSpPr txBox="1"/>
          <p:nvPr/>
        </p:nvSpPr>
        <p:spPr>
          <a:xfrm>
            <a:off x="4735575" y="2385825"/>
            <a:ext cx="836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rPr>
              <a:t>/05</a:t>
            </a:r>
            <a:endParaRPr/>
          </a:p>
        </p:txBody>
      </p:sp>
      <p:sp>
        <p:nvSpPr>
          <p:cNvPr id="498" name="Google Shape;498;p29"/>
          <p:cNvSpPr txBox="1"/>
          <p:nvPr/>
        </p:nvSpPr>
        <p:spPr>
          <a:xfrm>
            <a:off x="4707075" y="3455625"/>
            <a:ext cx="893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rPr>
              <a:t>/06</a:t>
            </a:r>
            <a:endParaRPr/>
          </a:p>
        </p:txBody>
      </p:sp>
      <p:sp>
        <p:nvSpPr>
          <p:cNvPr id="499" name="Google Shape;499;p29"/>
          <p:cNvSpPr txBox="1"/>
          <p:nvPr/>
        </p:nvSpPr>
        <p:spPr>
          <a:xfrm>
            <a:off x="5600475" y="2475800"/>
            <a:ext cx="1847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/COUNT SORT</a:t>
            </a:r>
            <a:endParaRPr/>
          </a:p>
        </p:txBody>
      </p:sp>
      <p:sp>
        <p:nvSpPr>
          <p:cNvPr id="500" name="Google Shape;500;p29"/>
          <p:cNvSpPr txBox="1"/>
          <p:nvPr/>
        </p:nvSpPr>
        <p:spPr>
          <a:xfrm>
            <a:off x="5571975" y="3378675"/>
            <a:ext cx="17394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/ANALIZA ALGORITMILOR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2" name="Shape 1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" name="Google Shape;1053;p47"/>
          <p:cNvSpPr txBox="1"/>
          <p:nvPr>
            <p:ph idx="1" type="subTitle"/>
          </p:nvPr>
        </p:nvSpPr>
        <p:spPr>
          <a:xfrm>
            <a:off x="796200" y="109800"/>
            <a:ext cx="19686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ALGORITMI DE SORTARE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1054" name="Google Shape;1054;p47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1055" name="Google Shape;1055;p47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56" name="Google Shape;1056;p47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57" name="Google Shape;1057;p47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058" name="Google Shape;1058;p47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1059" name="Google Shape;1059;p47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60" name="Google Shape;1060;p47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1061" name="Google Shape;1061;p47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062" name="Google Shape;1062;p47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1063" name="Google Shape;1063;p47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064" name="Google Shape;1064;p47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1065" name="Google Shape;1065;p47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1066" name="Google Shape;1066;p47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7" name="Google Shape;1067;p47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068" name="Google Shape;1068;p47">
            <a:hlinkClick action="ppaction://hlinksldjump" r:id="rId3"/>
          </p:cNvPr>
          <p:cNvSpPr txBox="1"/>
          <p:nvPr>
            <p:ph idx="2" type="subTitle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SORTARE.CPP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069" name="Google Shape;1069;p47"/>
          <p:cNvSpPr txBox="1"/>
          <p:nvPr>
            <p:ph type="title"/>
          </p:nvPr>
        </p:nvSpPr>
        <p:spPr>
          <a:xfrm>
            <a:off x="948600" y="1893800"/>
            <a:ext cx="3936300" cy="149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/COUNT SORT</a:t>
            </a:r>
            <a:endParaRPr/>
          </a:p>
        </p:txBody>
      </p:sp>
      <p:sp>
        <p:nvSpPr>
          <p:cNvPr id="1070" name="Google Shape;1070;p47"/>
          <p:cNvSpPr txBox="1"/>
          <p:nvPr>
            <p:ph idx="2" type="title"/>
          </p:nvPr>
        </p:nvSpPr>
        <p:spPr>
          <a:xfrm>
            <a:off x="948600" y="1052000"/>
            <a:ext cx="16254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/05</a:t>
            </a:r>
            <a:endParaRPr/>
          </a:p>
        </p:txBody>
      </p:sp>
      <p:sp>
        <p:nvSpPr>
          <p:cNvPr id="1071" name="Google Shape;1071;p47"/>
          <p:cNvSpPr txBox="1"/>
          <p:nvPr>
            <p:ph idx="1" type="subTitle"/>
          </p:nvPr>
        </p:nvSpPr>
        <p:spPr>
          <a:xfrm>
            <a:off x="948600" y="3392900"/>
            <a:ext cx="3652200" cy="7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&gt;ALGORITMUL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&gt;TIMPUL DE EXECUTARE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&gt;MEMORIA NECESARĂ</a:t>
            </a:r>
            <a:endParaRPr/>
          </a:p>
        </p:txBody>
      </p:sp>
      <p:sp>
        <p:nvSpPr>
          <p:cNvPr id="1072" name="Google Shape;1072;p47">
            <a:hlinkClick action="ppaction://hlinksldjump" r:id="rId4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73" name="Google Shape;1073;p47"/>
          <p:cNvCxnSpPr/>
          <p:nvPr/>
        </p:nvCxnSpPr>
        <p:spPr>
          <a:xfrm>
            <a:off x="4285625" y="3749588"/>
            <a:ext cx="792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074" name="Google Shape;1074;p47">
            <a:hlinkClick action="ppaction://hlinksldjump" r:id="rId5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5" name="Google Shape;1075;p47">
            <a:hlinkClick action="ppaction://hlinksldjump" r:id="rId6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6" name="Google Shape;1076;p47">
            <a:hlinkClick action="ppaction://hlinksldjump" r:id="rId7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77" name="Google Shape;1077;p4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171025" y="1031575"/>
            <a:ext cx="3080325" cy="308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1" name="Shape 10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2" name="Google Shape;1082;p48"/>
          <p:cNvSpPr txBox="1"/>
          <p:nvPr>
            <p:ph idx="1" type="subTitle"/>
          </p:nvPr>
        </p:nvSpPr>
        <p:spPr>
          <a:xfrm>
            <a:off x="796200" y="109800"/>
            <a:ext cx="19929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ALGORITMI DE SORTARE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1083" name="Google Shape;1083;p48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1084" name="Google Shape;1084;p48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85" name="Google Shape;1085;p48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86" name="Google Shape;1086;p48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087" name="Google Shape;1087;p48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1088" name="Google Shape;1088;p48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89" name="Google Shape;1089;p48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1090" name="Google Shape;1090;p48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091" name="Google Shape;1091;p48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1092" name="Google Shape;1092;p48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093" name="Google Shape;1093;p48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1094" name="Google Shape;1094;p48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1095" name="Google Shape;1095;p48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6" name="Google Shape;1096;p48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097" name="Google Shape;1097;p48">
            <a:hlinkClick action="ppaction://hlinksldjump" r:id="rId3"/>
          </p:cNvPr>
          <p:cNvSpPr txBox="1"/>
          <p:nvPr>
            <p:ph idx="2" type="subTitle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SORTARE.CPP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098" name="Google Shape;1098;p48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/COUNT SORT - ALGORITM</a:t>
            </a:r>
            <a:endParaRPr/>
          </a:p>
        </p:txBody>
      </p:sp>
      <p:sp>
        <p:nvSpPr>
          <p:cNvPr id="1099" name="Google Shape;1099;p48"/>
          <p:cNvSpPr txBox="1"/>
          <p:nvPr>
            <p:ph idx="1" type="body"/>
          </p:nvPr>
        </p:nvSpPr>
        <p:spPr>
          <a:xfrm>
            <a:off x="880700" y="1185150"/>
            <a:ext cx="3695400" cy="351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void </a:t>
            </a:r>
            <a:r>
              <a:rPr lang="en">
                <a:solidFill>
                  <a:schemeClr val="lt2"/>
                </a:solidFill>
              </a:rPr>
              <a:t>CountSort</a:t>
            </a:r>
            <a:r>
              <a:rPr lang="en"/>
              <a:t>(int v[], int n)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int vmax = detMax(v, n);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int i;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for(i = 0; i &lt; n; i ++)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F[v[i]]++;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for(i = 1; i &lt;= vmax; i++)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F[i] += F[i-1];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for(i = n - 1; i &gt;= 0; i --)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AUX[F[v[i]] - 1] = v[i];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F[v[i]] --;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for(i = 0; i &lt; n; i ++)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v[i] = AUX[i];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</p:txBody>
      </p:sp>
      <p:sp>
        <p:nvSpPr>
          <p:cNvPr id="1100" name="Google Shape;1100;p48">
            <a:hlinkClick action="ppaction://hlinksldjump" r:id="rId4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1" name="Google Shape;1101;p48">
            <a:hlinkClick action="ppaction://hlinksldjump" r:id="rId5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2" name="Google Shape;1102;p48">
            <a:hlinkClick action="ppaction://hlinksldjump" r:id="rId6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3" name="Google Shape;1103;p48">
            <a:hlinkClick action="ppaction://hlinksldjump" r:id="rId7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04" name="Google Shape;1104;p48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1105" name="Google Shape;1105;p48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6" name="Google Shape;1106;p48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7" name="Google Shape;1107;p48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2" name="Google Shape;1112;p49"/>
          <p:cNvSpPr txBox="1"/>
          <p:nvPr>
            <p:ph idx="1" type="subTitle"/>
          </p:nvPr>
        </p:nvSpPr>
        <p:spPr>
          <a:xfrm>
            <a:off x="796200" y="109800"/>
            <a:ext cx="22281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ALGORITMI DE SORTARE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1113" name="Google Shape;1113;p49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1114" name="Google Shape;1114;p49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15" name="Google Shape;1115;p49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16" name="Google Shape;1116;p49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117" name="Google Shape;1117;p49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1118" name="Google Shape;1118;p49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19" name="Google Shape;1119;p49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1120" name="Google Shape;1120;p49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121" name="Google Shape;1121;p49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1122" name="Google Shape;1122;p49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123" name="Google Shape;1123;p49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1124" name="Google Shape;1124;p49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1125" name="Google Shape;1125;p49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6" name="Google Shape;1126;p49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127" name="Google Shape;1127;p49">
            <a:hlinkClick action="ppaction://hlinksldjump" r:id="rId3"/>
          </p:cNvPr>
          <p:cNvSpPr txBox="1"/>
          <p:nvPr>
            <p:ph idx="2" type="subTitle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SORTARE.CPP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128" name="Google Shape;1128;p49">
            <a:hlinkClick action="ppaction://hlinksldjump" r:id="rId4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9" name="Google Shape;1129;p49"/>
          <p:cNvSpPr txBox="1"/>
          <p:nvPr>
            <p:ph type="title"/>
          </p:nvPr>
        </p:nvSpPr>
        <p:spPr>
          <a:xfrm>
            <a:off x="720000" y="540000"/>
            <a:ext cx="72039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/Complexitate</a:t>
            </a:r>
            <a:endParaRPr/>
          </a:p>
        </p:txBody>
      </p:sp>
      <p:sp>
        <p:nvSpPr>
          <p:cNvPr id="1130" name="Google Shape;1130;p49">
            <a:hlinkClick action="ppaction://hlinksldjump" r:id="rId5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131" name="Google Shape;1131;p49"/>
          <p:cNvGraphicFramePr/>
          <p:nvPr/>
        </p:nvGraphicFramePr>
        <p:xfrm>
          <a:off x="2375150" y="184573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{AB73139D-4CA5-49C4-8561-69A26FF7BE19}</a:tableStyleId>
              </a:tblPr>
              <a:tblGrid>
                <a:gridCol w="2001650"/>
                <a:gridCol w="2098350"/>
                <a:gridCol w="2098350"/>
              </a:tblGrid>
              <a:tr h="987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Best case</a:t>
                      </a:r>
                      <a:endParaRPr>
                        <a:solidFill>
                          <a:schemeClr val="dk2"/>
                        </a:solidFill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O(N)</a:t>
                      </a:r>
                      <a:endParaRPr>
                        <a:solidFill>
                          <a:schemeClr val="dk2"/>
                        </a:solidFill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O(MAXN)</a:t>
                      </a:r>
                      <a:endParaRPr>
                        <a:solidFill>
                          <a:schemeClr val="dk2"/>
                        </a:solidFill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86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Worst case</a:t>
                      </a:r>
                      <a:endParaRPr>
                        <a:solidFill>
                          <a:schemeClr val="dk2"/>
                        </a:solidFill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O(N)</a:t>
                      </a:r>
                      <a:endParaRPr>
                        <a:solidFill>
                          <a:schemeClr val="dk2"/>
                        </a:solidFill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</a:tr>
            </a:tbl>
          </a:graphicData>
        </a:graphic>
      </p:graphicFrame>
      <p:sp>
        <p:nvSpPr>
          <p:cNvPr id="1132" name="Google Shape;1132;p49">
            <a:hlinkClick action="ppaction://hlinksldjump" r:id="rId6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3" name="Google Shape;1133;p49">
            <a:hlinkClick action="ppaction://hlinksldjump" r:id="rId7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4" name="Google Shape;1134;p49">
            <a:hlinkClick action="ppaction://hlinksldjump" r:id="rId8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35" name="Google Shape;1135;p49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1136" name="Google Shape;1136;p49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7" name="Google Shape;1137;p49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8" name="Google Shape;1138;p49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39" name="Google Shape;1139;p49"/>
          <p:cNvSpPr txBox="1"/>
          <p:nvPr/>
        </p:nvSpPr>
        <p:spPr>
          <a:xfrm>
            <a:off x="4875850" y="1414650"/>
            <a:ext cx="1694100" cy="32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rPr>
              <a:t>/TIMP</a:t>
            </a:r>
            <a:endParaRPr b="1" sz="2000">
              <a:solidFill>
                <a:schemeClr val="lt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140" name="Google Shape;1140;p49"/>
          <p:cNvSpPr txBox="1"/>
          <p:nvPr/>
        </p:nvSpPr>
        <p:spPr>
          <a:xfrm>
            <a:off x="6664575" y="1414650"/>
            <a:ext cx="1694100" cy="32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rPr>
              <a:t>/MEMORIE</a:t>
            </a:r>
            <a:endParaRPr b="1" sz="2000">
              <a:solidFill>
                <a:schemeClr val="accent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4" name="Shape 1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5" name="Google Shape;1145;p50"/>
          <p:cNvSpPr txBox="1"/>
          <p:nvPr>
            <p:ph idx="1" type="subTitle"/>
          </p:nvPr>
        </p:nvSpPr>
        <p:spPr>
          <a:xfrm>
            <a:off x="796200" y="109800"/>
            <a:ext cx="22281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ALGORITMI DE SORTARE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1146" name="Google Shape;1146;p50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1147" name="Google Shape;1147;p50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48" name="Google Shape;1148;p50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49" name="Google Shape;1149;p50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150" name="Google Shape;1150;p50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1151" name="Google Shape;1151;p50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52" name="Google Shape;1152;p50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1153" name="Google Shape;1153;p50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154" name="Google Shape;1154;p50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1155" name="Google Shape;1155;p50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156" name="Google Shape;1156;p50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1157" name="Google Shape;1157;p50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1158" name="Google Shape;1158;p50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9" name="Google Shape;1159;p50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160" name="Google Shape;1160;p50">
            <a:hlinkClick action="ppaction://hlinksldjump" r:id="rId3"/>
          </p:cNvPr>
          <p:cNvSpPr txBox="1"/>
          <p:nvPr>
            <p:ph idx="2" type="subTitle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SORTARE.CPP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161" name="Google Shape;1161;p50">
            <a:hlinkClick action="ppaction://hlinksldjump" r:id="rId4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2" name="Google Shape;1162;p50">
            <a:hlinkClick action="ppaction://hlinksldjump" r:id="rId5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3" name="Google Shape;1163;p50">
            <a:hlinkClick action="ppaction://hlinksldjump" r:id="rId6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4" name="Google Shape;1164;p50">
            <a:hlinkClick action="ppaction://hlinksldjump" r:id="rId7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5" name="Google Shape;1165;p50">
            <a:hlinkClick action="ppaction://hlinksldjump" r:id="rId8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66" name="Google Shape;1166;p50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1167" name="Google Shape;1167;p50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50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50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170" name="Google Shape;1170;p5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966575" y="1795125"/>
            <a:ext cx="2977715" cy="206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1" name="Google Shape;1171;p50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099900" y="1171400"/>
            <a:ext cx="4153125" cy="343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5" name="Shape 1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6" name="Google Shape;1176;p51"/>
          <p:cNvSpPr txBox="1"/>
          <p:nvPr>
            <p:ph idx="1" type="subTitle"/>
          </p:nvPr>
        </p:nvSpPr>
        <p:spPr>
          <a:xfrm>
            <a:off x="796200" y="109800"/>
            <a:ext cx="19686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ALGORITMI DE SORTARE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1177" name="Google Shape;1177;p51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1178" name="Google Shape;1178;p51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79" name="Google Shape;1179;p51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80" name="Google Shape;1180;p51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181" name="Google Shape;1181;p51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1182" name="Google Shape;1182;p51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83" name="Google Shape;1183;p51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1184" name="Google Shape;1184;p51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185" name="Google Shape;1185;p51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1186" name="Google Shape;1186;p51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187" name="Google Shape;1187;p51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1188" name="Google Shape;1188;p51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1189" name="Google Shape;1189;p51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0" name="Google Shape;1190;p51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191" name="Google Shape;1191;p51">
            <a:hlinkClick action="ppaction://hlinksldjump" r:id="rId3"/>
          </p:cNvPr>
          <p:cNvSpPr txBox="1"/>
          <p:nvPr>
            <p:ph idx="2" type="subTitle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SORTARE.CPP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192" name="Google Shape;1192;p51"/>
          <p:cNvSpPr txBox="1"/>
          <p:nvPr>
            <p:ph type="title"/>
          </p:nvPr>
        </p:nvSpPr>
        <p:spPr>
          <a:xfrm>
            <a:off x="948600" y="1893800"/>
            <a:ext cx="4129500" cy="149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/ANALIZA ALGORITMILOR</a:t>
            </a:r>
            <a:endParaRPr/>
          </a:p>
        </p:txBody>
      </p:sp>
      <p:sp>
        <p:nvSpPr>
          <p:cNvPr id="1193" name="Google Shape;1193;p51"/>
          <p:cNvSpPr txBox="1"/>
          <p:nvPr>
            <p:ph idx="2" type="title"/>
          </p:nvPr>
        </p:nvSpPr>
        <p:spPr>
          <a:xfrm>
            <a:off x="948600" y="1052000"/>
            <a:ext cx="16254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/06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194" name="Google Shape;1194;p51"/>
          <p:cNvSpPr txBox="1"/>
          <p:nvPr>
            <p:ph idx="1" type="subTitle"/>
          </p:nvPr>
        </p:nvSpPr>
        <p:spPr>
          <a:xfrm>
            <a:off x="948600" y="3392900"/>
            <a:ext cx="3652200" cy="7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&gt;TABEL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&gt;CONCLUZIA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&gt;OBSERVAȚII</a:t>
            </a:r>
            <a:endParaRPr/>
          </a:p>
        </p:txBody>
      </p:sp>
      <p:sp>
        <p:nvSpPr>
          <p:cNvPr id="1195" name="Google Shape;1195;p51">
            <a:hlinkClick action="ppaction://hlinksldjump" r:id="rId4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96" name="Google Shape;1196;p51"/>
          <p:cNvCxnSpPr/>
          <p:nvPr/>
        </p:nvCxnSpPr>
        <p:spPr>
          <a:xfrm>
            <a:off x="4285625" y="3749588"/>
            <a:ext cx="792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197" name="Google Shape;1197;p51">
            <a:hlinkClick action="ppaction://hlinksldjump" r:id="rId5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8" name="Google Shape;1198;p51">
            <a:hlinkClick action="ppaction://hlinksldjump" r:id="rId6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9" name="Google Shape;1199;p51">
            <a:hlinkClick action="ppaction://hlinksldjump" r:id="rId7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00" name="Google Shape;1200;p5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171025" y="1031575"/>
            <a:ext cx="3080325" cy="308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4" name="Shape 1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5" name="Google Shape;1205;p52"/>
          <p:cNvSpPr txBox="1"/>
          <p:nvPr>
            <p:ph idx="1" type="subTitle"/>
          </p:nvPr>
        </p:nvSpPr>
        <p:spPr>
          <a:xfrm>
            <a:off x="796200" y="109800"/>
            <a:ext cx="19686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ALGORITMI DE SORTARE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1206" name="Google Shape;1206;p52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1207" name="Google Shape;1207;p52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08" name="Google Shape;1208;p52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09" name="Google Shape;1209;p52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210" name="Google Shape;1210;p52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1211" name="Google Shape;1211;p52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12" name="Google Shape;1212;p52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1213" name="Google Shape;1213;p52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214" name="Google Shape;1214;p52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1215" name="Google Shape;1215;p52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216" name="Google Shape;1216;p52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1217" name="Google Shape;1217;p52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1218" name="Google Shape;1218;p52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9" name="Google Shape;1219;p52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20" name="Google Shape;1220;p52">
            <a:hlinkClick action="ppaction://hlinksldjump" r:id="rId3"/>
          </p:cNvPr>
          <p:cNvSpPr txBox="1"/>
          <p:nvPr>
            <p:ph idx="2" type="subTitle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SORTARE.CPP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221" name="Google Shape;1221;p52">
            <a:hlinkClick action="ppaction://hlinksldjump" r:id="rId4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2" name="Google Shape;1222;p52">
            <a:hlinkClick action="ppaction://hlinksldjump" r:id="rId5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3" name="Google Shape;1223;p52">
            <a:hlinkClick action="ppaction://hlinksldjump" r:id="rId6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4" name="Google Shape;1224;p52">
            <a:hlinkClick action="ppaction://hlinksldjump" r:id="rId7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5" name="Google Shape;1225;p52"/>
          <p:cNvSpPr txBox="1"/>
          <p:nvPr>
            <p:ph type="title"/>
          </p:nvPr>
        </p:nvSpPr>
        <p:spPr>
          <a:xfrm flipH="1">
            <a:off x="1898850" y="189025"/>
            <a:ext cx="4000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/TABEL COMPLEXITATE</a:t>
            </a:r>
            <a:endParaRPr sz="3000"/>
          </a:p>
        </p:txBody>
      </p:sp>
      <p:pic>
        <p:nvPicPr>
          <p:cNvPr id="1226" name="Google Shape;1226;p5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90750" y="859612"/>
            <a:ext cx="7562501" cy="342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0" name="Shape 1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1" name="Google Shape;1231;p53"/>
          <p:cNvSpPr txBox="1"/>
          <p:nvPr>
            <p:ph idx="1" type="subTitle"/>
          </p:nvPr>
        </p:nvSpPr>
        <p:spPr>
          <a:xfrm>
            <a:off x="796200" y="109800"/>
            <a:ext cx="19686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ALGORITMI DE SORTARE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1232" name="Google Shape;1232;p53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1233" name="Google Shape;1233;p53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34" name="Google Shape;1234;p53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35" name="Google Shape;1235;p53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236" name="Google Shape;1236;p53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1237" name="Google Shape;1237;p53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38" name="Google Shape;1238;p53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1239" name="Google Shape;1239;p53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240" name="Google Shape;1240;p53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1241" name="Google Shape;1241;p53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242" name="Google Shape;1242;p53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1243" name="Google Shape;1243;p53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1244" name="Google Shape;1244;p53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5" name="Google Shape;1245;p53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46" name="Google Shape;1246;p53">
            <a:hlinkClick action="ppaction://hlinksldjump" r:id="rId3"/>
          </p:cNvPr>
          <p:cNvSpPr txBox="1"/>
          <p:nvPr>
            <p:ph idx="2" type="subTitle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SORTARE.CPP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247" name="Google Shape;1247;p53">
            <a:hlinkClick action="ppaction://hlinksldjump" r:id="rId4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8" name="Google Shape;1248;p53">
            <a:hlinkClick action="ppaction://hlinksldjump" r:id="rId5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9" name="Google Shape;1249;p53">
            <a:hlinkClick action="ppaction://hlinksldjump" r:id="rId6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0" name="Google Shape;1250;p53">
            <a:hlinkClick action="ppaction://hlinksldjump" r:id="rId7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1" name="Google Shape;1251;p53"/>
          <p:cNvSpPr txBox="1"/>
          <p:nvPr>
            <p:ph type="title"/>
          </p:nvPr>
        </p:nvSpPr>
        <p:spPr>
          <a:xfrm flipH="1">
            <a:off x="1898850" y="189025"/>
            <a:ext cx="4000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/TABEL TIMP EXECUTARE</a:t>
            </a:r>
            <a:endParaRPr sz="3000"/>
          </a:p>
        </p:txBody>
      </p:sp>
      <p:pic>
        <p:nvPicPr>
          <p:cNvPr id="1252" name="Google Shape;1252;p5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35200" y="834463"/>
            <a:ext cx="7673612" cy="34745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6" name="Shape 1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7" name="Google Shape;1257;p54"/>
          <p:cNvGrpSpPr/>
          <p:nvPr/>
        </p:nvGrpSpPr>
        <p:grpSpPr>
          <a:xfrm>
            <a:off x="966240" y="1638993"/>
            <a:ext cx="737100" cy="737100"/>
            <a:chOff x="991075" y="1881675"/>
            <a:chExt cx="737100" cy="737100"/>
          </a:xfrm>
        </p:grpSpPr>
        <p:sp>
          <p:nvSpPr>
            <p:cNvPr id="1258" name="Google Shape;1258;p54"/>
            <p:cNvSpPr/>
            <p:nvPr/>
          </p:nvSpPr>
          <p:spPr>
            <a:xfrm>
              <a:off x="994970" y="1883200"/>
              <a:ext cx="733200" cy="733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" name="Google Shape;1259;p54"/>
            <p:cNvSpPr/>
            <p:nvPr/>
          </p:nvSpPr>
          <p:spPr>
            <a:xfrm rot="10800000">
              <a:off x="991075" y="1881675"/>
              <a:ext cx="737100" cy="737100"/>
            </a:xfrm>
            <a:prstGeom prst="pie">
              <a:avLst>
                <a:gd fmla="val 5438597" name="adj1"/>
                <a:gd fmla="val 16200000" name="adj2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60" name="Google Shape;1260;p54"/>
          <p:cNvGrpSpPr/>
          <p:nvPr/>
        </p:nvGrpSpPr>
        <p:grpSpPr>
          <a:xfrm>
            <a:off x="3547346" y="1638993"/>
            <a:ext cx="737100" cy="737100"/>
            <a:chOff x="991075" y="1881675"/>
            <a:chExt cx="737100" cy="737100"/>
          </a:xfrm>
        </p:grpSpPr>
        <p:sp>
          <p:nvSpPr>
            <p:cNvPr id="1261" name="Google Shape;1261;p54"/>
            <p:cNvSpPr/>
            <p:nvPr/>
          </p:nvSpPr>
          <p:spPr>
            <a:xfrm>
              <a:off x="994970" y="1883200"/>
              <a:ext cx="733200" cy="733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2" name="Google Shape;1262;p54"/>
            <p:cNvSpPr/>
            <p:nvPr/>
          </p:nvSpPr>
          <p:spPr>
            <a:xfrm rot="10800000">
              <a:off x="991075" y="1881675"/>
              <a:ext cx="737100" cy="737100"/>
            </a:xfrm>
            <a:prstGeom prst="pie">
              <a:avLst>
                <a:gd fmla="val 5438597" name="adj1"/>
                <a:gd fmla="val 16200000" name="adj2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63" name="Google Shape;1263;p54"/>
          <p:cNvGrpSpPr/>
          <p:nvPr/>
        </p:nvGrpSpPr>
        <p:grpSpPr>
          <a:xfrm>
            <a:off x="6149176" y="1639018"/>
            <a:ext cx="737100" cy="737100"/>
            <a:chOff x="991075" y="1881675"/>
            <a:chExt cx="737100" cy="737100"/>
          </a:xfrm>
        </p:grpSpPr>
        <p:sp>
          <p:nvSpPr>
            <p:cNvPr id="1264" name="Google Shape;1264;p54"/>
            <p:cNvSpPr/>
            <p:nvPr/>
          </p:nvSpPr>
          <p:spPr>
            <a:xfrm>
              <a:off x="994970" y="1883200"/>
              <a:ext cx="733200" cy="733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5" name="Google Shape;1265;p54"/>
            <p:cNvSpPr/>
            <p:nvPr/>
          </p:nvSpPr>
          <p:spPr>
            <a:xfrm rot="10800000">
              <a:off x="991075" y="1881675"/>
              <a:ext cx="737100" cy="737100"/>
            </a:xfrm>
            <a:prstGeom prst="pie">
              <a:avLst>
                <a:gd fmla="val 5438597" name="adj1"/>
                <a:gd fmla="val 16200000" name="adj2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66" name="Google Shape;1266;p54"/>
          <p:cNvSpPr txBox="1"/>
          <p:nvPr>
            <p:ph idx="1" type="subTitle"/>
          </p:nvPr>
        </p:nvSpPr>
        <p:spPr>
          <a:xfrm>
            <a:off x="796200" y="109800"/>
            <a:ext cx="19299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ALGORITMI DE SORTARE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1267" name="Google Shape;1267;p54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1268" name="Google Shape;1268;p54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69" name="Google Shape;1269;p54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70" name="Google Shape;1270;p54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271" name="Google Shape;1271;p54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1272" name="Google Shape;1272;p54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73" name="Google Shape;1273;p54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1274" name="Google Shape;1274;p54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275" name="Google Shape;1275;p54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1276" name="Google Shape;1276;p54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277" name="Google Shape;1277;p54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1278" name="Google Shape;1278;p54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1279" name="Google Shape;1279;p54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0" name="Google Shape;1280;p54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81" name="Google Shape;1281;p54">
            <a:hlinkClick action="ppaction://hlinksldjump" r:id="rId3"/>
          </p:cNvPr>
          <p:cNvSpPr txBox="1"/>
          <p:nvPr>
            <p:ph idx="2" type="subTitle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SORTARE.CPP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282" name="Google Shape;1282;p54"/>
          <p:cNvSpPr txBox="1"/>
          <p:nvPr>
            <p:ph idx="6" type="title"/>
          </p:nvPr>
        </p:nvSpPr>
        <p:spPr>
          <a:xfrm>
            <a:off x="720000" y="540000"/>
            <a:ext cx="4541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</a:t>
            </a:r>
            <a:r>
              <a:rPr lang="en"/>
              <a:t>CONCLUZIA</a:t>
            </a:r>
            <a:endParaRPr/>
          </a:p>
        </p:txBody>
      </p:sp>
      <p:sp>
        <p:nvSpPr>
          <p:cNvPr id="1283" name="Google Shape;1283;p54"/>
          <p:cNvSpPr txBox="1"/>
          <p:nvPr>
            <p:ph type="title"/>
          </p:nvPr>
        </p:nvSpPr>
        <p:spPr>
          <a:xfrm>
            <a:off x="891995" y="2465775"/>
            <a:ext cx="2176200" cy="46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/RADIX SORT MSD</a:t>
            </a:r>
            <a:endParaRPr/>
          </a:p>
        </p:txBody>
      </p:sp>
      <p:sp>
        <p:nvSpPr>
          <p:cNvPr id="1284" name="Google Shape;1284;p54"/>
          <p:cNvSpPr txBox="1"/>
          <p:nvPr>
            <p:ph idx="1" type="subTitle"/>
          </p:nvPr>
        </p:nvSpPr>
        <p:spPr>
          <a:xfrm>
            <a:off x="892000" y="3023150"/>
            <a:ext cx="2409300" cy="137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-sortarea șirurilor de caractere cu dimensiune variabilă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-recursivitatea necesită memorie suplimentară.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&lt;stabil&gt;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&lt;prin numarare&gt;</a:t>
            </a:r>
            <a:endParaRPr/>
          </a:p>
        </p:txBody>
      </p:sp>
      <p:sp>
        <p:nvSpPr>
          <p:cNvPr id="1285" name="Google Shape;1285;p54"/>
          <p:cNvSpPr txBox="1"/>
          <p:nvPr>
            <p:ph idx="2" type="title"/>
          </p:nvPr>
        </p:nvSpPr>
        <p:spPr>
          <a:xfrm>
            <a:off x="3481675" y="2465763"/>
            <a:ext cx="2176200" cy="46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/RADIX SORT LSD</a:t>
            </a:r>
            <a:endParaRPr/>
          </a:p>
        </p:txBody>
      </p:sp>
      <p:sp>
        <p:nvSpPr>
          <p:cNvPr id="1286" name="Google Shape;1286;p54"/>
          <p:cNvSpPr txBox="1"/>
          <p:nvPr>
            <p:ph idx="3" type="subTitle"/>
          </p:nvPr>
        </p:nvSpPr>
        <p:spPr>
          <a:xfrm>
            <a:off x="3483900" y="3023125"/>
            <a:ext cx="2522100" cy="9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-este mai rapid față de MSD când primește un input de dimensiuni mici(&lt;</a:t>
            </a:r>
            <a:r>
              <a:rPr lang="en"/>
              <a:t>10</a:t>
            </a:r>
            <a:r>
              <a:rPr baseline="30000" lang="en"/>
              <a:t>8</a:t>
            </a:r>
            <a:r>
              <a:rPr lang="en"/>
              <a:t>)</a:t>
            </a:r>
            <a:endParaRPr baseline="30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&lt;stabil&gt;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&lt;prin numarare&gt;</a:t>
            </a:r>
            <a:endParaRPr/>
          </a:p>
        </p:txBody>
      </p:sp>
      <p:sp>
        <p:nvSpPr>
          <p:cNvPr id="1287" name="Google Shape;1287;p54"/>
          <p:cNvSpPr txBox="1"/>
          <p:nvPr>
            <p:ph idx="4" type="title"/>
          </p:nvPr>
        </p:nvSpPr>
        <p:spPr>
          <a:xfrm>
            <a:off x="6071355" y="2465788"/>
            <a:ext cx="2176200" cy="46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/SHELL SORT</a:t>
            </a:r>
            <a:endParaRPr/>
          </a:p>
        </p:txBody>
      </p:sp>
      <p:sp>
        <p:nvSpPr>
          <p:cNvPr id="1288" name="Google Shape;1288;p54"/>
          <p:cNvSpPr txBox="1"/>
          <p:nvPr>
            <p:ph idx="5" type="subTitle"/>
          </p:nvPr>
        </p:nvSpPr>
        <p:spPr>
          <a:xfrm>
            <a:off x="6071350" y="3023150"/>
            <a:ext cx="2458500" cy="9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-folosim când elemente consecutive sunt îndepărtate -&gt; reduce distanța dintre ele.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&lt;instabil&gt;</a:t>
            </a:r>
            <a:endParaRPr/>
          </a:p>
        </p:txBody>
      </p:sp>
      <p:grpSp>
        <p:nvGrpSpPr>
          <p:cNvPr id="1289" name="Google Shape;1289;p54"/>
          <p:cNvGrpSpPr/>
          <p:nvPr/>
        </p:nvGrpSpPr>
        <p:grpSpPr>
          <a:xfrm>
            <a:off x="3711400" y="1829222"/>
            <a:ext cx="409009" cy="356642"/>
            <a:chOff x="4367550" y="2156499"/>
            <a:chExt cx="409009" cy="356642"/>
          </a:xfrm>
        </p:grpSpPr>
        <p:sp>
          <p:nvSpPr>
            <p:cNvPr id="1290" name="Google Shape;1290;p54"/>
            <p:cNvSpPr/>
            <p:nvPr/>
          </p:nvSpPr>
          <p:spPr>
            <a:xfrm>
              <a:off x="4555118" y="2242676"/>
              <a:ext cx="221441" cy="270465"/>
            </a:xfrm>
            <a:custGeom>
              <a:rect b="b" l="l" r="r" t="t"/>
              <a:pathLst>
                <a:path extrusionOk="0" h="9456" w="7742">
                  <a:moveTo>
                    <a:pt x="1" y="1"/>
                  </a:moveTo>
                  <a:lnTo>
                    <a:pt x="580" y="9456"/>
                  </a:lnTo>
                  <a:lnTo>
                    <a:pt x="7741" y="9456"/>
                  </a:lnTo>
                  <a:lnTo>
                    <a:pt x="7741" y="46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1" name="Google Shape;1291;p54"/>
            <p:cNvSpPr/>
            <p:nvPr/>
          </p:nvSpPr>
          <p:spPr>
            <a:xfrm>
              <a:off x="4367550" y="2242676"/>
              <a:ext cx="204193" cy="270465"/>
            </a:xfrm>
            <a:custGeom>
              <a:rect b="b" l="l" r="r" t="t"/>
              <a:pathLst>
                <a:path extrusionOk="0" h="9456" w="7139">
                  <a:moveTo>
                    <a:pt x="7138" y="1"/>
                  </a:moveTo>
                  <a:lnTo>
                    <a:pt x="0" y="464"/>
                  </a:lnTo>
                  <a:lnTo>
                    <a:pt x="0" y="9456"/>
                  </a:lnTo>
                  <a:lnTo>
                    <a:pt x="7138" y="9456"/>
                  </a:lnTo>
                  <a:lnTo>
                    <a:pt x="713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2" name="Google Shape;1292;p54"/>
            <p:cNvSpPr/>
            <p:nvPr/>
          </p:nvSpPr>
          <p:spPr>
            <a:xfrm>
              <a:off x="4555118" y="2156499"/>
              <a:ext cx="221441" cy="99479"/>
            </a:xfrm>
            <a:custGeom>
              <a:rect b="b" l="l" r="r" t="t"/>
              <a:pathLst>
                <a:path extrusionOk="0" h="3478" w="7742">
                  <a:moveTo>
                    <a:pt x="580" y="1"/>
                  </a:moveTo>
                  <a:lnTo>
                    <a:pt x="1" y="1739"/>
                  </a:lnTo>
                  <a:lnTo>
                    <a:pt x="580" y="3477"/>
                  </a:lnTo>
                  <a:lnTo>
                    <a:pt x="7741" y="3477"/>
                  </a:lnTo>
                  <a:lnTo>
                    <a:pt x="77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3" name="Google Shape;1293;p54"/>
            <p:cNvSpPr/>
            <p:nvPr/>
          </p:nvSpPr>
          <p:spPr>
            <a:xfrm>
              <a:off x="4367550" y="2156499"/>
              <a:ext cx="204193" cy="99479"/>
            </a:xfrm>
            <a:custGeom>
              <a:rect b="b" l="l" r="r" t="t"/>
              <a:pathLst>
                <a:path extrusionOk="0" h="3478" w="7139">
                  <a:moveTo>
                    <a:pt x="0" y="1"/>
                  </a:moveTo>
                  <a:lnTo>
                    <a:pt x="0" y="3477"/>
                  </a:lnTo>
                  <a:lnTo>
                    <a:pt x="7138" y="3477"/>
                  </a:lnTo>
                  <a:lnTo>
                    <a:pt x="713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4" name="Google Shape;1294;p54"/>
            <p:cNvSpPr/>
            <p:nvPr/>
          </p:nvSpPr>
          <p:spPr>
            <a:xfrm>
              <a:off x="4405991" y="2195626"/>
              <a:ext cx="25227" cy="21881"/>
            </a:xfrm>
            <a:custGeom>
              <a:rect b="b" l="l" r="r" t="t"/>
              <a:pathLst>
                <a:path extrusionOk="0" h="765" w="882">
                  <a:moveTo>
                    <a:pt x="0" y="0"/>
                  </a:moveTo>
                  <a:lnTo>
                    <a:pt x="0" y="765"/>
                  </a:lnTo>
                  <a:lnTo>
                    <a:pt x="881" y="765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5" name="Google Shape;1295;p54"/>
            <p:cNvSpPr/>
            <p:nvPr/>
          </p:nvSpPr>
          <p:spPr>
            <a:xfrm>
              <a:off x="4455700" y="2195626"/>
              <a:ext cx="27859" cy="21881"/>
            </a:xfrm>
            <a:custGeom>
              <a:rect b="b" l="l" r="r" t="t"/>
              <a:pathLst>
                <a:path extrusionOk="0" h="765" w="974">
                  <a:moveTo>
                    <a:pt x="1" y="0"/>
                  </a:moveTo>
                  <a:lnTo>
                    <a:pt x="1" y="765"/>
                  </a:lnTo>
                  <a:lnTo>
                    <a:pt x="974" y="765"/>
                  </a:lnTo>
                  <a:lnTo>
                    <a:pt x="97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6" name="Google Shape;1296;p54"/>
            <p:cNvSpPr/>
            <p:nvPr/>
          </p:nvSpPr>
          <p:spPr>
            <a:xfrm>
              <a:off x="4508069" y="2195626"/>
              <a:ext cx="25227" cy="21881"/>
            </a:xfrm>
            <a:custGeom>
              <a:rect b="b" l="l" r="r" t="t"/>
              <a:pathLst>
                <a:path extrusionOk="0" h="765" w="882">
                  <a:moveTo>
                    <a:pt x="0" y="0"/>
                  </a:moveTo>
                  <a:lnTo>
                    <a:pt x="0" y="765"/>
                  </a:lnTo>
                  <a:lnTo>
                    <a:pt x="881" y="765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7" name="Google Shape;1297;p54"/>
            <p:cNvSpPr/>
            <p:nvPr/>
          </p:nvSpPr>
          <p:spPr>
            <a:xfrm>
              <a:off x="4555118" y="2333486"/>
              <a:ext cx="143871" cy="102111"/>
            </a:xfrm>
            <a:custGeom>
              <a:rect b="b" l="l" r="r" t="t"/>
              <a:pathLst>
                <a:path extrusionOk="0" h="3570" w="5030">
                  <a:moveTo>
                    <a:pt x="580" y="0"/>
                  </a:moveTo>
                  <a:lnTo>
                    <a:pt x="1" y="1831"/>
                  </a:lnTo>
                  <a:lnTo>
                    <a:pt x="580" y="3569"/>
                  </a:lnTo>
                  <a:lnTo>
                    <a:pt x="5030" y="3569"/>
                  </a:lnTo>
                  <a:lnTo>
                    <a:pt x="50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8" name="Google Shape;1298;p54"/>
            <p:cNvSpPr/>
            <p:nvPr/>
          </p:nvSpPr>
          <p:spPr>
            <a:xfrm>
              <a:off x="4445089" y="2333486"/>
              <a:ext cx="126652" cy="102111"/>
            </a:xfrm>
            <a:custGeom>
              <a:rect b="b" l="l" r="r" t="t"/>
              <a:pathLst>
                <a:path extrusionOk="0" h="3570" w="4428">
                  <a:moveTo>
                    <a:pt x="1" y="0"/>
                  </a:moveTo>
                  <a:lnTo>
                    <a:pt x="1" y="3569"/>
                  </a:lnTo>
                  <a:lnTo>
                    <a:pt x="4427" y="3569"/>
                  </a:lnTo>
                  <a:lnTo>
                    <a:pt x="44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9" name="Google Shape;1299;p54"/>
            <p:cNvSpPr/>
            <p:nvPr/>
          </p:nvSpPr>
          <p:spPr>
            <a:xfrm>
              <a:off x="4483529" y="2371926"/>
              <a:ext cx="24570" cy="25227"/>
            </a:xfrm>
            <a:custGeom>
              <a:rect b="b" l="l" r="r" t="t"/>
              <a:pathLst>
                <a:path extrusionOk="0" h="882" w="859">
                  <a:moveTo>
                    <a:pt x="1" y="1"/>
                  </a:moveTo>
                  <a:lnTo>
                    <a:pt x="1" y="881"/>
                  </a:lnTo>
                  <a:lnTo>
                    <a:pt x="858" y="881"/>
                  </a:lnTo>
                  <a:lnTo>
                    <a:pt x="85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0" name="Google Shape;1300;p54"/>
            <p:cNvSpPr/>
            <p:nvPr/>
          </p:nvSpPr>
          <p:spPr>
            <a:xfrm>
              <a:off x="4533267" y="2371926"/>
              <a:ext cx="24541" cy="25227"/>
            </a:xfrm>
            <a:custGeom>
              <a:rect b="b" l="l" r="r" t="t"/>
              <a:pathLst>
                <a:path extrusionOk="0" h="882" w="858">
                  <a:moveTo>
                    <a:pt x="0" y="1"/>
                  </a:moveTo>
                  <a:lnTo>
                    <a:pt x="0" y="881"/>
                  </a:lnTo>
                  <a:lnTo>
                    <a:pt x="858" y="881"/>
                  </a:lnTo>
                  <a:lnTo>
                    <a:pt x="85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1" name="Google Shape;1301;p54"/>
            <p:cNvSpPr/>
            <p:nvPr/>
          </p:nvSpPr>
          <p:spPr>
            <a:xfrm>
              <a:off x="4585608" y="2371926"/>
              <a:ext cx="25227" cy="25227"/>
            </a:xfrm>
            <a:custGeom>
              <a:rect b="b" l="l" r="r" t="t"/>
              <a:pathLst>
                <a:path extrusionOk="0" h="882" w="882">
                  <a:moveTo>
                    <a:pt x="1" y="1"/>
                  </a:moveTo>
                  <a:lnTo>
                    <a:pt x="1" y="881"/>
                  </a:lnTo>
                  <a:lnTo>
                    <a:pt x="882" y="881"/>
                  </a:lnTo>
                  <a:lnTo>
                    <a:pt x="88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Google Shape;1302;p54"/>
            <p:cNvSpPr/>
            <p:nvPr/>
          </p:nvSpPr>
          <p:spPr>
            <a:xfrm>
              <a:off x="4635345" y="2371926"/>
              <a:ext cx="25199" cy="25227"/>
            </a:xfrm>
            <a:custGeom>
              <a:rect b="b" l="l" r="r" t="t"/>
              <a:pathLst>
                <a:path extrusionOk="0" h="882" w="881">
                  <a:moveTo>
                    <a:pt x="0" y="1"/>
                  </a:moveTo>
                  <a:lnTo>
                    <a:pt x="0" y="881"/>
                  </a:lnTo>
                  <a:lnTo>
                    <a:pt x="881" y="881"/>
                  </a:lnTo>
                  <a:lnTo>
                    <a:pt x="88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03" name="Google Shape;1303;p54"/>
          <p:cNvGrpSpPr/>
          <p:nvPr/>
        </p:nvGrpSpPr>
        <p:grpSpPr>
          <a:xfrm>
            <a:off x="6313214" y="1829247"/>
            <a:ext cx="409037" cy="356642"/>
            <a:chOff x="8245271" y="1357987"/>
            <a:chExt cx="409037" cy="356642"/>
          </a:xfrm>
        </p:grpSpPr>
        <p:sp>
          <p:nvSpPr>
            <p:cNvPr id="1304" name="Google Shape;1304;p54"/>
            <p:cNvSpPr/>
            <p:nvPr/>
          </p:nvSpPr>
          <p:spPr>
            <a:xfrm>
              <a:off x="8432868" y="1444163"/>
              <a:ext cx="221441" cy="270465"/>
            </a:xfrm>
            <a:custGeom>
              <a:rect b="b" l="l" r="r" t="t"/>
              <a:pathLst>
                <a:path extrusionOk="0" h="9456" w="7742">
                  <a:moveTo>
                    <a:pt x="1" y="1"/>
                  </a:moveTo>
                  <a:lnTo>
                    <a:pt x="580" y="9456"/>
                  </a:lnTo>
                  <a:lnTo>
                    <a:pt x="7741" y="9456"/>
                  </a:lnTo>
                  <a:lnTo>
                    <a:pt x="7741" y="46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5" name="Google Shape;1305;p54"/>
            <p:cNvSpPr/>
            <p:nvPr/>
          </p:nvSpPr>
          <p:spPr>
            <a:xfrm>
              <a:off x="8245271" y="1444163"/>
              <a:ext cx="204193" cy="270465"/>
            </a:xfrm>
            <a:custGeom>
              <a:rect b="b" l="l" r="r" t="t"/>
              <a:pathLst>
                <a:path extrusionOk="0" h="9456" w="7139">
                  <a:moveTo>
                    <a:pt x="7139" y="1"/>
                  </a:moveTo>
                  <a:lnTo>
                    <a:pt x="1" y="464"/>
                  </a:lnTo>
                  <a:lnTo>
                    <a:pt x="1" y="9456"/>
                  </a:lnTo>
                  <a:lnTo>
                    <a:pt x="7139" y="9456"/>
                  </a:lnTo>
                  <a:lnTo>
                    <a:pt x="713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6" name="Google Shape;1306;p54"/>
            <p:cNvSpPr/>
            <p:nvPr/>
          </p:nvSpPr>
          <p:spPr>
            <a:xfrm>
              <a:off x="8432868" y="1357987"/>
              <a:ext cx="221441" cy="99479"/>
            </a:xfrm>
            <a:custGeom>
              <a:rect b="b" l="l" r="r" t="t"/>
              <a:pathLst>
                <a:path extrusionOk="0" h="3478" w="7742">
                  <a:moveTo>
                    <a:pt x="580" y="1"/>
                  </a:moveTo>
                  <a:lnTo>
                    <a:pt x="1" y="1739"/>
                  </a:lnTo>
                  <a:lnTo>
                    <a:pt x="580" y="3477"/>
                  </a:lnTo>
                  <a:lnTo>
                    <a:pt x="7741" y="3477"/>
                  </a:lnTo>
                  <a:lnTo>
                    <a:pt x="77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Google Shape;1307;p54"/>
            <p:cNvSpPr/>
            <p:nvPr/>
          </p:nvSpPr>
          <p:spPr>
            <a:xfrm>
              <a:off x="8245271" y="1357987"/>
              <a:ext cx="204193" cy="99479"/>
            </a:xfrm>
            <a:custGeom>
              <a:rect b="b" l="l" r="r" t="t"/>
              <a:pathLst>
                <a:path extrusionOk="0" h="3478" w="7139">
                  <a:moveTo>
                    <a:pt x="1" y="1"/>
                  </a:moveTo>
                  <a:lnTo>
                    <a:pt x="1" y="3477"/>
                  </a:lnTo>
                  <a:lnTo>
                    <a:pt x="7139" y="3477"/>
                  </a:lnTo>
                  <a:lnTo>
                    <a:pt x="713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8" name="Google Shape;1308;p54"/>
            <p:cNvSpPr/>
            <p:nvPr/>
          </p:nvSpPr>
          <p:spPr>
            <a:xfrm>
              <a:off x="8283740" y="1397114"/>
              <a:ext cx="25199" cy="21881"/>
            </a:xfrm>
            <a:custGeom>
              <a:rect b="b" l="l" r="r" t="t"/>
              <a:pathLst>
                <a:path extrusionOk="0" h="765" w="881">
                  <a:moveTo>
                    <a:pt x="0" y="0"/>
                  </a:moveTo>
                  <a:lnTo>
                    <a:pt x="0" y="765"/>
                  </a:lnTo>
                  <a:lnTo>
                    <a:pt x="881" y="765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9" name="Google Shape;1309;p54"/>
            <p:cNvSpPr/>
            <p:nvPr/>
          </p:nvSpPr>
          <p:spPr>
            <a:xfrm>
              <a:off x="8333450" y="1397114"/>
              <a:ext cx="27859" cy="21881"/>
            </a:xfrm>
            <a:custGeom>
              <a:rect b="b" l="l" r="r" t="t"/>
              <a:pathLst>
                <a:path extrusionOk="0" h="765" w="974">
                  <a:moveTo>
                    <a:pt x="0" y="0"/>
                  </a:moveTo>
                  <a:lnTo>
                    <a:pt x="0" y="765"/>
                  </a:lnTo>
                  <a:lnTo>
                    <a:pt x="974" y="765"/>
                  </a:lnTo>
                  <a:lnTo>
                    <a:pt x="97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0" name="Google Shape;1310;p54"/>
            <p:cNvSpPr/>
            <p:nvPr/>
          </p:nvSpPr>
          <p:spPr>
            <a:xfrm>
              <a:off x="8385819" y="1397114"/>
              <a:ext cx="25199" cy="21881"/>
            </a:xfrm>
            <a:custGeom>
              <a:rect b="b" l="l" r="r" t="t"/>
              <a:pathLst>
                <a:path extrusionOk="0" h="765" w="881">
                  <a:moveTo>
                    <a:pt x="0" y="0"/>
                  </a:moveTo>
                  <a:lnTo>
                    <a:pt x="0" y="765"/>
                  </a:lnTo>
                  <a:lnTo>
                    <a:pt x="881" y="765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1" name="Google Shape;1311;p54"/>
            <p:cNvSpPr/>
            <p:nvPr/>
          </p:nvSpPr>
          <p:spPr>
            <a:xfrm>
              <a:off x="8333450" y="1510462"/>
              <a:ext cx="77570" cy="151822"/>
            </a:xfrm>
            <a:custGeom>
              <a:rect b="b" l="l" r="r" t="t"/>
              <a:pathLst>
                <a:path extrusionOk="0" h="5308" w="2712">
                  <a:moveTo>
                    <a:pt x="2040" y="0"/>
                  </a:moveTo>
                  <a:lnTo>
                    <a:pt x="0" y="2688"/>
                  </a:lnTo>
                  <a:lnTo>
                    <a:pt x="2040" y="5307"/>
                  </a:lnTo>
                  <a:lnTo>
                    <a:pt x="2712" y="4728"/>
                  </a:lnTo>
                  <a:lnTo>
                    <a:pt x="1066" y="2688"/>
                  </a:lnTo>
                  <a:lnTo>
                    <a:pt x="2712" y="579"/>
                  </a:lnTo>
                  <a:lnTo>
                    <a:pt x="2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2" name="Google Shape;1312;p54"/>
            <p:cNvSpPr/>
            <p:nvPr/>
          </p:nvSpPr>
          <p:spPr>
            <a:xfrm>
              <a:off x="8488555" y="1510462"/>
              <a:ext cx="76912" cy="151822"/>
            </a:xfrm>
            <a:custGeom>
              <a:rect b="b" l="l" r="r" t="t"/>
              <a:pathLst>
                <a:path extrusionOk="0" h="5308" w="2689">
                  <a:moveTo>
                    <a:pt x="672" y="0"/>
                  </a:moveTo>
                  <a:lnTo>
                    <a:pt x="0" y="579"/>
                  </a:lnTo>
                  <a:lnTo>
                    <a:pt x="1623" y="2688"/>
                  </a:lnTo>
                  <a:lnTo>
                    <a:pt x="0" y="4728"/>
                  </a:lnTo>
                  <a:lnTo>
                    <a:pt x="672" y="5307"/>
                  </a:lnTo>
                  <a:lnTo>
                    <a:pt x="2689" y="2688"/>
                  </a:lnTo>
                  <a:lnTo>
                    <a:pt x="67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3" name="Google Shape;1313;p54"/>
            <p:cNvSpPr/>
            <p:nvPr/>
          </p:nvSpPr>
          <p:spPr>
            <a:xfrm>
              <a:off x="8438846" y="1510462"/>
              <a:ext cx="21881" cy="151822"/>
            </a:xfrm>
            <a:custGeom>
              <a:rect b="b" l="l" r="r" t="t"/>
              <a:pathLst>
                <a:path extrusionOk="0" h="5308" w="765">
                  <a:moveTo>
                    <a:pt x="0" y="0"/>
                  </a:moveTo>
                  <a:lnTo>
                    <a:pt x="0" y="5307"/>
                  </a:lnTo>
                  <a:lnTo>
                    <a:pt x="765" y="5307"/>
                  </a:lnTo>
                  <a:lnTo>
                    <a:pt x="76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14" name="Google Shape;1314;p54"/>
          <p:cNvGrpSpPr/>
          <p:nvPr/>
        </p:nvGrpSpPr>
        <p:grpSpPr>
          <a:xfrm>
            <a:off x="1130288" y="1832203"/>
            <a:ext cx="408999" cy="350681"/>
            <a:chOff x="3159447" y="1439568"/>
            <a:chExt cx="385957" cy="330924"/>
          </a:xfrm>
        </p:grpSpPr>
        <p:sp>
          <p:nvSpPr>
            <p:cNvPr id="1315" name="Google Shape;1315;p54"/>
            <p:cNvSpPr/>
            <p:nvPr/>
          </p:nvSpPr>
          <p:spPr>
            <a:xfrm>
              <a:off x="3336474" y="1439568"/>
              <a:ext cx="208930" cy="221453"/>
            </a:xfrm>
            <a:custGeom>
              <a:rect b="b" l="l" r="r" t="t"/>
              <a:pathLst>
                <a:path extrusionOk="0" h="8205" w="7741">
                  <a:moveTo>
                    <a:pt x="579" y="1"/>
                  </a:moveTo>
                  <a:lnTo>
                    <a:pt x="0" y="8205"/>
                  </a:lnTo>
                  <a:lnTo>
                    <a:pt x="7741" y="7718"/>
                  </a:lnTo>
                  <a:lnTo>
                    <a:pt x="774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6" name="Google Shape;1316;p54"/>
            <p:cNvSpPr/>
            <p:nvPr/>
          </p:nvSpPr>
          <p:spPr>
            <a:xfrm>
              <a:off x="3159447" y="1439568"/>
              <a:ext cx="192682" cy="221453"/>
            </a:xfrm>
            <a:custGeom>
              <a:rect b="b" l="l" r="r" t="t"/>
              <a:pathLst>
                <a:path extrusionOk="0" h="8205" w="7139">
                  <a:moveTo>
                    <a:pt x="1" y="1"/>
                  </a:moveTo>
                  <a:lnTo>
                    <a:pt x="1" y="7718"/>
                  </a:lnTo>
                  <a:lnTo>
                    <a:pt x="7138" y="8205"/>
                  </a:lnTo>
                  <a:lnTo>
                    <a:pt x="71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7" name="Google Shape;1317;p54"/>
            <p:cNvSpPr/>
            <p:nvPr/>
          </p:nvSpPr>
          <p:spPr>
            <a:xfrm>
              <a:off x="3336474" y="1694785"/>
              <a:ext cx="78190" cy="62563"/>
            </a:xfrm>
            <a:custGeom>
              <a:rect b="b" l="l" r="r" t="t"/>
              <a:pathLst>
                <a:path extrusionOk="0" h="2318" w="2897">
                  <a:moveTo>
                    <a:pt x="0" y="0"/>
                  </a:moveTo>
                  <a:lnTo>
                    <a:pt x="579" y="2318"/>
                  </a:lnTo>
                  <a:lnTo>
                    <a:pt x="2897" y="2318"/>
                  </a:lnTo>
                  <a:lnTo>
                    <a:pt x="2897" y="5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8" name="Google Shape;1318;p54"/>
            <p:cNvSpPr/>
            <p:nvPr/>
          </p:nvSpPr>
          <p:spPr>
            <a:xfrm>
              <a:off x="3289538" y="1694785"/>
              <a:ext cx="62590" cy="62563"/>
            </a:xfrm>
            <a:custGeom>
              <a:rect b="b" l="l" r="r" t="t"/>
              <a:pathLst>
                <a:path extrusionOk="0" h="2318" w="2319">
                  <a:moveTo>
                    <a:pt x="2318" y="0"/>
                  </a:moveTo>
                  <a:lnTo>
                    <a:pt x="1" y="579"/>
                  </a:lnTo>
                  <a:lnTo>
                    <a:pt x="1" y="2318"/>
                  </a:lnTo>
                  <a:lnTo>
                    <a:pt x="2318" y="2318"/>
                  </a:lnTo>
                  <a:lnTo>
                    <a:pt x="231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9" name="Google Shape;1319;p54"/>
            <p:cNvSpPr/>
            <p:nvPr/>
          </p:nvSpPr>
          <p:spPr>
            <a:xfrm>
              <a:off x="3344598" y="1746687"/>
              <a:ext cx="106988" cy="23805"/>
            </a:xfrm>
            <a:custGeom>
              <a:rect b="b" l="l" r="r" t="t"/>
              <a:pathLst>
                <a:path extrusionOk="0" h="882" w="3964">
                  <a:moveTo>
                    <a:pt x="278" y="1"/>
                  </a:moveTo>
                  <a:lnTo>
                    <a:pt x="0" y="395"/>
                  </a:lnTo>
                  <a:lnTo>
                    <a:pt x="278" y="881"/>
                  </a:lnTo>
                  <a:lnTo>
                    <a:pt x="3963" y="881"/>
                  </a:lnTo>
                  <a:lnTo>
                    <a:pt x="39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0" name="Google Shape;1320;p54"/>
            <p:cNvSpPr/>
            <p:nvPr/>
          </p:nvSpPr>
          <p:spPr>
            <a:xfrm>
              <a:off x="3253264" y="1746687"/>
              <a:ext cx="98864" cy="23805"/>
            </a:xfrm>
            <a:custGeom>
              <a:rect b="b" l="l" r="r" t="t"/>
              <a:pathLst>
                <a:path extrusionOk="0" h="882" w="3663">
                  <a:moveTo>
                    <a:pt x="1" y="1"/>
                  </a:moveTo>
                  <a:lnTo>
                    <a:pt x="1" y="881"/>
                  </a:lnTo>
                  <a:lnTo>
                    <a:pt x="3662" y="881"/>
                  </a:lnTo>
                  <a:lnTo>
                    <a:pt x="36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1" name="Google Shape;1321;p54"/>
            <p:cNvSpPr/>
            <p:nvPr/>
          </p:nvSpPr>
          <p:spPr>
            <a:xfrm>
              <a:off x="3336474" y="1647850"/>
              <a:ext cx="208930" cy="62590"/>
            </a:xfrm>
            <a:custGeom>
              <a:rect b="b" l="l" r="r" t="t"/>
              <a:pathLst>
                <a:path extrusionOk="0" h="2319" w="7741">
                  <a:moveTo>
                    <a:pt x="579" y="1"/>
                  </a:moveTo>
                  <a:lnTo>
                    <a:pt x="0" y="1160"/>
                  </a:lnTo>
                  <a:lnTo>
                    <a:pt x="579" y="2318"/>
                  </a:lnTo>
                  <a:lnTo>
                    <a:pt x="7741" y="2318"/>
                  </a:lnTo>
                  <a:lnTo>
                    <a:pt x="77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2" name="Google Shape;1322;p54"/>
            <p:cNvSpPr/>
            <p:nvPr/>
          </p:nvSpPr>
          <p:spPr>
            <a:xfrm>
              <a:off x="3159447" y="1647850"/>
              <a:ext cx="192682" cy="62590"/>
            </a:xfrm>
            <a:custGeom>
              <a:rect b="b" l="l" r="r" t="t"/>
              <a:pathLst>
                <a:path extrusionOk="0" h="2319" w="7139">
                  <a:moveTo>
                    <a:pt x="1" y="1"/>
                  </a:moveTo>
                  <a:lnTo>
                    <a:pt x="1" y="2318"/>
                  </a:lnTo>
                  <a:lnTo>
                    <a:pt x="7138" y="2318"/>
                  </a:lnTo>
                  <a:lnTo>
                    <a:pt x="71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3" name="Google Shape;1323;p54"/>
            <p:cNvSpPr/>
            <p:nvPr/>
          </p:nvSpPr>
          <p:spPr>
            <a:xfrm>
              <a:off x="3365245" y="1533385"/>
              <a:ext cx="143263" cy="23184"/>
            </a:xfrm>
            <a:custGeom>
              <a:rect b="b" l="l" r="r" t="t"/>
              <a:pathLst>
                <a:path extrusionOk="0" h="859" w="5308">
                  <a:moveTo>
                    <a:pt x="0" y="1"/>
                  </a:moveTo>
                  <a:lnTo>
                    <a:pt x="0" y="858"/>
                  </a:lnTo>
                  <a:lnTo>
                    <a:pt x="5307" y="858"/>
                  </a:lnTo>
                  <a:lnTo>
                    <a:pt x="53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4" name="Google Shape;1324;p54"/>
            <p:cNvSpPr/>
            <p:nvPr/>
          </p:nvSpPr>
          <p:spPr>
            <a:xfrm>
              <a:off x="3195721" y="1533385"/>
              <a:ext cx="143263" cy="23184"/>
            </a:xfrm>
            <a:custGeom>
              <a:rect b="b" l="l" r="r" t="t"/>
              <a:pathLst>
                <a:path extrusionOk="0" h="859" w="5308">
                  <a:moveTo>
                    <a:pt x="1" y="1"/>
                  </a:moveTo>
                  <a:lnTo>
                    <a:pt x="1" y="858"/>
                  </a:lnTo>
                  <a:lnTo>
                    <a:pt x="5308" y="858"/>
                  </a:lnTo>
                  <a:lnTo>
                    <a:pt x="53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5" name="Google Shape;1325;p54"/>
            <p:cNvSpPr/>
            <p:nvPr/>
          </p:nvSpPr>
          <p:spPr>
            <a:xfrm>
              <a:off x="3195721" y="1486476"/>
              <a:ext cx="46936" cy="23184"/>
            </a:xfrm>
            <a:custGeom>
              <a:rect b="b" l="l" r="r" t="t"/>
              <a:pathLst>
                <a:path extrusionOk="0" h="859" w="1739">
                  <a:moveTo>
                    <a:pt x="1" y="1"/>
                  </a:moveTo>
                  <a:lnTo>
                    <a:pt x="1" y="858"/>
                  </a:lnTo>
                  <a:lnTo>
                    <a:pt x="1739" y="858"/>
                  </a:lnTo>
                  <a:lnTo>
                    <a:pt x="173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6" name="Google Shape;1326;p54"/>
            <p:cNvSpPr/>
            <p:nvPr/>
          </p:nvSpPr>
          <p:spPr>
            <a:xfrm>
              <a:off x="3461573" y="1486476"/>
              <a:ext cx="46936" cy="23184"/>
            </a:xfrm>
            <a:custGeom>
              <a:rect b="b" l="l" r="r" t="t"/>
              <a:pathLst>
                <a:path extrusionOk="0" h="859" w="1739">
                  <a:moveTo>
                    <a:pt x="0" y="1"/>
                  </a:moveTo>
                  <a:lnTo>
                    <a:pt x="0" y="858"/>
                  </a:lnTo>
                  <a:lnTo>
                    <a:pt x="1738" y="858"/>
                  </a:lnTo>
                  <a:lnTo>
                    <a:pt x="17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7" name="Google Shape;1327;p54"/>
            <p:cNvSpPr/>
            <p:nvPr/>
          </p:nvSpPr>
          <p:spPr>
            <a:xfrm>
              <a:off x="3195721" y="1582804"/>
              <a:ext cx="46936" cy="20674"/>
            </a:xfrm>
            <a:custGeom>
              <a:rect b="b" l="l" r="r" t="t"/>
              <a:pathLst>
                <a:path extrusionOk="0" h="766" w="1739">
                  <a:moveTo>
                    <a:pt x="1" y="1"/>
                  </a:moveTo>
                  <a:lnTo>
                    <a:pt x="1" y="765"/>
                  </a:lnTo>
                  <a:lnTo>
                    <a:pt x="1739" y="765"/>
                  </a:lnTo>
                  <a:lnTo>
                    <a:pt x="173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8" name="Google Shape;1328;p54"/>
            <p:cNvSpPr/>
            <p:nvPr/>
          </p:nvSpPr>
          <p:spPr>
            <a:xfrm>
              <a:off x="3461573" y="1582804"/>
              <a:ext cx="46936" cy="20674"/>
            </a:xfrm>
            <a:custGeom>
              <a:rect b="b" l="l" r="r" t="t"/>
              <a:pathLst>
                <a:path extrusionOk="0" h="766" w="1739">
                  <a:moveTo>
                    <a:pt x="0" y="1"/>
                  </a:moveTo>
                  <a:lnTo>
                    <a:pt x="0" y="765"/>
                  </a:lnTo>
                  <a:lnTo>
                    <a:pt x="1738" y="765"/>
                  </a:lnTo>
                  <a:lnTo>
                    <a:pt x="17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9" name="Google Shape;1329;p54"/>
            <p:cNvSpPr/>
            <p:nvPr/>
          </p:nvSpPr>
          <p:spPr>
            <a:xfrm>
              <a:off x="3344598" y="1486476"/>
              <a:ext cx="91334" cy="23184"/>
            </a:xfrm>
            <a:custGeom>
              <a:rect b="b" l="l" r="r" t="t"/>
              <a:pathLst>
                <a:path extrusionOk="0" h="859" w="3384">
                  <a:moveTo>
                    <a:pt x="278" y="1"/>
                  </a:moveTo>
                  <a:lnTo>
                    <a:pt x="0" y="372"/>
                  </a:lnTo>
                  <a:lnTo>
                    <a:pt x="278" y="858"/>
                  </a:lnTo>
                  <a:lnTo>
                    <a:pt x="3384" y="858"/>
                  </a:lnTo>
                  <a:lnTo>
                    <a:pt x="338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0" name="Google Shape;1330;p54"/>
            <p:cNvSpPr/>
            <p:nvPr/>
          </p:nvSpPr>
          <p:spPr>
            <a:xfrm>
              <a:off x="3344598" y="1582804"/>
              <a:ext cx="91334" cy="20674"/>
            </a:xfrm>
            <a:custGeom>
              <a:rect b="b" l="l" r="r" t="t"/>
              <a:pathLst>
                <a:path extrusionOk="0" h="766" w="3384">
                  <a:moveTo>
                    <a:pt x="278" y="1"/>
                  </a:moveTo>
                  <a:lnTo>
                    <a:pt x="0" y="372"/>
                  </a:lnTo>
                  <a:lnTo>
                    <a:pt x="278" y="765"/>
                  </a:lnTo>
                  <a:lnTo>
                    <a:pt x="3384" y="765"/>
                  </a:lnTo>
                  <a:lnTo>
                    <a:pt x="338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1" name="Google Shape;1331;p54"/>
            <p:cNvSpPr/>
            <p:nvPr/>
          </p:nvSpPr>
          <p:spPr>
            <a:xfrm>
              <a:off x="3268918" y="1486476"/>
              <a:ext cx="83210" cy="23184"/>
            </a:xfrm>
            <a:custGeom>
              <a:rect b="b" l="l" r="r" t="t"/>
              <a:pathLst>
                <a:path extrusionOk="0" h="859" w="3083">
                  <a:moveTo>
                    <a:pt x="0" y="1"/>
                  </a:moveTo>
                  <a:lnTo>
                    <a:pt x="0" y="858"/>
                  </a:lnTo>
                  <a:lnTo>
                    <a:pt x="3082" y="858"/>
                  </a:lnTo>
                  <a:lnTo>
                    <a:pt x="308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2" name="Google Shape;1332;p54"/>
            <p:cNvSpPr/>
            <p:nvPr/>
          </p:nvSpPr>
          <p:spPr>
            <a:xfrm>
              <a:off x="3268918" y="1582804"/>
              <a:ext cx="83210" cy="20674"/>
            </a:xfrm>
            <a:custGeom>
              <a:rect b="b" l="l" r="r" t="t"/>
              <a:pathLst>
                <a:path extrusionOk="0" h="766" w="3083">
                  <a:moveTo>
                    <a:pt x="0" y="1"/>
                  </a:moveTo>
                  <a:lnTo>
                    <a:pt x="0" y="765"/>
                  </a:lnTo>
                  <a:lnTo>
                    <a:pt x="3082" y="765"/>
                  </a:lnTo>
                  <a:lnTo>
                    <a:pt x="308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33" name="Google Shape;1333;p54">
            <a:hlinkClick action="ppaction://hlinksldjump" r:id="rId4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4" name="Google Shape;1334;p54">
            <a:hlinkClick action="ppaction://hlinksldjump" r:id="rId5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5" name="Google Shape;1335;p54">
            <a:hlinkClick action="ppaction://hlinksldjump" r:id="rId6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6" name="Google Shape;1336;p54">
            <a:hlinkClick action="ppaction://hlinksldjump" r:id="rId7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37" name="Google Shape;1337;p54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1338" name="Google Shape;1338;p54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9" name="Google Shape;1339;p54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0" name="Google Shape;1340;p54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4" name="Shape 1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5" name="Google Shape;1345;p55"/>
          <p:cNvGrpSpPr/>
          <p:nvPr/>
        </p:nvGrpSpPr>
        <p:grpSpPr>
          <a:xfrm>
            <a:off x="966240" y="1638993"/>
            <a:ext cx="737100" cy="737100"/>
            <a:chOff x="991075" y="1881675"/>
            <a:chExt cx="737100" cy="737100"/>
          </a:xfrm>
        </p:grpSpPr>
        <p:sp>
          <p:nvSpPr>
            <p:cNvPr id="1346" name="Google Shape;1346;p55"/>
            <p:cNvSpPr/>
            <p:nvPr/>
          </p:nvSpPr>
          <p:spPr>
            <a:xfrm>
              <a:off x="994970" y="1883200"/>
              <a:ext cx="733200" cy="733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7" name="Google Shape;1347;p55"/>
            <p:cNvSpPr/>
            <p:nvPr/>
          </p:nvSpPr>
          <p:spPr>
            <a:xfrm rot="10800000">
              <a:off x="991075" y="1881675"/>
              <a:ext cx="737100" cy="737100"/>
            </a:xfrm>
            <a:prstGeom prst="pie">
              <a:avLst>
                <a:gd fmla="val 5438597" name="adj1"/>
                <a:gd fmla="val 16200000" name="adj2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48" name="Google Shape;1348;p55"/>
          <p:cNvGrpSpPr/>
          <p:nvPr/>
        </p:nvGrpSpPr>
        <p:grpSpPr>
          <a:xfrm>
            <a:off x="3547346" y="1638993"/>
            <a:ext cx="737100" cy="737100"/>
            <a:chOff x="991075" y="1881675"/>
            <a:chExt cx="737100" cy="737100"/>
          </a:xfrm>
        </p:grpSpPr>
        <p:sp>
          <p:nvSpPr>
            <p:cNvPr id="1349" name="Google Shape;1349;p55"/>
            <p:cNvSpPr/>
            <p:nvPr/>
          </p:nvSpPr>
          <p:spPr>
            <a:xfrm>
              <a:off x="994970" y="1883200"/>
              <a:ext cx="733200" cy="733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0" name="Google Shape;1350;p55"/>
            <p:cNvSpPr/>
            <p:nvPr/>
          </p:nvSpPr>
          <p:spPr>
            <a:xfrm rot="10800000">
              <a:off x="991075" y="1881675"/>
              <a:ext cx="737100" cy="737100"/>
            </a:xfrm>
            <a:prstGeom prst="pie">
              <a:avLst>
                <a:gd fmla="val 5438597" name="adj1"/>
                <a:gd fmla="val 16200000" name="adj2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51" name="Google Shape;1351;p55"/>
          <p:cNvGrpSpPr/>
          <p:nvPr/>
        </p:nvGrpSpPr>
        <p:grpSpPr>
          <a:xfrm>
            <a:off x="6149176" y="1639018"/>
            <a:ext cx="737100" cy="737100"/>
            <a:chOff x="991075" y="1881675"/>
            <a:chExt cx="737100" cy="737100"/>
          </a:xfrm>
        </p:grpSpPr>
        <p:sp>
          <p:nvSpPr>
            <p:cNvPr id="1352" name="Google Shape;1352;p55"/>
            <p:cNvSpPr/>
            <p:nvPr/>
          </p:nvSpPr>
          <p:spPr>
            <a:xfrm>
              <a:off x="994970" y="1883200"/>
              <a:ext cx="733200" cy="733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3" name="Google Shape;1353;p55"/>
            <p:cNvSpPr/>
            <p:nvPr/>
          </p:nvSpPr>
          <p:spPr>
            <a:xfrm rot="10800000">
              <a:off x="991075" y="1881675"/>
              <a:ext cx="737100" cy="737100"/>
            </a:xfrm>
            <a:prstGeom prst="pie">
              <a:avLst>
                <a:gd fmla="val 5438597" name="adj1"/>
                <a:gd fmla="val 16200000" name="adj2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54" name="Google Shape;1354;p55"/>
          <p:cNvSpPr txBox="1"/>
          <p:nvPr>
            <p:ph idx="1" type="subTitle"/>
          </p:nvPr>
        </p:nvSpPr>
        <p:spPr>
          <a:xfrm>
            <a:off x="796200" y="109800"/>
            <a:ext cx="19299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ALGORITMI DE SORTARE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1355" name="Google Shape;1355;p55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1356" name="Google Shape;1356;p55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57" name="Google Shape;1357;p55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58" name="Google Shape;1358;p55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359" name="Google Shape;1359;p55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1360" name="Google Shape;1360;p55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61" name="Google Shape;1361;p55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1362" name="Google Shape;1362;p55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363" name="Google Shape;1363;p55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1364" name="Google Shape;1364;p55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365" name="Google Shape;1365;p55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1366" name="Google Shape;1366;p55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1367" name="Google Shape;1367;p55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8" name="Google Shape;1368;p55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369" name="Google Shape;1369;p55">
            <a:hlinkClick action="ppaction://hlinksldjump" r:id="rId3"/>
          </p:cNvPr>
          <p:cNvSpPr txBox="1"/>
          <p:nvPr>
            <p:ph idx="2" type="subTitle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SORTARE.CPP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370" name="Google Shape;1370;p55"/>
          <p:cNvSpPr txBox="1"/>
          <p:nvPr>
            <p:ph idx="6" type="title"/>
          </p:nvPr>
        </p:nvSpPr>
        <p:spPr>
          <a:xfrm>
            <a:off x="720000" y="540000"/>
            <a:ext cx="4541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/CONCLUZIA</a:t>
            </a:r>
            <a:endParaRPr/>
          </a:p>
        </p:txBody>
      </p:sp>
      <p:sp>
        <p:nvSpPr>
          <p:cNvPr id="1371" name="Google Shape;1371;p55"/>
          <p:cNvSpPr txBox="1"/>
          <p:nvPr>
            <p:ph type="title"/>
          </p:nvPr>
        </p:nvSpPr>
        <p:spPr>
          <a:xfrm>
            <a:off x="891995" y="2369163"/>
            <a:ext cx="2176200" cy="46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/MERGE SORT</a:t>
            </a:r>
            <a:endParaRPr/>
          </a:p>
        </p:txBody>
      </p:sp>
      <p:sp>
        <p:nvSpPr>
          <p:cNvPr id="1372" name="Google Shape;1372;p55"/>
          <p:cNvSpPr txBox="1"/>
          <p:nvPr>
            <p:ph idx="1" type="subTitle"/>
          </p:nvPr>
        </p:nvSpPr>
        <p:spPr>
          <a:xfrm>
            <a:off x="892000" y="3023150"/>
            <a:ext cx="2313300" cy="137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-funcționează pe orice fel de date, indiferent de dimensiune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-necesită memorie suplimentară.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&lt;stabil&gt;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&lt;prin comparare&gt;</a:t>
            </a:r>
            <a:endParaRPr/>
          </a:p>
        </p:txBody>
      </p:sp>
      <p:sp>
        <p:nvSpPr>
          <p:cNvPr id="1373" name="Google Shape;1373;p55"/>
          <p:cNvSpPr txBox="1"/>
          <p:nvPr>
            <p:ph idx="2" type="title"/>
          </p:nvPr>
        </p:nvSpPr>
        <p:spPr>
          <a:xfrm>
            <a:off x="3483900" y="2370638"/>
            <a:ext cx="2176200" cy="46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/QUICK SORT</a:t>
            </a:r>
            <a:endParaRPr/>
          </a:p>
        </p:txBody>
      </p:sp>
      <p:sp>
        <p:nvSpPr>
          <p:cNvPr id="1374" name="Google Shape;1374;p55"/>
          <p:cNvSpPr txBox="1"/>
          <p:nvPr>
            <p:ph idx="3" type="subTitle"/>
          </p:nvPr>
        </p:nvSpPr>
        <p:spPr>
          <a:xfrm>
            <a:off x="3483900" y="3023125"/>
            <a:ext cx="2415600" cy="126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-nu merge pe date foarte mari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-este mai rapid decât Merge în cazul datelor de mici dimensiuni.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&lt;instabil&gt;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&lt;prin comparare&gt;</a:t>
            </a:r>
            <a:endParaRPr/>
          </a:p>
        </p:txBody>
      </p:sp>
      <p:sp>
        <p:nvSpPr>
          <p:cNvPr id="1375" name="Google Shape;1375;p55"/>
          <p:cNvSpPr txBox="1"/>
          <p:nvPr>
            <p:ph idx="4" type="title"/>
          </p:nvPr>
        </p:nvSpPr>
        <p:spPr>
          <a:xfrm>
            <a:off x="6075805" y="2337450"/>
            <a:ext cx="2176200" cy="46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/COUNTING SORT</a:t>
            </a:r>
            <a:endParaRPr/>
          </a:p>
        </p:txBody>
      </p:sp>
      <p:sp>
        <p:nvSpPr>
          <p:cNvPr id="1376" name="Google Shape;1376;p55"/>
          <p:cNvSpPr txBox="1"/>
          <p:nvPr>
            <p:ph idx="5" type="subTitle"/>
          </p:nvPr>
        </p:nvSpPr>
        <p:spPr>
          <a:xfrm>
            <a:off x="6075800" y="2956701"/>
            <a:ext cx="2176200" cy="150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-folosim când MAXN (valoarea max din listă) nu este foarte mare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-eficient ca timp, nu ca și memorie.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&lt;stabil&gt;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&lt;prin numarare&gt;</a:t>
            </a:r>
            <a:endParaRPr/>
          </a:p>
        </p:txBody>
      </p:sp>
      <p:grpSp>
        <p:nvGrpSpPr>
          <p:cNvPr id="1377" name="Google Shape;1377;p55"/>
          <p:cNvGrpSpPr/>
          <p:nvPr/>
        </p:nvGrpSpPr>
        <p:grpSpPr>
          <a:xfrm>
            <a:off x="3711400" y="1829222"/>
            <a:ext cx="409009" cy="356642"/>
            <a:chOff x="4367550" y="2156499"/>
            <a:chExt cx="409009" cy="356642"/>
          </a:xfrm>
        </p:grpSpPr>
        <p:sp>
          <p:nvSpPr>
            <p:cNvPr id="1378" name="Google Shape;1378;p55"/>
            <p:cNvSpPr/>
            <p:nvPr/>
          </p:nvSpPr>
          <p:spPr>
            <a:xfrm>
              <a:off x="4555118" y="2242676"/>
              <a:ext cx="221441" cy="270465"/>
            </a:xfrm>
            <a:custGeom>
              <a:rect b="b" l="l" r="r" t="t"/>
              <a:pathLst>
                <a:path extrusionOk="0" h="9456" w="7742">
                  <a:moveTo>
                    <a:pt x="1" y="1"/>
                  </a:moveTo>
                  <a:lnTo>
                    <a:pt x="580" y="9456"/>
                  </a:lnTo>
                  <a:lnTo>
                    <a:pt x="7741" y="9456"/>
                  </a:lnTo>
                  <a:lnTo>
                    <a:pt x="7741" y="46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9" name="Google Shape;1379;p55"/>
            <p:cNvSpPr/>
            <p:nvPr/>
          </p:nvSpPr>
          <p:spPr>
            <a:xfrm>
              <a:off x="4367550" y="2242676"/>
              <a:ext cx="204193" cy="270465"/>
            </a:xfrm>
            <a:custGeom>
              <a:rect b="b" l="l" r="r" t="t"/>
              <a:pathLst>
                <a:path extrusionOk="0" h="9456" w="7139">
                  <a:moveTo>
                    <a:pt x="7138" y="1"/>
                  </a:moveTo>
                  <a:lnTo>
                    <a:pt x="0" y="464"/>
                  </a:lnTo>
                  <a:lnTo>
                    <a:pt x="0" y="9456"/>
                  </a:lnTo>
                  <a:lnTo>
                    <a:pt x="7138" y="9456"/>
                  </a:lnTo>
                  <a:lnTo>
                    <a:pt x="713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0" name="Google Shape;1380;p55"/>
            <p:cNvSpPr/>
            <p:nvPr/>
          </p:nvSpPr>
          <p:spPr>
            <a:xfrm>
              <a:off x="4555118" y="2156499"/>
              <a:ext cx="221441" cy="99479"/>
            </a:xfrm>
            <a:custGeom>
              <a:rect b="b" l="l" r="r" t="t"/>
              <a:pathLst>
                <a:path extrusionOk="0" h="3478" w="7742">
                  <a:moveTo>
                    <a:pt x="580" y="1"/>
                  </a:moveTo>
                  <a:lnTo>
                    <a:pt x="1" y="1739"/>
                  </a:lnTo>
                  <a:lnTo>
                    <a:pt x="580" y="3477"/>
                  </a:lnTo>
                  <a:lnTo>
                    <a:pt x="7741" y="3477"/>
                  </a:lnTo>
                  <a:lnTo>
                    <a:pt x="77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1" name="Google Shape;1381;p55"/>
            <p:cNvSpPr/>
            <p:nvPr/>
          </p:nvSpPr>
          <p:spPr>
            <a:xfrm>
              <a:off x="4367550" y="2156499"/>
              <a:ext cx="204193" cy="99479"/>
            </a:xfrm>
            <a:custGeom>
              <a:rect b="b" l="l" r="r" t="t"/>
              <a:pathLst>
                <a:path extrusionOk="0" h="3478" w="7139">
                  <a:moveTo>
                    <a:pt x="0" y="1"/>
                  </a:moveTo>
                  <a:lnTo>
                    <a:pt x="0" y="3477"/>
                  </a:lnTo>
                  <a:lnTo>
                    <a:pt x="7138" y="3477"/>
                  </a:lnTo>
                  <a:lnTo>
                    <a:pt x="713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2" name="Google Shape;1382;p55"/>
            <p:cNvSpPr/>
            <p:nvPr/>
          </p:nvSpPr>
          <p:spPr>
            <a:xfrm>
              <a:off x="4405991" y="2195626"/>
              <a:ext cx="25227" cy="21881"/>
            </a:xfrm>
            <a:custGeom>
              <a:rect b="b" l="l" r="r" t="t"/>
              <a:pathLst>
                <a:path extrusionOk="0" h="765" w="882">
                  <a:moveTo>
                    <a:pt x="0" y="0"/>
                  </a:moveTo>
                  <a:lnTo>
                    <a:pt x="0" y="765"/>
                  </a:lnTo>
                  <a:lnTo>
                    <a:pt x="881" y="765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3" name="Google Shape;1383;p55"/>
            <p:cNvSpPr/>
            <p:nvPr/>
          </p:nvSpPr>
          <p:spPr>
            <a:xfrm>
              <a:off x="4455700" y="2195626"/>
              <a:ext cx="27859" cy="21881"/>
            </a:xfrm>
            <a:custGeom>
              <a:rect b="b" l="l" r="r" t="t"/>
              <a:pathLst>
                <a:path extrusionOk="0" h="765" w="974">
                  <a:moveTo>
                    <a:pt x="1" y="0"/>
                  </a:moveTo>
                  <a:lnTo>
                    <a:pt x="1" y="765"/>
                  </a:lnTo>
                  <a:lnTo>
                    <a:pt x="974" y="765"/>
                  </a:lnTo>
                  <a:lnTo>
                    <a:pt x="97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4" name="Google Shape;1384;p55"/>
            <p:cNvSpPr/>
            <p:nvPr/>
          </p:nvSpPr>
          <p:spPr>
            <a:xfrm>
              <a:off x="4508069" y="2195626"/>
              <a:ext cx="25227" cy="21881"/>
            </a:xfrm>
            <a:custGeom>
              <a:rect b="b" l="l" r="r" t="t"/>
              <a:pathLst>
                <a:path extrusionOk="0" h="765" w="882">
                  <a:moveTo>
                    <a:pt x="0" y="0"/>
                  </a:moveTo>
                  <a:lnTo>
                    <a:pt x="0" y="765"/>
                  </a:lnTo>
                  <a:lnTo>
                    <a:pt x="881" y="765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5" name="Google Shape;1385;p55"/>
            <p:cNvSpPr/>
            <p:nvPr/>
          </p:nvSpPr>
          <p:spPr>
            <a:xfrm>
              <a:off x="4555118" y="2333486"/>
              <a:ext cx="143871" cy="102111"/>
            </a:xfrm>
            <a:custGeom>
              <a:rect b="b" l="l" r="r" t="t"/>
              <a:pathLst>
                <a:path extrusionOk="0" h="3570" w="5030">
                  <a:moveTo>
                    <a:pt x="580" y="0"/>
                  </a:moveTo>
                  <a:lnTo>
                    <a:pt x="1" y="1831"/>
                  </a:lnTo>
                  <a:lnTo>
                    <a:pt x="580" y="3569"/>
                  </a:lnTo>
                  <a:lnTo>
                    <a:pt x="5030" y="3569"/>
                  </a:lnTo>
                  <a:lnTo>
                    <a:pt x="50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6" name="Google Shape;1386;p55"/>
            <p:cNvSpPr/>
            <p:nvPr/>
          </p:nvSpPr>
          <p:spPr>
            <a:xfrm>
              <a:off x="4445089" y="2333486"/>
              <a:ext cx="126652" cy="102111"/>
            </a:xfrm>
            <a:custGeom>
              <a:rect b="b" l="l" r="r" t="t"/>
              <a:pathLst>
                <a:path extrusionOk="0" h="3570" w="4428">
                  <a:moveTo>
                    <a:pt x="1" y="0"/>
                  </a:moveTo>
                  <a:lnTo>
                    <a:pt x="1" y="3569"/>
                  </a:lnTo>
                  <a:lnTo>
                    <a:pt x="4427" y="3569"/>
                  </a:lnTo>
                  <a:lnTo>
                    <a:pt x="44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7" name="Google Shape;1387;p55"/>
            <p:cNvSpPr/>
            <p:nvPr/>
          </p:nvSpPr>
          <p:spPr>
            <a:xfrm>
              <a:off x="4483529" y="2371926"/>
              <a:ext cx="24570" cy="25227"/>
            </a:xfrm>
            <a:custGeom>
              <a:rect b="b" l="l" r="r" t="t"/>
              <a:pathLst>
                <a:path extrusionOk="0" h="882" w="859">
                  <a:moveTo>
                    <a:pt x="1" y="1"/>
                  </a:moveTo>
                  <a:lnTo>
                    <a:pt x="1" y="881"/>
                  </a:lnTo>
                  <a:lnTo>
                    <a:pt x="858" y="881"/>
                  </a:lnTo>
                  <a:lnTo>
                    <a:pt x="85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8" name="Google Shape;1388;p55"/>
            <p:cNvSpPr/>
            <p:nvPr/>
          </p:nvSpPr>
          <p:spPr>
            <a:xfrm>
              <a:off x="4533267" y="2371926"/>
              <a:ext cx="24541" cy="25227"/>
            </a:xfrm>
            <a:custGeom>
              <a:rect b="b" l="l" r="r" t="t"/>
              <a:pathLst>
                <a:path extrusionOk="0" h="882" w="858">
                  <a:moveTo>
                    <a:pt x="0" y="1"/>
                  </a:moveTo>
                  <a:lnTo>
                    <a:pt x="0" y="881"/>
                  </a:lnTo>
                  <a:lnTo>
                    <a:pt x="858" y="881"/>
                  </a:lnTo>
                  <a:lnTo>
                    <a:pt x="85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9" name="Google Shape;1389;p55"/>
            <p:cNvSpPr/>
            <p:nvPr/>
          </p:nvSpPr>
          <p:spPr>
            <a:xfrm>
              <a:off x="4585608" y="2371926"/>
              <a:ext cx="25227" cy="25227"/>
            </a:xfrm>
            <a:custGeom>
              <a:rect b="b" l="l" r="r" t="t"/>
              <a:pathLst>
                <a:path extrusionOk="0" h="882" w="882">
                  <a:moveTo>
                    <a:pt x="1" y="1"/>
                  </a:moveTo>
                  <a:lnTo>
                    <a:pt x="1" y="881"/>
                  </a:lnTo>
                  <a:lnTo>
                    <a:pt x="882" y="881"/>
                  </a:lnTo>
                  <a:lnTo>
                    <a:pt x="88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0" name="Google Shape;1390;p55"/>
            <p:cNvSpPr/>
            <p:nvPr/>
          </p:nvSpPr>
          <p:spPr>
            <a:xfrm>
              <a:off x="4635345" y="2371926"/>
              <a:ext cx="25199" cy="25227"/>
            </a:xfrm>
            <a:custGeom>
              <a:rect b="b" l="l" r="r" t="t"/>
              <a:pathLst>
                <a:path extrusionOk="0" h="882" w="881">
                  <a:moveTo>
                    <a:pt x="0" y="1"/>
                  </a:moveTo>
                  <a:lnTo>
                    <a:pt x="0" y="881"/>
                  </a:lnTo>
                  <a:lnTo>
                    <a:pt x="881" y="881"/>
                  </a:lnTo>
                  <a:lnTo>
                    <a:pt x="88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91" name="Google Shape;1391;p55"/>
          <p:cNvGrpSpPr/>
          <p:nvPr/>
        </p:nvGrpSpPr>
        <p:grpSpPr>
          <a:xfrm>
            <a:off x="6313214" y="1829247"/>
            <a:ext cx="409037" cy="356642"/>
            <a:chOff x="8245271" y="1357987"/>
            <a:chExt cx="409037" cy="356642"/>
          </a:xfrm>
        </p:grpSpPr>
        <p:sp>
          <p:nvSpPr>
            <p:cNvPr id="1392" name="Google Shape;1392;p55"/>
            <p:cNvSpPr/>
            <p:nvPr/>
          </p:nvSpPr>
          <p:spPr>
            <a:xfrm>
              <a:off x="8432868" y="1444163"/>
              <a:ext cx="221441" cy="270465"/>
            </a:xfrm>
            <a:custGeom>
              <a:rect b="b" l="l" r="r" t="t"/>
              <a:pathLst>
                <a:path extrusionOk="0" h="9456" w="7742">
                  <a:moveTo>
                    <a:pt x="1" y="1"/>
                  </a:moveTo>
                  <a:lnTo>
                    <a:pt x="580" y="9456"/>
                  </a:lnTo>
                  <a:lnTo>
                    <a:pt x="7741" y="9456"/>
                  </a:lnTo>
                  <a:lnTo>
                    <a:pt x="7741" y="46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3" name="Google Shape;1393;p55"/>
            <p:cNvSpPr/>
            <p:nvPr/>
          </p:nvSpPr>
          <p:spPr>
            <a:xfrm>
              <a:off x="8245271" y="1444163"/>
              <a:ext cx="204193" cy="270465"/>
            </a:xfrm>
            <a:custGeom>
              <a:rect b="b" l="l" r="r" t="t"/>
              <a:pathLst>
                <a:path extrusionOk="0" h="9456" w="7139">
                  <a:moveTo>
                    <a:pt x="7139" y="1"/>
                  </a:moveTo>
                  <a:lnTo>
                    <a:pt x="1" y="464"/>
                  </a:lnTo>
                  <a:lnTo>
                    <a:pt x="1" y="9456"/>
                  </a:lnTo>
                  <a:lnTo>
                    <a:pt x="7139" y="9456"/>
                  </a:lnTo>
                  <a:lnTo>
                    <a:pt x="713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4" name="Google Shape;1394;p55"/>
            <p:cNvSpPr/>
            <p:nvPr/>
          </p:nvSpPr>
          <p:spPr>
            <a:xfrm>
              <a:off x="8432868" y="1357987"/>
              <a:ext cx="221441" cy="99479"/>
            </a:xfrm>
            <a:custGeom>
              <a:rect b="b" l="l" r="r" t="t"/>
              <a:pathLst>
                <a:path extrusionOk="0" h="3478" w="7742">
                  <a:moveTo>
                    <a:pt x="580" y="1"/>
                  </a:moveTo>
                  <a:lnTo>
                    <a:pt x="1" y="1739"/>
                  </a:lnTo>
                  <a:lnTo>
                    <a:pt x="580" y="3477"/>
                  </a:lnTo>
                  <a:lnTo>
                    <a:pt x="7741" y="3477"/>
                  </a:lnTo>
                  <a:lnTo>
                    <a:pt x="77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5" name="Google Shape;1395;p55"/>
            <p:cNvSpPr/>
            <p:nvPr/>
          </p:nvSpPr>
          <p:spPr>
            <a:xfrm>
              <a:off x="8245271" y="1357987"/>
              <a:ext cx="204193" cy="99479"/>
            </a:xfrm>
            <a:custGeom>
              <a:rect b="b" l="l" r="r" t="t"/>
              <a:pathLst>
                <a:path extrusionOk="0" h="3478" w="7139">
                  <a:moveTo>
                    <a:pt x="1" y="1"/>
                  </a:moveTo>
                  <a:lnTo>
                    <a:pt x="1" y="3477"/>
                  </a:lnTo>
                  <a:lnTo>
                    <a:pt x="7139" y="3477"/>
                  </a:lnTo>
                  <a:lnTo>
                    <a:pt x="713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6" name="Google Shape;1396;p55"/>
            <p:cNvSpPr/>
            <p:nvPr/>
          </p:nvSpPr>
          <p:spPr>
            <a:xfrm>
              <a:off x="8283740" y="1397114"/>
              <a:ext cx="25199" cy="21881"/>
            </a:xfrm>
            <a:custGeom>
              <a:rect b="b" l="l" r="r" t="t"/>
              <a:pathLst>
                <a:path extrusionOk="0" h="765" w="881">
                  <a:moveTo>
                    <a:pt x="0" y="0"/>
                  </a:moveTo>
                  <a:lnTo>
                    <a:pt x="0" y="765"/>
                  </a:lnTo>
                  <a:lnTo>
                    <a:pt x="881" y="765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7" name="Google Shape;1397;p55"/>
            <p:cNvSpPr/>
            <p:nvPr/>
          </p:nvSpPr>
          <p:spPr>
            <a:xfrm>
              <a:off x="8333450" y="1397114"/>
              <a:ext cx="27859" cy="21881"/>
            </a:xfrm>
            <a:custGeom>
              <a:rect b="b" l="l" r="r" t="t"/>
              <a:pathLst>
                <a:path extrusionOk="0" h="765" w="974">
                  <a:moveTo>
                    <a:pt x="0" y="0"/>
                  </a:moveTo>
                  <a:lnTo>
                    <a:pt x="0" y="765"/>
                  </a:lnTo>
                  <a:lnTo>
                    <a:pt x="974" y="765"/>
                  </a:lnTo>
                  <a:lnTo>
                    <a:pt x="97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8" name="Google Shape;1398;p55"/>
            <p:cNvSpPr/>
            <p:nvPr/>
          </p:nvSpPr>
          <p:spPr>
            <a:xfrm>
              <a:off x="8385819" y="1397114"/>
              <a:ext cx="25199" cy="21881"/>
            </a:xfrm>
            <a:custGeom>
              <a:rect b="b" l="l" r="r" t="t"/>
              <a:pathLst>
                <a:path extrusionOk="0" h="765" w="881">
                  <a:moveTo>
                    <a:pt x="0" y="0"/>
                  </a:moveTo>
                  <a:lnTo>
                    <a:pt x="0" y="765"/>
                  </a:lnTo>
                  <a:lnTo>
                    <a:pt x="881" y="765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9" name="Google Shape;1399;p55"/>
            <p:cNvSpPr/>
            <p:nvPr/>
          </p:nvSpPr>
          <p:spPr>
            <a:xfrm>
              <a:off x="8333450" y="1510462"/>
              <a:ext cx="77570" cy="151822"/>
            </a:xfrm>
            <a:custGeom>
              <a:rect b="b" l="l" r="r" t="t"/>
              <a:pathLst>
                <a:path extrusionOk="0" h="5308" w="2712">
                  <a:moveTo>
                    <a:pt x="2040" y="0"/>
                  </a:moveTo>
                  <a:lnTo>
                    <a:pt x="0" y="2688"/>
                  </a:lnTo>
                  <a:lnTo>
                    <a:pt x="2040" y="5307"/>
                  </a:lnTo>
                  <a:lnTo>
                    <a:pt x="2712" y="4728"/>
                  </a:lnTo>
                  <a:lnTo>
                    <a:pt x="1066" y="2688"/>
                  </a:lnTo>
                  <a:lnTo>
                    <a:pt x="2712" y="579"/>
                  </a:lnTo>
                  <a:lnTo>
                    <a:pt x="2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0" name="Google Shape;1400;p55"/>
            <p:cNvSpPr/>
            <p:nvPr/>
          </p:nvSpPr>
          <p:spPr>
            <a:xfrm>
              <a:off x="8488555" y="1510462"/>
              <a:ext cx="76912" cy="151822"/>
            </a:xfrm>
            <a:custGeom>
              <a:rect b="b" l="l" r="r" t="t"/>
              <a:pathLst>
                <a:path extrusionOk="0" h="5308" w="2689">
                  <a:moveTo>
                    <a:pt x="672" y="0"/>
                  </a:moveTo>
                  <a:lnTo>
                    <a:pt x="0" y="579"/>
                  </a:lnTo>
                  <a:lnTo>
                    <a:pt x="1623" y="2688"/>
                  </a:lnTo>
                  <a:lnTo>
                    <a:pt x="0" y="4728"/>
                  </a:lnTo>
                  <a:lnTo>
                    <a:pt x="672" y="5307"/>
                  </a:lnTo>
                  <a:lnTo>
                    <a:pt x="2689" y="2688"/>
                  </a:lnTo>
                  <a:lnTo>
                    <a:pt x="67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1" name="Google Shape;1401;p55"/>
            <p:cNvSpPr/>
            <p:nvPr/>
          </p:nvSpPr>
          <p:spPr>
            <a:xfrm>
              <a:off x="8438846" y="1510462"/>
              <a:ext cx="21881" cy="151822"/>
            </a:xfrm>
            <a:custGeom>
              <a:rect b="b" l="l" r="r" t="t"/>
              <a:pathLst>
                <a:path extrusionOk="0" h="5308" w="765">
                  <a:moveTo>
                    <a:pt x="0" y="0"/>
                  </a:moveTo>
                  <a:lnTo>
                    <a:pt x="0" y="5307"/>
                  </a:lnTo>
                  <a:lnTo>
                    <a:pt x="765" y="5307"/>
                  </a:lnTo>
                  <a:lnTo>
                    <a:pt x="76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02" name="Google Shape;1402;p55"/>
          <p:cNvGrpSpPr/>
          <p:nvPr/>
        </p:nvGrpSpPr>
        <p:grpSpPr>
          <a:xfrm>
            <a:off x="1130288" y="1832203"/>
            <a:ext cx="408999" cy="350681"/>
            <a:chOff x="3159447" y="1439568"/>
            <a:chExt cx="385957" cy="330924"/>
          </a:xfrm>
        </p:grpSpPr>
        <p:sp>
          <p:nvSpPr>
            <p:cNvPr id="1403" name="Google Shape;1403;p55"/>
            <p:cNvSpPr/>
            <p:nvPr/>
          </p:nvSpPr>
          <p:spPr>
            <a:xfrm>
              <a:off x="3336474" y="1439568"/>
              <a:ext cx="208930" cy="221453"/>
            </a:xfrm>
            <a:custGeom>
              <a:rect b="b" l="l" r="r" t="t"/>
              <a:pathLst>
                <a:path extrusionOk="0" h="8205" w="7741">
                  <a:moveTo>
                    <a:pt x="579" y="1"/>
                  </a:moveTo>
                  <a:lnTo>
                    <a:pt x="0" y="8205"/>
                  </a:lnTo>
                  <a:lnTo>
                    <a:pt x="7741" y="7718"/>
                  </a:lnTo>
                  <a:lnTo>
                    <a:pt x="774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4" name="Google Shape;1404;p55"/>
            <p:cNvSpPr/>
            <p:nvPr/>
          </p:nvSpPr>
          <p:spPr>
            <a:xfrm>
              <a:off x="3159447" y="1439568"/>
              <a:ext cx="192682" cy="221453"/>
            </a:xfrm>
            <a:custGeom>
              <a:rect b="b" l="l" r="r" t="t"/>
              <a:pathLst>
                <a:path extrusionOk="0" h="8205" w="7139">
                  <a:moveTo>
                    <a:pt x="1" y="1"/>
                  </a:moveTo>
                  <a:lnTo>
                    <a:pt x="1" y="7718"/>
                  </a:lnTo>
                  <a:lnTo>
                    <a:pt x="7138" y="8205"/>
                  </a:lnTo>
                  <a:lnTo>
                    <a:pt x="71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5" name="Google Shape;1405;p55"/>
            <p:cNvSpPr/>
            <p:nvPr/>
          </p:nvSpPr>
          <p:spPr>
            <a:xfrm>
              <a:off x="3336474" y="1694785"/>
              <a:ext cx="78190" cy="62563"/>
            </a:xfrm>
            <a:custGeom>
              <a:rect b="b" l="l" r="r" t="t"/>
              <a:pathLst>
                <a:path extrusionOk="0" h="2318" w="2897">
                  <a:moveTo>
                    <a:pt x="0" y="0"/>
                  </a:moveTo>
                  <a:lnTo>
                    <a:pt x="579" y="2318"/>
                  </a:lnTo>
                  <a:lnTo>
                    <a:pt x="2897" y="2318"/>
                  </a:lnTo>
                  <a:lnTo>
                    <a:pt x="2897" y="5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6" name="Google Shape;1406;p55"/>
            <p:cNvSpPr/>
            <p:nvPr/>
          </p:nvSpPr>
          <p:spPr>
            <a:xfrm>
              <a:off x="3289538" y="1694785"/>
              <a:ext cx="62590" cy="62563"/>
            </a:xfrm>
            <a:custGeom>
              <a:rect b="b" l="l" r="r" t="t"/>
              <a:pathLst>
                <a:path extrusionOk="0" h="2318" w="2319">
                  <a:moveTo>
                    <a:pt x="2318" y="0"/>
                  </a:moveTo>
                  <a:lnTo>
                    <a:pt x="1" y="579"/>
                  </a:lnTo>
                  <a:lnTo>
                    <a:pt x="1" y="2318"/>
                  </a:lnTo>
                  <a:lnTo>
                    <a:pt x="2318" y="2318"/>
                  </a:lnTo>
                  <a:lnTo>
                    <a:pt x="231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7" name="Google Shape;1407;p55"/>
            <p:cNvSpPr/>
            <p:nvPr/>
          </p:nvSpPr>
          <p:spPr>
            <a:xfrm>
              <a:off x="3344598" y="1746687"/>
              <a:ext cx="106988" cy="23805"/>
            </a:xfrm>
            <a:custGeom>
              <a:rect b="b" l="l" r="r" t="t"/>
              <a:pathLst>
                <a:path extrusionOk="0" h="882" w="3964">
                  <a:moveTo>
                    <a:pt x="278" y="1"/>
                  </a:moveTo>
                  <a:lnTo>
                    <a:pt x="0" y="395"/>
                  </a:lnTo>
                  <a:lnTo>
                    <a:pt x="278" y="881"/>
                  </a:lnTo>
                  <a:lnTo>
                    <a:pt x="3963" y="881"/>
                  </a:lnTo>
                  <a:lnTo>
                    <a:pt x="39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8" name="Google Shape;1408;p55"/>
            <p:cNvSpPr/>
            <p:nvPr/>
          </p:nvSpPr>
          <p:spPr>
            <a:xfrm>
              <a:off x="3253264" y="1746687"/>
              <a:ext cx="98864" cy="23805"/>
            </a:xfrm>
            <a:custGeom>
              <a:rect b="b" l="l" r="r" t="t"/>
              <a:pathLst>
                <a:path extrusionOk="0" h="882" w="3663">
                  <a:moveTo>
                    <a:pt x="1" y="1"/>
                  </a:moveTo>
                  <a:lnTo>
                    <a:pt x="1" y="881"/>
                  </a:lnTo>
                  <a:lnTo>
                    <a:pt x="3662" y="881"/>
                  </a:lnTo>
                  <a:lnTo>
                    <a:pt x="36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9" name="Google Shape;1409;p55"/>
            <p:cNvSpPr/>
            <p:nvPr/>
          </p:nvSpPr>
          <p:spPr>
            <a:xfrm>
              <a:off x="3336474" y="1647850"/>
              <a:ext cx="208930" cy="62590"/>
            </a:xfrm>
            <a:custGeom>
              <a:rect b="b" l="l" r="r" t="t"/>
              <a:pathLst>
                <a:path extrusionOk="0" h="2319" w="7741">
                  <a:moveTo>
                    <a:pt x="579" y="1"/>
                  </a:moveTo>
                  <a:lnTo>
                    <a:pt x="0" y="1160"/>
                  </a:lnTo>
                  <a:lnTo>
                    <a:pt x="579" y="2318"/>
                  </a:lnTo>
                  <a:lnTo>
                    <a:pt x="7741" y="2318"/>
                  </a:lnTo>
                  <a:lnTo>
                    <a:pt x="77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0" name="Google Shape;1410;p55"/>
            <p:cNvSpPr/>
            <p:nvPr/>
          </p:nvSpPr>
          <p:spPr>
            <a:xfrm>
              <a:off x="3159447" y="1647850"/>
              <a:ext cx="192682" cy="62590"/>
            </a:xfrm>
            <a:custGeom>
              <a:rect b="b" l="l" r="r" t="t"/>
              <a:pathLst>
                <a:path extrusionOk="0" h="2319" w="7139">
                  <a:moveTo>
                    <a:pt x="1" y="1"/>
                  </a:moveTo>
                  <a:lnTo>
                    <a:pt x="1" y="2318"/>
                  </a:lnTo>
                  <a:lnTo>
                    <a:pt x="7138" y="2318"/>
                  </a:lnTo>
                  <a:lnTo>
                    <a:pt x="71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1" name="Google Shape;1411;p55"/>
            <p:cNvSpPr/>
            <p:nvPr/>
          </p:nvSpPr>
          <p:spPr>
            <a:xfrm>
              <a:off x="3365245" y="1533385"/>
              <a:ext cx="143263" cy="23184"/>
            </a:xfrm>
            <a:custGeom>
              <a:rect b="b" l="l" r="r" t="t"/>
              <a:pathLst>
                <a:path extrusionOk="0" h="859" w="5308">
                  <a:moveTo>
                    <a:pt x="0" y="1"/>
                  </a:moveTo>
                  <a:lnTo>
                    <a:pt x="0" y="858"/>
                  </a:lnTo>
                  <a:lnTo>
                    <a:pt x="5307" y="858"/>
                  </a:lnTo>
                  <a:lnTo>
                    <a:pt x="53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2" name="Google Shape;1412;p55"/>
            <p:cNvSpPr/>
            <p:nvPr/>
          </p:nvSpPr>
          <p:spPr>
            <a:xfrm>
              <a:off x="3195721" y="1533385"/>
              <a:ext cx="143263" cy="23184"/>
            </a:xfrm>
            <a:custGeom>
              <a:rect b="b" l="l" r="r" t="t"/>
              <a:pathLst>
                <a:path extrusionOk="0" h="859" w="5308">
                  <a:moveTo>
                    <a:pt x="1" y="1"/>
                  </a:moveTo>
                  <a:lnTo>
                    <a:pt x="1" y="858"/>
                  </a:lnTo>
                  <a:lnTo>
                    <a:pt x="5308" y="858"/>
                  </a:lnTo>
                  <a:lnTo>
                    <a:pt x="53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3" name="Google Shape;1413;p55"/>
            <p:cNvSpPr/>
            <p:nvPr/>
          </p:nvSpPr>
          <p:spPr>
            <a:xfrm>
              <a:off x="3195721" y="1486476"/>
              <a:ext cx="46936" cy="23184"/>
            </a:xfrm>
            <a:custGeom>
              <a:rect b="b" l="l" r="r" t="t"/>
              <a:pathLst>
                <a:path extrusionOk="0" h="859" w="1739">
                  <a:moveTo>
                    <a:pt x="1" y="1"/>
                  </a:moveTo>
                  <a:lnTo>
                    <a:pt x="1" y="858"/>
                  </a:lnTo>
                  <a:lnTo>
                    <a:pt x="1739" y="858"/>
                  </a:lnTo>
                  <a:lnTo>
                    <a:pt x="173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4" name="Google Shape;1414;p55"/>
            <p:cNvSpPr/>
            <p:nvPr/>
          </p:nvSpPr>
          <p:spPr>
            <a:xfrm>
              <a:off x="3461573" y="1486476"/>
              <a:ext cx="46936" cy="23184"/>
            </a:xfrm>
            <a:custGeom>
              <a:rect b="b" l="l" r="r" t="t"/>
              <a:pathLst>
                <a:path extrusionOk="0" h="859" w="1739">
                  <a:moveTo>
                    <a:pt x="0" y="1"/>
                  </a:moveTo>
                  <a:lnTo>
                    <a:pt x="0" y="858"/>
                  </a:lnTo>
                  <a:lnTo>
                    <a:pt x="1738" y="858"/>
                  </a:lnTo>
                  <a:lnTo>
                    <a:pt x="17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5" name="Google Shape;1415;p55"/>
            <p:cNvSpPr/>
            <p:nvPr/>
          </p:nvSpPr>
          <p:spPr>
            <a:xfrm>
              <a:off x="3195721" y="1582804"/>
              <a:ext cx="46936" cy="20674"/>
            </a:xfrm>
            <a:custGeom>
              <a:rect b="b" l="l" r="r" t="t"/>
              <a:pathLst>
                <a:path extrusionOk="0" h="766" w="1739">
                  <a:moveTo>
                    <a:pt x="1" y="1"/>
                  </a:moveTo>
                  <a:lnTo>
                    <a:pt x="1" y="765"/>
                  </a:lnTo>
                  <a:lnTo>
                    <a:pt x="1739" y="765"/>
                  </a:lnTo>
                  <a:lnTo>
                    <a:pt x="173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6" name="Google Shape;1416;p55"/>
            <p:cNvSpPr/>
            <p:nvPr/>
          </p:nvSpPr>
          <p:spPr>
            <a:xfrm>
              <a:off x="3461573" y="1582804"/>
              <a:ext cx="46936" cy="20674"/>
            </a:xfrm>
            <a:custGeom>
              <a:rect b="b" l="l" r="r" t="t"/>
              <a:pathLst>
                <a:path extrusionOk="0" h="766" w="1739">
                  <a:moveTo>
                    <a:pt x="0" y="1"/>
                  </a:moveTo>
                  <a:lnTo>
                    <a:pt x="0" y="765"/>
                  </a:lnTo>
                  <a:lnTo>
                    <a:pt x="1738" y="765"/>
                  </a:lnTo>
                  <a:lnTo>
                    <a:pt x="17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7" name="Google Shape;1417;p55"/>
            <p:cNvSpPr/>
            <p:nvPr/>
          </p:nvSpPr>
          <p:spPr>
            <a:xfrm>
              <a:off x="3344598" y="1486476"/>
              <a:ext cx="91334" cy="23184"/>
            </a:xfrm>
            <a:custGeom>
              <a:rect b="b" l="l" r="r" t="t"/>
              <a:pathLst>
                <a:path extrusionOk="0" h="859" w="3384">
                  <a:moveTo>
                    <a:pt x="278" y="1"/>
                  </a:moveTo>
                  <a:lnTo>
                    <a:pt x="0" y="372"/>
                  </a:lnTo>
                  <a:lnTo>
                    <a:pt x="278" y="858"/>
                  </a:lnTo>
                  <a:lnTo>
                    <a:pt x="3384" y="858"/>
                  </a:lnTo>
                  <a:lnTo>
                    <a:pt x="338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8" name="Google Shape;1418;p55"/>
            <p:cNvSpPr/>
            <p:nvPr/>
          </p:nvSpPr>
          <p:spPr>
            <a:xfrm>
              <a:off x="3344598" y="1582804"/>
              <a:ext cx="91334" cy="20674"/>
            </a:xfrm>
            <a:custGeom>
              <a:rect b="b" l="l" r="r" t="t"/>
              <a:pathLst>
                <a:path extrusionOk="0" h="766" w="3384">
                  <a:moveTo>
                    <a:pt x="278" y="1"/>
                  </a:moveTo>
                  <a:lnTo>
                    <a:pt x="0" y="372"/>
                  </a:lnTo>
                  <a:lnTo>
                    <a:pt x="278" y="765"/>
                  </a:lnTo>
                  <a:lnTo>
                    <a:pt x="3384" y="765"/>
                  </a:lnTo>
                  <a:lnTo>
                    <a:pt x="338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9" name="Google Shape;1419;p55"/>
            <p:cNvSpPr/>
            <p:nvPr/>
          </p:nvSpPr>
          <p:spPr>
            <a:xfrm>
              <a:off x="3268918" y="1486476"/>
              <a:ext cx="83210" cy="23184"/>
            </a:xfrm>
            <a:custGeom>
              <a:rect b="b" l="l" r="r" t="t"/>
              <a:pathLst>
                <a:path extrusionOk="0" h="859" w="3083">
                  <a:moveTo>
                    <a:pt x="0" y="1"/>
                  </a:moveTo>
                  <a:lnTo>
                    <a:pt x="0" y="858"/>
                  </a:lnTo>
                  <a:lnTo>
                    <a:pt x="3082" y="858"/>
                  </a:lnTo>
                  <a:lnTo>
                    <a:pt x="308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0" name="Google Shape;1420;p55"/>
            <p:cNvSpPr/>
            <p:nvPr/>
          </p:nvSpPr>
          <p:spPr>
            <a:xfrm>
              <a:off x="3268918" y="1582804"/>
              <a:ext cx="83210" cy="20674"/>
            </a:xfrm>
            <a:custGeom>
              <a:rect b="b" l="l" r="r" t="t"/>
              <a:pathLst>
                <a:path extrusionOk="0" h="766" w="3083">
                  <a:moveTo>
                    <a:pt x="0" y="1"/>
                  </a:moveTo>
                  <a:lnTo>
                    <a:pt x="0" y="765"/>
                  </a:lnTo>
                  <a:lnTo>
                    <a:pt x="3082" y="765"/>
                  </a:lnTo>
                  <a:lnTo>
                    <a:pt x="308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21" name="Google Shape;1421;p55">
            <a:hlinkClick action="ppaction://hlinksldjump" r:id="rId4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2" name="Google Shape;1422;p55">
            <a:hlinkClick action="ppaction://hlinksldjump" r:id="rId5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3" name="Google Shape;1423;p55">
            <a:hlinkClick action="ppaction://hlinksldjump" r:id="rId6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4" name="Google Shape;1424;p55">
            <a:hlinkClick action="ppaction://hlinksldjump" r:id="rId7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25" name="Google Shape;1425;p55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1426" name="Google Shape;1426;p55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7" name="Google Shape;1427;p55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8" name="Google Shape;1428;p55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2" name="Shape 1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" name="Google Shape;1433;p56"/>
          <p:cNvSpPr txBox="1"/>
          <p:nvPr>
            <p:ph idx="1" type="subTitle"/>
          </p:nvPr>
        </p:nvSpPr>
        <p:spPr>
          <a:xfrm>
            <a:off x="796200" y="109800"/>
            <a:ext cx="19686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ALGORITMI DE SORTARE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1434" name="Google Shape;1434;p56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1435" name="Google Shape;1435;p56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36" name="Google Shape;1436;p56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37" name="Google Shape;1437;p56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438" name="Google Shape;1438;p56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1439" name="Google Shape;1439;p56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40" name="Google Shape;1440;p56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1441" name="Google Shape;1441;p56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442" name="Google Shape;1442;p56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1443" name="Google Shape;1443;p56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444" name="Google Shape;1444;p56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1445" name="Google Shape;1445;p56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1446" name="Google Shape;1446;p56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7" name="Google Shape;1447;p56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448" name="Google Shape;1448;p56">
            <a:hlinkClick action="ppaction://hlinksldjump" r:id="rId3"/>
          </p:cNvPr>
          <p:cNvSpPr txBox="1"/>
          <p:nvPr>
            <p:ph idx="2" type="subTitle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SORTARE.CPP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449" name="Google Shape;1449;p56">
            <a:hlinkClick action="ppaction://hlinksldjump" r:id="rId4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0" name="Google Shape;1450;p56">
            <a:hlinkClick action="ppaction://hlinksldjump" r:id="rId5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1" name="Google Shape;1451;p56">
            <a:hlinkClick action="ppaction://hlinksldjump" r:id="rId6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2" name="Google Shape;1452;p56">
            <a:hlinkClick action="ppaction://hlinksldjump" r:id="rId7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3" name="Google Shape;1453;p56"/>
          <p:cNvSpPr txBox="1"/>
          <p:nvPr>
            <p:ph type="title"/>
          </p:nvPr>
        </p:nvSpPr>
        <p:spPr>
          <a:xfrm>
            <a:off x="3278075" y="109800"/>
            <a:ext cx="2219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/OBSERVAȚII</a:t>
            </a:r>
            <a:endParaRPr sz="3000"/>
          </a:p>
        </p:txBody>
      </p:sp>
      <p:sp>
        <p:nvSpPr>
          <p:cNvPr id="1454" name="Google Shape;1454;p56"/>
          <p:cNvSpPr txBox="1"/>
          <p:nvPr/>
        </p:nvSpPr>
        <p:spPr>
          <a:xfrm>
            <a:off x="795600" y="902850"/>
            <a:ext cx="75528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Fira Code"/>
                <a:ea typeface="Fira Code"/>
                <a:cs typeface="Fira Code"/>
                <a:sym typeface="Fira Code"/>
              </a:rPr>
              <a:t>CountSort </a:t>
            </a:r>
            <a:r>
              <a:rPr lang="en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-&gt; </a:t>
            </a:r>
            <a:r>
              <a:rPr lang="en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pentru un set de numere de dimensiune mare, dar </a:t>
            </a:r>
            <a:endParaRPr>
              <a:solidFill>
                <a:schemeClr val="dk2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cu valori mai mici decat N este mai eficient si decat Sort din STL.</a:t>
            </a:r>
            <a:endParaRPr>
              <a:solidFill>
                <a:schemeClr val="dk2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-&gt; daca NMax este mai mare decat N, nu mai este la fel de eficient.</a:t>
            </a:r>
            <a:endParaRPr>
              <a:solidFill>
                <a:schemeClr val="dk2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Fira Code"/>
                <a:ea typeface="Fira Code"/>
                <a:cs typeface="Fira Code"/>
                <a:sym typeface="Fira Code"/>
              </a:rPr>
              <a:t>QuickSort</a:t>
            </a:r>
            <a:r>
              <a:rPr lang="en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lang="en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-&gt; în cazul în care se dorește a nu se folosi   						memorie suplimentară (in-place sort).</a:t>
            </a:r>
            <a:endParaRPr>
              <a:solidFill>
                <a:schemeClr val="dk2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-&gt; pentru N de dimensiuni mari (&gt;=10</a:t>
            </a:r>
            <a:r>
              <a:rPr baseline="30000" lang="en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r>
              <a:rPr lang="en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) si NMax mai mic </a:t>
            </a:r>
            <a:endParaRPr>
              <a:solidFill>
                <a:schemeClr val="dk2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creste timpul de executie pana ce apare ERROR. </a:t>
            </a:r>
            <a:endParaRPr>
              <a:solidFill>
                <a:schemeClr val="dk2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Fira Code"/>
                <a:ea typeface="Fira Code"/>
                <a:cs typeface="Fira Code"/>
                <a:sym typeface="Fira Code"/>
              </a:rPr>
              <a:t>RadixSort </a:t>
            </a:r>
            <a:r>
              <a:rPr lang="en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-&gt; când avem de sortat date în ordine lexicografică </a:t>
            </a:r>
            <a:endParaRPr>
              <a:solidFill>
                <a:schemeClr val="dk2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		(siruri de caractere) </a:t>
            </a:r>
            <a:endParaRPr>
              <a:solidFill>
                <a:schemeClr val="dk2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-&gt; pentru N &gt;10</a:t>
            </a:r>
            <a:r>
              <a:rPr baseline="30000" lang="en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r>
              <a:rPr lang="en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 apare ERROR</a:t>
            </a:r>
            <a:endParaRPr>
              <a:solidFill>
                <a:schemeClr val="dk2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-&gt; in majoritatea este pe locul 2/3, dupa CountSort sau/si Sort din STL. </a:t>
            </a:r>
            <a:endParaRPr>
              <a:solidFill>
                <a:schemeClr val="dk2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30"/>
          <p:cNvSpPr txBox="1"/>
          <p:nvPr>
            <p:ph idx="1" type="subTitle"/>
          </p:nvPr>
        </p:nvSpPr>
        <p:spPr>
          <a:xfrm>
            <a:off x="796200" y="109800"/>
            <a:ext cx="19686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ALGORITMI DE SORTARE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506" name="Google Shape;506;p30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507" name="Google Shape;507;p30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8" name="Google Shape;508;p30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9" name="Google Shape;509;p30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510" name="Google Shape;510;p30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511" name="Google Shape;511;p30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12" name="Google Shape;512;p30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513" name="Google Shape;513;p30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514" name="Google Shape;514;p30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515" name="Google Shape;515;p30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516" name="Google Shape;516;p30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517" name="Google Shape;517;p30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518" name="Google Shape;518;p30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9" name="Google Shape;519;p30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520" name="Google Shape;520;p30">
            <a:hlinkClick action="ppaction://hlinksldjump" r:id="rId3"/>
          </p:cNvPr>
          <p:cNvSpPr txBox="1"/>
          <p:nvPr>
            <p:ph idx="2" type="subTitle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SORTARE.CPP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21" name="Google Shape;521;p30"/>
          <p:cNvSpPr txBox="1"/>
          <p:nvPr>
            <p:ph type="title"/>
          </p:nvPr>
        </p:nvSpPr>
        <p:spPr>
          <a:xfrm>
            <a:off x="948600" y="1893800"/>
            <a:ext cx="3936300" cy="149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/RADIX SORT</a:t>
            </a:r>
            <a:endParaRPr/>
          </a:p>
        </p:txBody>
      </p:sp>
      <p:sp>
        <p:nvSpPr>
          <p:cNvPr id="522" name="Google Shape;522;p30"/>
          <p:cNvSpPr txBox="1"/>
          <p:nvPr>
            <p:ph idx="2" type="title"/>
          </p:nvPr>
        </p:nvSpPr>
        <p:spPr>
          <a:xfrm>
            <a:off x="948600" y="1052000"/>
            <a:ext cx="16254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/01</a:t>
            </a:r>
            <a:endParaRPr/>
          </a:p>
        </p:txBody>
      </p:sp>
      <p:sp>
        <p:nvSpPr>
          <p:cNvPr id="523" name="Google Shape;523;p30"/>
          <p:cNvSpPr txBox="1"/>
          <p:nvPr>
            <p:ph idx="1" type="subTitle"/>
          </p:nvPr>
        </p:nvSpPr>
        <p:spPr>
          <a:xfrm>
            <a:off x="948600" y="3392900"/>
            <a:ext cx="3652200" cy="7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&gt;ALGORITMUL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&gt;TIMPUL DE EXECUTARE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&gt;MEMORIA NECESARĂ</a:t>
            </a:r>
            <a:endParaRPr/>
          </a:p>
        </p:txBody>
      </p:sp>
      <p:sp>
        <p:nvSpPr>
          <p:cNvPr id="524" name="Google Shape;524;p30">
            <a:hlinkClick action="ppaction://hlinksldjump" r:id="rId4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25" name="Google Shape;525;p30"/>
          <p:cNvCxnSpPr/>
          <p:nvPr/>
        </p:nvCxnSpPr>
        <p:spPr>
          <a:xfrm>
            <a:off x="4285625" y="3749588"/>
            <a:ext cx="792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526" name="Google Shape;526;p30">
            <a:hlinkClick action="ppaction://hlinksldjump" r:id="rId5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7" name="Google Shape;527;p30">
            <a:hlinkClick action="ppaction://hlinksldjump" r:id="rId6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8" name="Google Shape;528;p30">
            <a:hlinkClick action="ppaction://hlinksldjump" r:id="rId7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29" name="Google Shape;529;p3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171025" y="1031575"/>
            <a:ext cx="3080325" cy="308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8" name="Shape 1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9" name="Google Shape;1459;p57"/>
          <p:cNvSpPr txBox="1"/>
          <p:nvPr>
            <p:ph idx="1" type="subTitle"/>
          </p:nvPr>
        </p:nvSpPr>
        <p:spPr>
          <a:xfrm>
            <a:off x="796200" y="109800"/>
            <a:ext cx="19686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ALGORITMI DE SORTARE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1460" name="Google Shape;1460;p57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1461" name="Google Shape;1461;p57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62" name="Google Shape;1462;p57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63" name="Google Shape;1463;p57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464" name="Google Shape;1464;p57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1465" name="Google Shape;1465;p57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66" name="Google Shape;1466;p57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1467" name="Google Shape;1467;p57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468" name="Google Shape;1468;p57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1469" name="Google Shape;1469;p57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470" name="Google Shape;1470;p57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1471" name="Google Shape;1471;p57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1472" name="Google Shape;1472;p57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3" name="Google Shape;1473;p57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474" name="Google Shape;1474;p57">
            <a:hlinkClick action="ppaction://hlinksldjump" r:id="rId3"/>
          </p:cNvPr>
          <p:cNvSpPr txBox="1"/>
          <p:nvPr>
            <p:ph idx="2" type="subTitle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SORTARE.CPP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475" name="Google Shape;1475;p57">
            <a:hlinkClick action="ppaction://hlinksldjump" r:id="rId4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6" name="Google Shape;1476;p57">
            <a:hlinkClick action="ppaction://hlinksldjump" r:id="rId5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7" name="Google Shape;1477;p57">
            <a:hlinkClick action="ppaction://hlinksldjump" r:id="rId6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8" name="Google Shape;1478;p57">
            <a:hlinkClick action="ppaction://hlinksldjump" r:id="rId7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9" name="Google Shape;1479;p57"/>
          <p:cNvSpPr txBox="1"/>
          <p:nvPr>
            <p:ph type="title"/>
          </p:nvPr>
        </p:nvSpPr>
        <p:spPr>
          <a:xfrm>
            <a:off x="3278075" y="109800"/>
            <a:ext cx="2219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/OBSERVAȚII</a:t>
            </a:r>
            <a:endParaRPr sz="3000"/>
          </a:p>
        </p:txBody>
      </p:sp>
      <p:sp>
        <p:nvSpPr>
          <p:cNvPr id="1480" name="Google Shape;1480;p57"/>
          <p:cNvSpPr txBox="1"/>
          <p:nvPr/>
        </p:nvSpPr>
        <p:spPr>
          <a:xfrm>
            <a:off x="780150" y="755400"/>
            <a:ext cx="75837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Fira Code"/>
                <a:ea typeface="Fira Code"/>
                <a:cs typeface="Fira Code"/>
                <a:sym typeface="Fira Code"/>
              </a:rPr>
              <a:t>MergeSort </a:t>
            </a:r>
            <a:r>
              <a:rPr lang="en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-&gt; în cazul unor linked lists, pentr că nu e necasară 	</a:t>
            </a:r>
            <a:endParaRPr>
              <a:solidFill>
                <a:schemeClr val="dk2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	alocarea unei memorii suplimentare. </a:t>
            </a:r>
            <a:endParaRPr>
              <a:solidFill>
                <a:schemeClr val="dk2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Fira Code"/>
                <a:ea typeface="Fira Code"/>
                <a:cs typeface="Fira Code"/>
                <a:sym typeface="Fira Code"/>
              </a:rPr>
              <a:t>ShellSort</a:t>
            </a:r>
            <a:r>
              <a:rPr lang="en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 -&gt; pentru un set de numere de mari dimensiuni, unde </a:t>
            </a:r>
            <a:endParaRPr>
              <a:solidFill>
                <a:schemeClr val="dk2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	valorile consecutive se află la o distanță mare.</a:t>
            </a:r>
            <a:endParaRPr>
              <a:solidFill>
                <a:schemeClr val="dk2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	-&gt; sau pentru un set de foarte mici dimensiuni.</a:t>
            </a:r>
            <a:endParaRPr>
              <a:solidFill>
                <a:schemeClr val="dk2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//În majoritatea cazurilor se observa faptul ca MergeSort si ShellSort sunt cele mai putin eficiente comparativ cu Sort, CountSort si RadixSort.//</a:t>
            </a:r>
            <a:endParaRPr>
              <a:solidFill>
                <a:schemeClr val="dk2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Fira Code"/>
                <a:ea typeface="Fira Code"/>
                <a:cs typeface="Fira Code"/>
                <a:sym typeface="Fira Code"/>
              </a:rPr>
              <a:t>Sort STL </a:t>
            </a:r>
            <a:r>
              <a:rPr lang="en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-&gt; primul, al doilea (dupa CountSort), sau chiar al treilea			   (dupa RadixSort) algoritm de sortare in ceea ce priveste			   eficienta ca timp de executare.</a:t>
            </a:r>
            <a:endParaRPr>
              <a:solidFill>
                <a:schemeClr val="dk2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Fira Code"/>
                <a:ea typeface="Fira Code"/>
                <a:cs typeface="Fira Code"/>
                <a:sym typeface="Fira Code"/>
              </a:rPr>
              <a:t>PERSONAL: </a:t>
            </a:r>
            <a:endParaRPr>
              <a:solidFill>
                <a:schemeClr val="lt2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AutoNum type="arabicPeriod"/>
            </a:pPr>
            <a:r>
              <a:rPr lang="en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Pentru Nmax &lt;= N -&gt;Count sort</a:t>
            </a:r>
            <a:endParaRPr>
              <a:solidFill>
                <a:schemeClr val="dk2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AutoNum type="arabicPeriod"/>
            </a:pPr>
            <a:r>
              <a:rPr lang="en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Pentru N &lt;= 10</a:t>
            </a:r>
            <a:r>
              <a:rPr baseline="30000" lang="en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6 </a:t>
            </a:r>
            <a:r>
              <a:rPr lang="en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-&gt; RadixSort</a:t>
            </a:r>
            <a:endParaRPr>
              <a:solidFill>
                <a:schemeClr val="dk2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AutoNum type="arabicPeriod"/>
            </a:pPr>
            <a:r>
              <a:rPr lang="en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In restul cazurilor -&gt; MergeSort (pentru a merge la sigur)</a:t>
            </a:r>
            <a:endParaRPr>
              <a:solidFill>
                <a:schemeClr val="dk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4" name="Shape 1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5" name="Google Shape;1485;p58"/>
          <p:cNvSpPr txBox="1"/>
          <p:nvPr>
            <p:ph type="title"/>
          </p:nvPr>
        </p:nvSpPr>
        <p:spPr>
          <a:xfrm>
            <a:off x="720000" y="540000"/>
            <a:ext cx="57417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/RESURSE</a:t>
            </a:r>
            <a:endParaRPr/>
          </a:p>
        </p:txBody>
      </p:sp>
      <p:sp>
        <p:nvSpPr>
          <p:cNvPr id="1486" name="Google Shape;1486;p58"/>
          <p:cNvSpPr txBox="1"/>
          <p:nvPr>
            <p:ph idx="3" type="subTitle"/>
          </p:nvPr>
        </p:nvSpPr>
        <p:spPr>
          <a:xfrm>
            <a:off x="719975" y="1856352"/>
            <a:ext cx="4966200" cy="50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https://www.geeksforgeeks.org/</a:t>
            </a:r>
            <a:endParaRPr/>
          </a:p>
        </p:txBody>
      </p:sp>
      <p:grpSp>
        <p:nvGrpSpPr>
          <p:cNvPr id="1487" name="Google Shape;1487;p58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1488" name="Google Shape;1488;p58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89" name="Google Shape;1489;p58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90" name="Google Shape;1490;p58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491" name="Google Shape;1491;p58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1492" name="Google Shape;1492;p58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93" name="Google Shape;1493;p58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1494" name="Google Shape;1494;p58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495" name="Google Shape;1495;p58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1496" name="Google Shape;1496;p58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497" name="Google Shape;1497;p58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1498" name="Google Shape;1498;p58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1499" name="Google Shape;1499;p58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0" name="Google Shape;1500;p58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501" name="Google Shape;1501;p58">
            <a:hlinkClick action="ppaction://hlinksldjump" r:id="rId4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2" name="Google Shape;1502;p58"/>
          <p:cNvSpPr txBox="1"/>
          <p:nvPr>
            <p:ph idx="2" type="subTitle"/>
          </p:nvPr>
        </p:nvSpPr>
        <p:spPr>
          <a:xfrm>
            <a:off x="719975" y="1384340"/>
            <a:ext cx="4966200" cy="41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/GEEKS FOR GEEKS</a:t>
            </a:r>
            <a:endParaRPr/>
          </a:p>
        </p:txBody>
      </p:sp>
      <p:sp>
        <p:nvSpPr>
          <p:cNvPr id="1503" name="Google Shape;1503;p58"/>
          <p:cNvSpPr txBox="1"/>
          <p:nvPr>
            <p:ph idx="4" type="subTitle"/>
          </p:nvPr>
        </p:nvSpPr>
        <p:spPr>
          <a:xfrm>
            <a:off x="4777325" y="2362350"/>
            <a:ext cx="2451900" cy="41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/PROGRAMIZ</a:t>
            </a:r>
            <a:endParaRPr/>
          </a:p>
        </p:txBody>
      </p:sp>
      <p:sp>
        <p:nvSpPr>
          <p:cNvPr id="1504" name="Google Shape;1504;p58"/>
          <p:cNvSpPr txBox="1"/>
          <p:nvPr>
            <p:ph idx="5" type="subTitle"/>
          </p:nvPr>
        </p:nvSpPr>
        <p:spPr>
          <a:xfrm>
            <a:off x="4915746" y="2781150"/>
            <a:ext cx="3486300" cy="60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https://www.programiz.com/</a:t>
            </a:r>
            <a:endParaRPr/>
          </a:p>
        </p:txBody>
      </p:sp>
      <p:sp>
        <p:nvSpPr>
          <p:cNvPr id="1505" name="Google Shape;1505;p58"/>
          <p:cNvSpPr txBox="1"/>
          <p:nvPr>
            <p:ph idx="6" type="subTitle"/>
          </p:nvPr>
        </p:nvSpPr>
        <p:spPr>
          <a:xfrm>
            <a:off x="796200" y="2904813"/>
            <a:ext cx="2738100" cy="41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/WIKIPEDIA</a:t>
            </a:r>
            <a:endParaRPr/>
          </a:p>
        </p:txBody>
      </p:sp>
      <p:sp>
        <p:nvSpPr>
          <p:cNvPr id="1506" name="Google Shape;1506;p58"/>
          <p:cNvSpPr txBox="1"/>
          <p:nvPr>
            <p:ph idx="7" type="subTitle"/>
          </p:nvPr>
        </p:nvSpPr>
        <p:spPr>
          <a:xfrm>
            <a:off x="720000" y="3455700"/>
            <a:ext cx="6010200" cy="77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https://en.wikipedia.org/wiki/Radix_sort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u="sng">
                <a:solidFill>
                  <a:schemeClr val="hlink"/>
                </a:solidFill>
                <a:hlinkClick r:id="rId7"/>
              </a:rPr>
              <a:t>https://en.wikipedia.org/wiki/Shellsort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7" name="Google Shape;1507;p58">
            <a:hlinkClick action="ppaction://hlinksldjump" r:id="rId8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8" name="Google Shape;1508;p58">
            <a:hlinkClick action="ppaction://hlinksldjump" r:id="rId9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9" name="Google Shape;1509;p58">
            <a:hlinkClick action="ppaction://hlinksldjump" r:id="rId10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0" name="Google Shape;1510;p58"/>
          <p:cNvSpPr txBox="1"/>
          <p:nvPr/>
        </p:nvSpPr>
        <p:spPr>
          <a:xfrm>
            <a:off x="796200" y="109800"/>
            <a:ext cx="24519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E2E2E2"/>
                </a:solidFill>
                <a:latin typeface="Oswald"/>
                <a:ea typeface="Oswald"/>
                <a:cs typeface="Oswald"/>
                <a:sym typeface="Oswald"/>
              </a:rPr>
              <a:t>ALGORITMI DE SORTARE</a:t>
            </a:r>
            <a:endParaRPr sz="1000">
              <a:solidFill>
                <a:srgbClr val="E2E2E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511" name="Google Shape;1511;p58">
            <a:hlinkClick action="ppaction://hlinksldjump" r:id="rId11"/>
          </p:cNvPr>
          <p:cNvSpPr txBox="1"/>
          <p:nvPr/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E2E2E2"/>
                </a:solidFill>
                <a:latin typeface="Oswald"/>
                <a:ea typeface="Oswald"/>
                <a:cs typeface="Oswald"/>
                <a:sym typeface="Oswald"/>
              </a:rPr>
              <a:t>SORTARE.CPP</a:t>
            </a:r>
            <a:endParaRPr sz="1000">
              <a:solidFill>
                <a:srgbClr val="E2E2E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5" name="Shape 1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6" name="Google Shape;1516;p59"/>
          <p:cNvSpPr/>
          <p:nvPr/>
        </p:nvSpPr>
        <p:spPr>
          <a:xfrm>
            <a:off x="1648762" y="2954550"/>
            <a:ext cx="535200" cy="535200"/>
          </a:xfrm>
          <a:prstGeom prst="ellipse">
            <a:avLst/>
          </a:prstGeom>
          <a:solidFill>
            <a:srgbClr val="1E1E2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7" name="Google Shape;1517;p59"/>
          <p:cNvSpPr/>
          <p:nvPr/>
        </p:nvSpPr>
        <p:spPr>
          <a:xfrm>
            <a:off x="2249575" y="2954550"/>
            <a:ext cx="535200" cy="535200"/>
          </a:xfrm>
          <a:prstGeom prst="ellipse">
            <a:avLst/>
          </a:prstGeom>
          <a:solidFill>
            <a:srgbClr val="1E1E2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8" name="Google Shape;1518;p59"/>
          <p:cNvSpPr/>
          <p:nvPr/>
        </p:nvSpPr>
        <p:spPr>
          <a:xfrm>
            <a:off x="1047950" y="2954550"/>
            <a:ext cx="535200" cy="535200"/>
          </a:xfrm>
          <a:prstGeom prst="ellipse">
            <a:avLst/>
          </a:prstGeom>
          <a:solidFill>
            <a:srgbClr val="1E1E2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19" name="Google Shape;1519;p59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1520" name="Google Shape;1520;p59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21" name="Google Shape;1521;p59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22" name="Google Shape;1522;p59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523" name="Google Shape;1523;p59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1524" name="Google Shape;1524;p59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25" name="Google Shape;1525;p59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1526" name="Google Shape;1526;p59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527" name="Google Shape;1527;p59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1528" name="Google Shape;1528;p59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529" name="Google Shape;1529;p59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1530" name="Google Shape;1530;p59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1531" name="Google Shape;1531;p59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2" name="Google Shape;1532;p59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533" name="Google Shape;1533;p59">
            <a:hlinkClick action="ppaction://hlinksldjump" r:id="rId3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4" name="Google Shape;1534;p59"/>
          <p:cNvSpPr txBox="1"/>
          <p:nvPr>
            <p:ph type="ctrTitle"/>
          </p:nvPr>
        </p:nvSpPr>
        <p:spPr>
          <a:xfrm>
            <a:off x="948600" y="947473"/>
            <a:ext cx="4284000" cy="85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/THANKS!</a:t>
            </a:r>
            <a:endParaRPr/>
          </a:p>
        </p:txBody>
      </p:sp>
      <p:sp>
        <p:nvSpPr>
          <p:cNvPr id="1535" name="Google Shape;1535;p59"/>
          <p:cNvSpPr txBox="1"/>
          <p:nvPr>
            <p:ph idx="1" type="subTitle"/>
          </p:nvPr>
        </p:nvSpPr>
        <p:spPr>
          <a:xfrm>
            <a:off x="948600" y="1806966"/>
            <a:ext cx="4293900" cy="45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/>
              <a:t>/</a:t>
            </a:r>
            <a:r>
              <a:rPr lang="en"/>
              <a:t>DO YOU HAVE ANY QUESTIONS?</a:t>
            </a:r>
            <a:endParaRPr/>
          </a:p>
        </p:txBody>
      </p:sp>
      <p:sp>
        <p:nvSpPr>
          <p:cNvPr id="1536" name="Google Shape;1536;p59"/>
          <p:cNvSpPr txBox="1"/>
          <p:nvPr>
            <p:ph idx="2" type="subTitle"/>
          </p:nvPr>
        </p:nvSpPr>
        <p:spPr>
          <a:xfrm>
            <a:off x="948600" y="2264775"/>
            <a:ext cx="2554200" cy="60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andrada-georgiana.duluman@s.unibuc.ro</a:t>
            </a:r>
            <a:endParaRPr/>
          </a:p>
        </p:txBody>
      </p:sp>
      <p:cxnSp>
        <p:nvCxnSpPr>
          <p:cNvPr id="1537" name="Google Shape;1537;p59"/>
          <p:cNvCxnSpPr/>
          <p:nvPr/>
        </p:nvCxnSpPr>
        <p:spPr>
          <a:xfrm>
            <a:off x="4441163" y="1377213"/>
            <a:ext cx="740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538" name="Google Shape;1538;p59">
            <a:hlinkClick action="ppaction://hlinksldjump" r:id="rId4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9" name="Google Shape;1539;p59">
            <a:hlinkClick action="ppaction://hlinksldjump" r:id="rId5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0" name="Google Shape;1540;p59">
            <a:hlinkClick action="ppaction://hlinksldjump" r:id="rId6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1" name="Google Shape;1541;p59"/>
          <p:cNvSpPr txBox="1"/>
          <p:nvPr/>
        </p:nvSpPr>
        <p:spPr>
          <a:xfrm>
            <a:off x="796200" y="109800"/>
            <a:ext cx="20877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E2E2E2"/>
                </a:solidFill>
                <a:latin typeface="Oswald"/>
                <a:ea typeface="Oswald"/>
                <a:cs typeface="Oswald"/>
                <a:sym typeface="Oswald"/>
              </a:rPr>
              <a:t>ALGORITMI DE SORTARE</a:t>
            </a:r>
            <a:endParaRPr sz="1000">
              <a:solidFill>
                <a:srgbClr val="E2E2E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542" name="Google Shape;1542;p59">
            <a:hlinkClick action="ppaction://hlinksldjump" r:id="rId7"/>
          </p:cNvPr>
          <p:cNvSpPr txBox="1"/>
          <p:nvPr/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E2E2E2"/>
                </a:solidFill>
                <a:latin typeface="Oswald"/>
                <a:ea typeface="Oswald"/>
                <a:cs typeface="Oswald"/>
                <a:sym typeface="Oswald"/>
              </a:rPr>
              <a:t>SORTARE.CPP</a:t>
            </a:r>
            <a:endParaRPr sz="1000">
              <a:solidFill>
                <a:srgbClr val="E2E2E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543" name="Google Shape;1543;p5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288275" y="2993250"/>
            <a:ext cx="457800" cy="45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4" name="Google Shape;1544;p5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708137" y="3013925"/>
            <a:ext cx="416450" cy="416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5" name="Google Shape;1545;p59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134588" y="3041188"/>
            <a:ext cx="361925" cy="361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6" name="Google Shape;1546;p59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4939075" y="661525"/>
            <a:ext cx="3647775" cy="364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31"/>
          <p:cNvSpPr txBox="1"/>
          <p:nvPr>
            <p:ph idx="1" type="subTitle"/>
          </p:nvPr>
        </p:nvSpPr>
        <p:spPr>
          <a:xfrm>
            <a:off x="796200" y="109800"/>
            <a:ext cx="19929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ALGORITMI DE SORTARE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535" name="Google Shape;535;p31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536" name="Google Shape;536;p31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37" name="Google Shape;537;p31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38" name="Google Shape;538;p31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539" name="Google Shape;539;p31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540" name="Google Shape;540;p31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41" name="Google Shape;541;p31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542" name="Google Shape;542;p31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543" name="Google Shape;543;p31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544" name="Google Shape;544;p31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545" name="Google Shape;545;p31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546" name="Google Shape;546;p31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547" name="Google Shape;547;p31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8" name="Google Shape;548;p31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549" name="Google Shape;549;p31">
            <a:hlinkClick action="ppaction://hlinksldjump" r:id="rId3"/>
          </p:cNvPr>
          <p:cNvSpPr txBox="1"/>
          <p:nvPr>
            <p:ph idx="2" type="subTitle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SORTARE.CPP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50" name="Google Shape;550;p31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/RADIX SORT - ALGORITM</a:t>
            </a:r>
            <a:endParaRPr/>
          </a:p>
        </p:txBody>
      </p:sp>
      <p:sp>
        <p:nvSpPr>
          <p:cNvPr id="551" name="Google Shape;551;p31"/>
          <p:cNvSpPr txBox="1"/>
          <p:nvPr>
            <p:ph idx="1" type="body"/>
          </p:nvPr>
        </p:nvSpPr>
        <p:spPr>
          <a:xfrm>
            <a:off x="796200" y="1161000"/>
            <a:ext cx="4552500" cy="351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void countsort(int v[], int n, int exp)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int aux[n];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int i, f[10] = {0};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for(i = 0; i &lt; n; i ++)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f[(v[i] / exp) % 10] ++;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for(i = 1; i &lt; 10; i++)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f[i] += f[i-1];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for(i = n - 1; i &gt;= 0; i --)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aux[f[(v[i] / exp) % 10] -1] = v[i];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f[(v[i] / exp) % 10] --;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for(i = 0; i &lt; n; i ++)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v[i] = aux[i];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2" name="Google Shape;552;p31">
            <a:hlinkClick action="ppaction://hlinksldjump" r:id="rId4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3" name="Google Shape;553;p31">
            <a:hlinkClick action="ppaction://hlinksldjump" r:id="rId5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4" name="Google Shape;554;p31">
            <a:hlinkClick action="ppaction://hlinksldjump" r:id="rId6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5" name="Google Shape;555;p31">
            <a:hlinkClick action="ppaction://hlinksldjump" r:id="rId7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56" name="Google Shape;556;p31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557" name="Google Shape;557;p31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31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31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0" name="Google Shape;560;p31"/>
          <p:cNvSpPr txBox="1"/>
          <p:nvPr/>
        </p:nvSpPr>
        <p:spPr>
          <a:xfrm>
            <a:off x="4353875" y="1692850"/>
            <a:ext cx="4146300" cy="13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void </a:t>
            </a:r>
            <a:r>
              <a:rPr lang="en" sz="1100">
                <a:solidFill>
                  <a:schemeClr val="lt2"/>
                </a:solidFill>
                <a:latin typeface="Fira Code"/>
                <a:ea typeface="Fira Code"/>
                <a:cs typeface="Fira Code"/>
                <a:sym typeface="Fira Code"/>
              </a:rPr>
              <a:t>RadixSort</a:t>
            </a:r>
            <a:r>
              <a:rPr lang="en" sz="11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(int v[], int n)</a:t>
            </a:r>
            <a:endParaRPr sz="1100">
              <a:solidFill>
                <a:schemeClr val="dk2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{</a:t>
            </a:r>
            <a:endParaRPr sz="1100">
              <a:solidFill>
                <a:schemeClr val="dk2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    int vmax = detMax(v, n);</a:t>
            </a:r>
            <a:endParaRPr sz="1100">
              <a:solidFill>
                <a:schemeClr val="dk2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    for(int exp = 1; vmax / exp &gt; 0; exp *= 10)</a:t>
            </a:r>
            <a:endParaRPr sz="1100">
              <a:solidFill>
                <a:schemeClr val="dk2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        countsort(v, n, exp);</a:t>
            </a:r>
            <a:endParaRPr sz="1100">
              <a:solidFill>
                <a:schemeClr val="dk2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1100">
              <a:solidFill>
                <a:schemeClr val="dk2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5" name="Google Shape;565;p32"/>
          <p:cNvGrpSpPr/>
          <p:nvPr/>
        </p:nvGrpSpPr>
        <p:grpSpPr>
          <a:xfrm>
            <a:off x="1225496" y="1519877"/>
            <a:ext cx="737100" cy="737100"/>
            <a:chOff x="991075" y="1881675"/>
            <a:chExt cx="737100" cy="737100"/>
          </a:xfrm>
        </p:grpSpPr>
        <p:sp>
          <p:nvSpPr>
            <p:cNvPr id="566" name="Google Shape;566;p32"/>
            <p:cNvSpPr/>
            <p:nvPr/>
          </p:nvSpPr>
          <p:spPr>
            <a:xfrm>
              <a:off x="994970" y="1883200"/>
              <a:ext cx="733200" cy="733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32"/>
            <p:cNvSpPr/>
            <p:nvPr/>
          </p:nvSpPr>
          <p:spPr>
            <a:xfrm rot="10800000">
              <a:off x="991075" y="1881675"/>
              <a:ext cx="737100" cy="737100"/>
            </a:xfrm>
            <a:prstGeom prst="pie">
              <a:avLst>
                <a:gd fmla="val 5438597" name="adj1"/>
                <a:gd fmla="val 16200000" name="adj2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8" name="Google Shape;568;p32"/>
          <p:cNvSpPr txBox="1"/>
          <p:nvPr>
            <p:ph idx="2" type="subTitle"/>
          </p:nvPr>
        </p:nvSpPr>
        <p:spPr>
          <a:xfrm>
            <a:off x="5126400" y="2558050"/>
            <a:ext cx="2944500" cy="277800"/>
          </a:xfrm>
          <a:prstGeom prst="rect">
            <a:avLst/>
          </a:prstGeom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/LEAST SIGNIFICANT DIGIT</a:t>
            </a:r>
            <a:endParaRPr/>
          </a:p>
        </p:txBody>
      </p:sp>
      <p:grpSp>
        <p:nvGrpSpPr>
          <p:cNvPr id="569" name="Google Shape;569;p32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570" name="Google Shape;570;p32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1" name="Google Shape;571;p32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2" name="Google Shape;572;p32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573" name="Google Shape;573;p32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574" name="Google Shape;574;p32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75" name="Google Shape;575;p32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576" name="Google Shape;576;p32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577" name="Google Shape;577;p32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578" name="Google Shape;578;p32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579" name="Google Shape;579;p32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580" name="Google Shape;580;p32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581" name="Google Shape;581;p32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2" name="Google Shape;582;p32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583" name="Google Shape;583;p32">
            <a:hlinkClick action="ppaction://hlinksldjump" r:id="rId3"/>
          </p:cNvPr>
          <p:cNvSpPr txBox="1"/>
          <p:nvPr>
            <p:ph idx="2" type="subTitle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/>
              <a:t>SORTARE.CPP</a:t>
            </a:r>
            <a:endParaRPr b="0" sz="1000">
              <a:solidFill>
                <a:schemeClr val="dk2"/>
              </a:solidFill>
            </a:endParaRPr>
          </a:p>
        </p:txBody>
      </p:sp>
      <p:sp>
        <p:nvSpPr>
          <p:cNvPr id="584" name="Google Shape;584;p32"/>
          <p:cNvSpPr txBox="1"/>
          <p:nvPr>
            <p:ph idx="3" type="subTitle"/>
          </p:nvPr>
        </p:nvSpPr>
        <p:spPr>
          <a:xfrm>
            <a:off x="1149300" y="2927650"/>
            <a:ext cx="2944500" cy="157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-parcurge cifrele numărului de la stânga la dreapta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-separă numerele în ”compartimente” în funcție de cifra curentă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-folosește recursivitatea pentru a sorta fiecare ”compartiment” la rândul său.</a:t>
            </a:r>
            <a:endParaRPr sz="1100"/>
          </a:p>
        </p:txBody>
      </p:sp>
      <p:sp>
        <p:nvSpPr>
          <p:cNvPr id="585" name="Google Shape;585;p32"/>
          <p:cNvSpPr txBox="1"/>
          <p:nvPr>
            <p:ph idx="1" type="subTitle"/>
          </p:nvPr>
        </p:nvSpPr>
        <p:spPr>
          <a:xfrm>
            <a:off x="1149300" y="2465950"/>
            <a:ext cx="2944500" cy="46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/MOST SIGNIFICANT DIGIT</a:t>
            </a:r>
            <a:endParaRPr/>
          </a:p>
        </p:txBody>
      </p:sp>
      <p:sp>
        <p:nvSpPr>
          <p:cNvPr id="586" name="Google Shape;586;p32"/>
          <p:cNvSpPr txBox="1"/>
          <p:nvPr>
            <p:ph idx="4" type="subTitle"/>
          </p:nvPr>
        </p:nvSpPr>
        <p:spPr>
          <a:xfrm>
            <a:off x="5050200" y="2927650"/>
            <a:ext cx="2944500" cy="127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-parcurge cifrele numărului de la dreapta la stânga (începând cu cifra unităților)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-sortează pentru fiecare cifră vectorul.</a:t>
            </a:r>
            <a:endParaRPr sz="1100"/>
          </a:p>
        </p:txBody>
      </p:sp>
      <p:sp>
        <p:nvSpPr>
          <p:cNvPr id="587" name="Google Shape;587;p32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/RADIX SORT - MSD &amp; LSD</a:t>
            </a:r>
            <a:endParaRPr/>
          </a:p>
        </p:txBody>
      </p:sp>
      <p:grpSp>
        <p:nvGrpSpPr>
          <p:cNvPr id="588" name="Google Shape;588;p32"/>
          <p:cNvGrpSpPr/>
          <p:nvPr/>
        </p:nvGrpSpPr>
        <p:grpSpPr>
          <a:xfrm>
            <a:off x="1389545" y="1683928"/>
            <a:ext cx="409009" cy="409016"/>
            <a:chOff x="3075107" y="3758147"/>
            <a:chExt cx="409009" cy="409016"/>
          </a:xfrm>
        </p:grpSpPr>
        <p:sp>
          <p:nvSpPr>
            <p:cNvPr id="589" name="Google Shape;589;p32"/>
            <p:cNvSpPr/>
            <p:nvPr/>
          </p:nvSpPr>
          <p:spPr>
            <a:xfrm>
              <a:off x="3262704" y="3888056"/>
              <a:ext cx="91499" cy="146531"/>
            </a:xfrm>
            <a:custGeom>
              <a:rect b="b" l="l" r="r" t="t"/>
              <a:pathLst>
                <a:path extrusionOk="0" h="5123" w="3199">
                  <a:moveTo>
                    <a:pt x="579" y="1"/>
                  </a:moveTo>
                  <a:lnTo>
                    <a:pt x="0" y="2619"/>
                  </a:lnTo>
                  <a:lnTo>
                    <a:pt x="579" y="5122"/>
                  </a:lnTo>
                  <a:cubicBezTo>
                    <a:pt x="2040" y="5122"/>
                    <a:pt x="3198" y="4056"/>
                    <a:pt x="3198" y="2619"/>
                  </a:cubicBezTo>
                  <a:cubicBezTo>
                    <a:pt x="3198" y="1159"/>
                    <a:pt x="2040" y="1"/>
                    <a:pt x="57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32"/>
            <p:cNvSpPr/>
            <p:nvPr/>
          </p:nvSpPr>
          <p:spPr>
            <a:xfrm>
              <a:off x="3205015" y="3888056"/>
              <a:ext cx="74281" cy="146531"/>
            </a:xfrm>
            <a:custGeom>
              <a:rect b="b" l="l" r="r" t="t"/>
              <a:pathLst>
                <a:path extrusionOk="0" h="5123" w="2597">
                  <a:moveTo>
                    <a:pt x="2596" y="1"/>
                  </a:moveTo>
                  <a:cubicBezTo>
                    <a:pt x="1160" y="1"/>
                    <a:pt x="1" y="1159"/>
                    <a:pt x="1" y="2619"/>
                  </a:cubicBezTo>
                  <a:cubicBezTo>
                    <a:pt x="1" y="4056"/>
                    <a:pt x="1160" y="5122"/>
                    <a:pt x="2596" y="5122"/>
                  </a:cubicBezTo>
                  <a:lnTo>
                    <a:pt x="259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32"/>
            <p:cNvSpPr/>
            <p:nvPr/>
          </p:nvSpPr>
          <p:spPr>
            <a:xfrm>
              <a:off x="3262704" y="3758147"/>
              <a:ext cx="221412" cy="409016"/>
            </a:xfrm>
            <a:custGeom>
              <a:rect b="b" l="l" r="r" t="t"/>
              <a:pathLst>
                <a:path extrusionOk="0" h="14300" w="7741">
                  <a:moveTo>
                    <a:pt x="579" y="0"/>
                  </a:moveTo>
                  <a:lnTo>
                    <a:pt x="0" y="2225"/>
                  </a:lnTo>
                  <a:lnTo>
                    <a:pt x="579" y="3778"/>
                  </a:lnTo>
                  <a:cubicBezTo>
                    <a:pt x="2410" y="3778"/>
                    <a:pt x="3963" y="5215"/>
                    <a:pt x="3963" y="7161"/>
                  </a:cubicBezTo>
                  <a:cubicBezTo>
                    <a:pt x="3963" y="8992"/>
                    <a:pt x="2410" y="10522"/>
                    <a:pt x="579" y="10522"/>
                  </a:cubicBezTo>
                  <a:lnTo>
                    <a:pt x="0" y="11982"/>
                  </a:lnTo>
                  <a:lnTo>
                    <a:pt x="579" y="14299"/>
                  </a:lnTo>
                  <a:lnTo>
                    <a:pt x="1738" y="14299"/>
                  </a:lnTo>
                  <a:lnTo>
                    <a:pt x="2132" y="12955"/>
                  </a:lnTo>
                  <a:cubicBezTo>
                    <a:pt x="2712" y="12839"/>
                    <a:pt x="3198" y="12654"/>
                    <a:pt x="3569" y="12376"/>
                  </a:cubicBezTo>
                  <a:lnTo>
                    <a:pt x="4728" y="13048"/>
                  </a:lnTo>
                  <a:lnTo>
                    <a:pt x="6466" y="11310"/>
                  </a:lnTo>
                  <a:lnTo>
                    <a:pt x="5794" y="10151"/>
                  </a:lnTo>
                  <a:cubicBezTo>
                    <a:pt x="6095" y="9664"/>
                    <a:pt x="6281" y="9178"/>
                    <a:pt x="6373" y="8691"/>
                  </a:cubicBezTo>
                  <a:lnTo>
                    <a:pt x="7741" y="8320"/>
                  </a:lnTo>
                  <a:lnTo>
                    <a:pt x="7741" y="6003"/>
                  </a:lnTo>
                  <a:lnTo>
                    <a:pt x="6373" y="5609"/>
                  </a:lnTo>
                  <a:cubicBezTo>
                    <a:pt x="6281" y="5029"/>
                    <a:pt x="6095" y="4543"/>
                    <a:pt x="5794" y="4149"/>
                  </a:cubicBezTo>
                  <a:lnTo>
                    <a:pt x="6466" y="2990"/>
                  </a:lnTo>
                  <a:lnTo>
                    <a:pt x="4728" y="1252"/>
                  </a:lnTo>
                  <a:lnTo>
                    <a:pt x="3569" y="1947"/>
                  </a:lnTo>
                  <a:cubicBezTo>
                    <a:pt x="3198" y="1646"/>
                    <a:pt x="2712" y="1460"/>
                    <a:pt x="2132" y="1368"/>
                  </a:cubicBezTo>
                  <a:lnTo>
                    <a:pt x="173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32"/>
            <p:cNvSpPr/>
            <p:nvPr/>
          </p:nvSpPr>
          <p:spPr>
            <a:xfrm>
              <a:off x="3075107" y="3758147"/>
              <a:ext cx="204193" cy="409016"/>
            </a:xfrm>
            <a:custGeom>
              <a:rect b="b" l="l" r="r" t="t"/>
              <a:pathLst>
                <a:path extrusionOk="0" h="14300" w="7139">
                  <a:moveTo>
                    <a:pt x="5980" y="0"/>
                  </a:moveTo>
                  <a:lnTo>
                    <a:pt x="5609" y="1368"/>
                  </a:lnTo>
                  <a:cubicBezTo>
                    <a:pt x="5030" y="1460"/>
                    <a:pt x="4636" y="1646"/>
                    <a:pt x="4149" y="1947"/>
                  </a:cubicBezTo>
                  <a:lnTo>
                    <a:pt x="2990" y="1252"/>
                  </a:lnTo>
                  <a:lnTo>
                    <a:pt x="1252" y="2990"/>
                  </a:lnTo>
                  <a:lnTo>
                    <a:pt x="1924" y="4149"/>
                  </a:lnTo>
                  <a:cubicBezTo>
                    <a:pt x="1646" y="4543"/>
                    <a:pt x="1437" y="5029"/>
                    <a:pt x="1345" y="5609"/>
                  </a:cubicBezTo>
                  <a:lnTo>
                    <a:pt x="1" y="6003"/>
                  </a:lnTo>
                  <a:lnTo>
                    <a:pt x="1" y="8320"/>
                  </a:lnTo>
                  <a:lnTo>
                    <a:pt x="1345" y="8691"/>
                  </a:lnTo>
                  <a:cubicBezTo>
                    <a:pt x="1437" y="9178"/>
                    <a:pt x="1646" y="9664"/>
                    <a:pt x="1924" y="10151"/>
                  </a:cubicBezTo>
                  <a:lnTo>
                    <a:pt x="1252" y="11310"/>
                  </a:lnTo>
                  <a:lnTo>
                    <a:pt x="2990" y="13048"/>
                  </a:lnTo>
                  <a:lnTo>
                    <a:pt x="4149" y="12376"/>
                  </a:lnTo>
                  <a:cubicBezTo>
                    <a:pt x="4636" y="12654"/>
                    <a:pt x="5030" y="12839"/>
                    <a:pt x="5609" y="12955"/>
                  </a:cubicBezTo>
                  <a:lnTo>
                    <a:pt x="5980" y="14299"/>
                  </a:lnTo>
                  <a:lnTo>
                    <a:pt x="7138" y="14299"/>
                  </a:lnTo>
                  <a:lnTo>
                    <a:pt x="7138" y="10522"/>
                  </a:lnTo>
                  <a:cubicBezTo>
                    <a:pt x="5308" y="10522"/>
                    <a:pt x="3755" y="8992"/>
                    <a:pt x="3755" y="7161"/>
                  </a:cubicBezTo>
                  <a:cubicBezTo>
                    <a:pt x="3755" y="5215"/>
                    <a:pt x="5308" y="3778"/>
                    <a:pt x="7138" y="3778"/>
                  </a:cubicBezTo>
                  <a:lnTo>
                    <a:pt x="71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3" name="Google Shape;593;p32"/>
          <p:cNvGrpSpPr/>
          <p:nvPr/>
        </p:nvGrpSpPr>
        <p:grpSpPr>
          <a:xfrm>
            <a:off x="5126408" y="1519877"/>
            <a:ext cx="737100" cy="737100"/>
            <a:chOff x="991075" y="1881675"/>
            <a:chExt cx="737100" cy="737100"/>
          </a:xfrm>
        </p:grpSpPr>
        <p:sp>
          <p:nvSpPr>
            <p:cNvPr id="594" name="Google Shape;594;p32"/>
            <p:cNvSpPr/>
            <p:nvPr/>
          </p:nvSpPr>
          <p:spPr>
            <a:xfrm>
              <a:off x="994970" y="1883200"/>
              <a:ext cx="733200" cy="733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32"/>
            <p:cNvSpPr/>
            <p:nvPr/>
          </p:nvSpPr>
          <p:spPr>
            <a:xfrm rot="10800000">
              <a:off x="991075" y="1881675"/>
              <a:ext cx="737100" cy="737100"/>
            </a:xfrm>
            <a:prstGeom prst="pie">
              <a:avLst>
                <a:gd fmla="val 5438597" name="adj1"/>
                <a:gd fmla="val 16200000" name="adj2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6" name="Google Shape;596;p32">
            <a:hlinkClick action="ppaction://hlinksldjump" r:id="rId4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7" name="Google Shape;597;p32">
            <a:hlinkClick action="ppaction://hlinksldjump" r:id="rId5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8" name="Google Shape;598;p32">
            <a:hlinkClick action="ppaction://hlinksldjump" r:id="rId6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9" name="Google Shape;599;p32">
            <a:hlinkClick action="ppaction://hlinksldjump" r:id="rId7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00" name="Google Shape;600;p32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601" name="Google Shape;601;p32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32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32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4" name="Google Shape;604;p32"/>
          <p:cNvSpPr txBox="1"/>
          <p:nvPr/>
        </p:nvSpPr>
        <p:spPr>
          <a:xfrm>
            <a:off x="796200" y="109800"/>
            <a:ext cx="25605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E2E2E2"/>
                </a:solidFill>
                <a:latin typeface="Oswald"/>
                <a:ea typeface="Oswald"/>
                <a:cs typeface="Oswald"/>
                <a:sym typeface="Oswald"/>
              </a:rPr>
              <a:t>ALGORITMI DE SORTARE</a:t>
            </a:r>
            <a:endParaRPr sz="1000">
              <a:solidFill>
                <a:srgbClr val="E2E2E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605" name="Google Shape;605;p32"/>
          <p:cNvGrpSpPr/>
          <p:nvPr/>
        </p:nvGrpSpPr>
        <p:grpSpPr>
          <a:xfrm>
            <a:off x="5290442" y="1683929"/>
            <a:ext cx="409009" cy="409026"/>
            <a:chOff x="1351729" y="1937970"/>
            <a:chExt cx="409009" cy="406384"/>
          </a:xfrm>
        </p:grpSpPr>
        <p:sp>
          <p:nvSpPr>
            <p:cNvPr id="606" name="Google Shape;606;p32"/>
            <p:cNvSpPr/>
            <p:nvPr/>
          </p:nvSpPr>
          <p:spPr>
            <a:xfrm>
              <a:off x="1539297" y="1937970"/>
              <a:ext cx="221441" cy="406384"/>
            </a:xfrm>
            <a:custGeom>
              <a:rect b="b" l="l" r="r" t="t"/>
              <a:pathLst>
                <a:path extrusionOk="0" h="14208" w="7742">
                  <a:moveTo>
                    <a:pt x="580" y="1"/>
                  </a:moveTo>
                  <a:lnTo>
                    <a:pt x="1" y="7162"/>
                  </a:lnTo>
                  <a:lnTo>
                    <a:pt x="580" y="14207"/>
                  </a:lnTo>
                  <a:lnTo>
                    <a:pt x="2040" y="14207"/>
                  </a:lnTo>
                  <a:lnTo>
                    <a:pt x="2040" y="13141"/>
                  </a:lnTo>
                  <a:cubicBezTo>
                    <a:pt x="2712" y="12956"/>
                    <a:pt x="3291" y="12747"/>
                    <a:pt x="3871" y="12376"/>
                  </a:cubicBezTo>
                  <a:lnTo>
                    <a:pt x="4636" y="13141"/>
                  </a:lnTo>
                  <a:lnTo>
                    <a:pt x="6675" y="11125"/>
                  </a:lnTo>
                  <a:lnTo>
                    <a:pt x="5794" y="10337"/>
                  </a:lnTo>
                  <a:cubicBezTo>
                    <a:pt x="6188" y="9850"/>
                    <a:pt x="6466" y="9178"/>
                    <a:pt x="6582" y="8506"/>
                  </a:cubicBezTo>
                  <a:lnTo>
                    <a:pt x="7741" y="8506"/>
                  </a:lnTo>
                  <a:lnTo>
                    <a:pt x="7741" y="5702"/>
                  </a:lnTo>
                  <a:lnTo>
                    <a:pt x="6582" y="5702"/>
                  </a:lnTo>
                  <a:cubicBezTo>
                    <a:pt x="6466" y="5030"/>
                    <a:pt x="6188" y="4450"/>
                    <a:pt x="5794" y="3871"/>
                  </a:cubicBezTo>
                  <a:lnTo>
                    <a:pt x="6675" y="3106"/>
                  </a:lnTo>
                  <a:lnTo>
                    <a:pt x="4636" y="1067"/>
                  </a:lnTo>
                  <a:lnTo>
                    <a:pt x="3871" y="1855"/>
                  </a:lnTo>
                  <a:cubicBezTo>
                    <a:pt x="3291" y="1554"/>
                    <a:pt x="2712" y="1275"/>
                    <a:pt x="2040" y="1067"/>
                  </a:cubicBezTo>
                  <a:lnTo>
                    <a:pt x="20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32"/>
            <p:cNvSpPr/>
            <p:nvPr/>
          </p:nvSpPr>
          <p:spPr>
            <a:xfrm>
              <a:off x="1351729" y="1937970"/>
              <a:ext cx="204165" cy="406384"/>
            </a:xfrm>
            <a:custGeom>
              <a:rect b="b" l="l" r="r" t="t"/>
              <a:pathLst>
                <a:path extrusionOk="0" h="14208" w="7138">
                  <a:moveTo>
                    <a:pt x="5701" y="1"/>
                  </a:moveTo>
                  <a:lnTo>
                    <a:pt x="5701" y="1067"/>
                  </a:lnTo>
                  <a:cubicBezTo>
                    <a:pt x="5122" y="1275"/>
                    <a:pt x="4450" y="1554"/>
                    <a:pt x="3870" y="1855"/>
                  </a:cubicBezTo>
                  <a:lnTo>
                    <a:pt x="3082" y="1067"/>
                  </a:lnTo>
                  <a:lnTo>
                    <a:pt x="1159" y="3106"/>
                  </a:lnTo>
                  <a:lnTo>
                    <a:pt x="1924" y="3871"/>
                  </a:lnTo>
                  <a:cubicBezTo>
                    <a:pt x="1553" y="4450"/>
                    <a:pt x="1251" y="5030"/>
                    <a:pt x="1159" y="5702"/>
                  </a:cubicBezTo>
                  <a:lnTo>
                    <a:pt x="0" y="5702"/>
                  </a:lnTo>
                  <a:lnTo>
                    <a:pt x="0" y="8506"/>
                  </a:lnTo>
                  <a:lnTo>
                    <a:pt x="1159" y="8506"/>
                  </a:lnTo>
                  <a:cubicBezTo>
                    <a:pt x="1251" y="9178"/>
                    <a:pt x="1553" y="9850"/>
                    <a:pt x="1924" y="10337"/>
                  </a:cubicBezTo>
                  <a:lnTo>
                    <a:pt x="1159" y="11125"/>
                  </a:lnTo>
                  <a:lnTo>
                    <a:pt x="3082" y="13141"/>
                  </a:lnTo>
                  <a:lnTo>
                    <a:pt x="3870" y="12376"/>
                  </a:lnTo>
                  <a:cubicBezTo>
                    <a:pt x="4450" y="12747"/>
                    <a:pt x="5122" y="12956"/>
                    <a:pt x="5701" y="13141"/>
                  </a:cubicBezTo>
                  <a:lnTo>
                    <a:pt x="5701" y="14207"/>
                  </a:lnTo>
                  <a:lnTo>
                    <a:pt x="7138" y="14207"/>
                  </a:lnTo>
                  <a:lnTo>
                    <a:pt x="71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32"/>
            <p:cNvSpPr/>
            <p:nvPr/>
          </p:nvSpPr>
          <p:spPr>
            <a:xfrm>
              <a:off x="1439878" y="2065247"/>
              <a:ext cx="77570" cy="151822"/>
            </a:xfrm>
            <a:custGeom>
              <a:rect b="b" l="l" r="r" t="t"/>
              <a:pathLst>
                <a:path extrusionOk="0" h="5308" w="2712">
                  <a:moveTo>
                    <a:pt x="2040" y="0"/>
                  </a:moveTo>
                  <a:lnTo>
                    <a:pt x="0" y="2712"/>
                  </a:lnTo>
                  <a:lnTo>
                    <a:pt x="2040" y="5308"/>
                  </a:lnTo>
                  <a:lnTo>
                    <a:pt x="2712" y="4821"/>
                  </a:lnTo>
                  <a:lnTo>
                    <a:pt x="1066" y="2712"/>
                  </a:lnTo>
                  <a:lnTo>
                    <a:pt x="2712" y="580"/>
                  </a:lnTo>
                  <a:lnTo>
                    <a:pt x="204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32"/>
            <p:cNvSpPr/>
            <p:nvPr/>
          </p:nvSpPr>
          <p:spPr>
            <a:xfrm>
              <a:off x="1594984" y="2065247"/>
              <a:ext cx="76912" cy="151822"/>
            </a:xfrm>
            <a:custGeom>
              <a:rect b="b" l="l" r="r" t="t"/>
              <a:pathLst>
                <a:path extrusionOk="0" h="5308" w="2689">
                  <a:moveTo>
                    <a:pt x="672" y="0"/>
                  </a:moveTo>
                  <a:lnTo>
                    <a:pt x="0" y="580"/>
                  </a:lnTo>
                  <a:lnTo>
                    <a:pt x="1623" y="2712"/>
                  </a:lnTo>
                  <a:lnTo>
                    <a:pt x="0" y="4821"/>
                  </a:lnTo>
                  <a:lnTo>
                    <a:pt x="672" y="5308"/>
                  </a:lnTo>
                  <a:lnTo>
                    <a:pt x="2689" y="2712"/>
                  </a:lnTo>
                  <a:lnTo>
                    <a:pt x="6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32"/>
            <p:cNvSpPr/>
            <p:nvPr/>
          </p:nvSpPr>
          <p:spPr>
            <a:xfrm>
              <a:off x="1545275" y="2065247"/>
              <a:ext cx="21881" cy="151822"/>
            </a:xfrm>
            <a:custGeom>
              <a:rect b="b" l="l" r="r" t="t"/>
              <a:pathLst>
                <a:path extrusionOk="0" h="5308" w="765">
                  <a:moveTo>
                    <a:pt x="0" y="0"/>
                  </a:moveTo>
                  <a:lnTo>
                    <a:pt x="0" y="5308"/>
                  </a:lnTo>
                  <a:lnTo>
                    <a:pt x="765" y="5308"/>
                  </a:lnTo>
                  <a:lnTo>
                    <a:pt x="7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11" name="Google Shape;611;p32"/>
          <p:cNvSpPr txBox="1"/>
          <p:nvPr/>
        </p:nvSpPr>
        <p:spPr>
          <a:xfrm>
            <a:off x="6103200" y="1489025"/>
            <a:ext cx="23208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2"/>
                </a:solidFill>
                <a:latin typeface="Fira Code"/>
                <a:ea typeface="Fira Code"/>
                <a:cs typeface="Fira Code"/>
                <a:sym typeface="Fira Code"/>
              </a:rPr>
              <a:t>&gt; mai ușor de implementat pentru ca nu folosește recursivitate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612" name="Google Shape;612;p32"/>
          <p:cNvSpPr txBox="1"/>
          <p:nvPr/>
        </p:nvSpPr>
        <p:spPr>
          <a:xfrm>
            <a:off x="2166000" y="1542063"/>
            <a:ext cx="19278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2"/>
                </a:solidFill>
                <a:latin typeface="Fira Code"/>
                <a:ea typeface="Fira Code"/>
                <a:cs typeface="Fira Code"/>
                <a:sym typeface="Fira Code"/>
              </a:rPr>
              <a:t>&gt; mai eficient</a:t>
            </a:r>
            <a:endParaRPr sz="1100">
              <a:solidFill>
                <a:schemeClr val="lt2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2"/>
                </a:solidFill>
                <a:latin typeface="Fira Code"/>
                <a:ea typeface="Fira Code"/>
                <a:cs typeface="Fira Code"/>
                <a:sym typeface="Fira Code"/>
              </a:rPr>
              <a:t>&gt; poate fi folosit și pentru strings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33"/>
          <p:cNvSpPr txBox="1"/>
          <p:nvPr>
            <p:ph idx="1" type="subTitle"/>
          </p:nvPr>
        </p:nvSpPr>
        <p:spPr>
          <a:xfrm>
            <a:off x="796200" y="109800"/>
            <a:ext cx="22281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ALGORITMI DE SORTARE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618" name="Google Shape;618;p33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619" name="Google Shape;619;p33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0" name="Google Shape;620;p33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1" name="Google Shape;621;p33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622" name="Google Shape;622;p33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623" name="Google Shape;623;p33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24" name="Google Shape;624;p33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625" name="Google Shape;625;p33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626" name="Google Shape;626;p33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627" name="Google Shape;627;p33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628" name="Google Shape;628;p33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629" name="Google Shape;629;p33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630" name="Google Shape;630;p33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1" name="Google Shape;631;p33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632" name="Google Shape;632;p33">
            <a:hlinkClick action="ppaction://hlinksldjump" r:id="rId3"/>
          </p:cNvPr>
          <p:cNvSpPr txBox="1"/>
          <p:nvPr>
            <p:ph idx="2" type="subTitle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SORTARE.CPP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33" name="Google Shape;633;p33">
            <a:hlinkClick action="ppaction://hlinksldjump" r:id="rId4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4" name="Google Shape;634;p33"/>
          <p:cNvSpPr txBox="1"/>
          <p:nvPr>
            <p:ph type="title"/>
          </p:nvPr>
        </p:nvSpPr>
        <p:spPr>
          <a:xfrm>
            <a:off x="720000" y="540000"/>
            <a:ext cx="72039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/Complexitate</a:t>
            </a:r>
            <a:endParaRPr/>
          </a:p>
        </p:txBody>
      </p:sp>
      <p:sp>
        <p:nvSpPr>
          <p:cNvPr id="635" name="Google Shape;635;p33">
            <a:hlinkClick action="ppaction://hlinksldjump" r:id="rId5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636" name="Google Shape;636;p33"/>
          <p:cNvGraphicFramePr/>
          <p:nvPr/>
        </p:nvGraphicFramePr>
        <p:xfrm>
          <a:off x="690700" y="203819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{AB73139D-4CA5-49C4-8561-69A26FF7BE19}</a:tableStyleId>
              </a:tblPr>
              <a:tblGrid>
                <a:gridCol w="2500950"/>
                <a:gridCol w="1721500"/>
                <a:gridCol w="1804675"/>
                <a:gridCol w="1804675"/>
              </a:tblGrid>
              <a:tr h="667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Most significant digit</a:t>
                      </a:r>
                      <a:endParaRPr>
                        <a:solidFill>
                          <a:schemeClr val="dk2"/>
                        </a:solidFill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91425" marB="91425" marR="91425" marL="182875" anchor="ctr">
                    <a:lnL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Best case</a:t>
                      </a:r>
                      <a:endParaRPr>
                        <a:solidFill>
                          <a:schemeClr val="dk2"/>
                        </a:solidFill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O(N)</a:t>
                      </a:r>
                      <a:endParaRPr>
                        <a:solidFill>
                          <a:schemeClr val="dk2"/>
                        </a:solidFill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O(N + B)</a:t>
                      </a:r>
                      <a:endParaRPr>
                        <a:solidFill>
                          <a:schemeClr val="dk2"/>
                        </a:solidFill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2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182875" anchor="ctr">
                    <a:lnL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Worst case</a:t>
                      </a:r>
                      <a:endParaRPr>
                        <a:solidFill>
                          <a:schemeClr val="dk2"/>
                        </a:solidFill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O(N * MAXN)</a:t>
                      </a:r>
                      <a:endParaRPr>
                        <a:solidFill>
                          <a:schemeClr val="dk2"/>
                        </a:solidFill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</a:tr>
              <a:tr h="667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Least significant digit</a:t>
                      </a:r>
                      <a:endParaRPr b="1">
                        <a:solidFill>
                          <a:schemeClr val="dk2"/>
                        </a:solidFill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91425" marB="91425" marR="91425" marL="182875" anchor="ctr">
                    <a:lnL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Best case</a:t>
                      </a:r>
                      <a:endParaRPr>
                        <a:solidFill>
                          <a:schemeClr val="dk2"/>
                        </a:solidFill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O(N * MAXN)</a:t>
                      </a:r>
                      <a:endParaRPr>
                        <a:solidFill>
                          <a:schemeClr val="dk2"/>
                        </a:solidFill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O(N + MAXN * B)</a:t>
                      </a:r>
                      <a:endParaRPr>
                        <a:solidFill>
                          <a:schemeClr val="dk2"/>
                        </a:solidFill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2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dk2"/>
                        </a:solidFill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91425" marB="91425" marR="91425" marL="182875" anchor="ctr">
                    <a:lnL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Worst case</a:t>
                      </a:r>
                      <a:endParaRPr>
                        <a:solidFill>
                          <a:schemeClr val="dk2"/>
                        </a:solidFill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O(N * MAXN)</a:t>
                      </a:r>
                      <a:endParaRPr>
                        <a:solidFill>
                          <a:schemeClr val="dk2"/>
                        </a:solidFill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</a:tr>
            </a:tbl>
          </a:graphicData>
        </a:graphic>
      </p:graphicFrame>
      <p:sp>
        <p:nvSpPr>
          <p:cNvPr id="637" name="Google Shape;637;p33">
            <a:hlinkClick action="ppaction://hlinksldjump" r:id="rId6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8" name="Google Shape;638;p33">
            <a:hlinkClick action="ppaction://hlinksldjump" r:id="rId7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9" name="Google Shape;639;p33">
            <a:hlinkClick action="ppaction://hlinksldjump" r:id="rId8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40" name="Google Shape;640;p33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641" name="Google Shape;641;p33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33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33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44" name="Google Shape;644;p33"/>
          <p:cNvSpPr txBox="1"/>
          <p:nvPr/>
        </p:nvSpPr>
        <p:spPr>
          <a:xfrm>
            <a:off x="4875850" y="1414650"/>
            <a:ext cx="1694100" cy="32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rPr>
              <a:t>/TIMP</a:t>
            </a:r>
            <a:endParaRPr b="1" sz="2000">
              <a:solidFill>
                <a:schemeClr val="lt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45" name="Google Shape;645;p33"/>
          <p:cNvSpPr txBox="1"/>
          <p:nvPr/>
        </p:nvSpPr>
        <p:spPr>
          <a:xfrm>
            <a:off x="6664575" y="1414650"/>
            <a:ext cx="1694100" cy="32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rPr>
              <a:t>/MEMORIE</a:t>
            </a:r>
            <a:endParaRPr b="1" sz="2000">
              <a:solidFill>
                <a:schemeClr val="accent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34"/>
          <p:cNvSpPr txBox="1"/>
          <p:nvPr>
            <p:ph idx="1" type="subTitle"/>
          </p:nvPr>
        </p:nvSpPr>
        <p:spPr>
          <a:xfrm>
            <a:off x="796200" y="109800"/>
            <a:ext cx="22281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ALGORITMI DE SORTARE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651" name="Google Shape;651;p34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652" name="Google Shape;652;p34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3" name="Google Shape;653;p34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4" name="Google Shape;654;p34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655" name="Google Shape;655;p34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656" name="Google Shape;656;p34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57" name="Google Shape;657;p34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658" name="Google Shape;658;p34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659" name="Google Shape;659;p34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660" name="Google Shape;660;p34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661" name="Google Shape;661;p34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662" name="Google Shape;662;p34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663" name="Google Shape;663;p34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4" name="Google Shape;664;p34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665" name="Google Shape;665;p34">
            <a:hlinkClick action="ppaction://hlinksldjump" r:id="rId3"/>
          </p:cNvPr>
          <p:cNvSpPr txBox="1"/>
          <p:nvPr>
            <p:ph idx="2" type="subTitle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SORTARE.CPP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66" name="Google Shape;666;p34">
            <a:hlinkClick action="ppaction://hlinksldjump" r:id="rId4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7" name="Google Shape;667;p34">
            <a:hlinkClick action="ppaction://hlinksldjump" r:id="rId5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8" name="Google Shape;668;p34">
            <a:hlinkClick action="ppaction://hlinksldjump" r:id="rId6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9" name="Google Shape;669;p34">
            <a:hlinkClick action="ppaction://hlinksldjump" r:id="rId7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0" name="Google Shape;670;p34">
            <a:hlinkClick action="ppaction://hlinksldjump" r:id="rId8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71" name="Google Shape;671;p34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672" name="Google Shape;672;p34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34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34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675" name="Google Shape;675;p3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966575" y="1767525"/>
            <a:ext cx="2977715" cy="2065800"/>
          </a:xfrm>
          <a:prstGeom prst="rect">
            <a:avLst/>
          </a:prstGeom>
          <a:noFill/>
          <a:ln>
            <a:noFill/>
          </a:ln>
        </p:spPr>
      </p:pic>
      <p:sp>
        <p:nvSpPr>
          <p:cNvPr id="676" name="Google Shape;676;p34"/>
          <p:cNvSpPr txBox="1"/>
          <p:nvPr/>
        </p:nvSpPr>
        <p:spPr>
          <a:xfrm>
            <a:off x="1978950" y="4000000"/>
            <a:ext cx="518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dk2"/>
                </a:highlight>
              </a:rPr>
              <a:t>Pentru set de numere &gt; 10</a:t>
            </a:r>
            <a:r>
              <a:rPr baseline="30000" lang="en">
                <a:highlight>
                  <a:schemeClr val="dk2"/>
                </a:highlight>
              </a:rPr>
              <a:t>6 </a:t>
            </a:r>
            <a:r>
              <a:rPr lang="en">
                <a:highlight>
                  <a:schemeClr val="dk2"/>
                </a:highlight>
              </a:rPr>
              <a:t>apare eroare “segmentation fault”</a:t>
            </a:r>
            <a:endParaRPr baseline="30000">
              <a:highlight>
                <a:schemeClr val="dk2"/>
              </a:highlight>
            </a:endParaRPr>
          </a:p>
        </p:txBody>
      </p:sp>
      <p:pic>
        <p:nvPicPr>
          <p:cNvPr id="677" name="Google Shape;677;p34"/>
          <p:cNvPicPr preferRelativeResize="0"/>
          <p:nvPr/>
        </p:nvPicPr>
        <p:blipFill rotWithShape="1">
          <a:blip r:embed="rId10">
            <a:alphaModFix/>
          </a:blip>
          <a:srcRect b="25071" l="0" r="0" t="0"/>
          <a:stretch/>
        </p:blipFill>
        <p:spPr>
          <a:xfrm>
            <a:off x="4198625" y="1320238"/>
            <a:ext cx="4044351" cy="25030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p35"/>
          <p:cNvSpPr txBox="1"/>
          <p:nvPr>
            <p:ph idx="1" type="subTitle"/>
          </p:nvPr>
        </p:nvSpPr>
        <p:spPr>
          <a:xfrm>
            <a:off x="796200" y="109800"/>
            <a:ext cx="19686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ALGORITMI DE SORTARE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683" name="Google Shape;683;p35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684" name="Google Shape;684;p35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85" name="Google Shape;685;p35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86" name="Google Shape;686;p35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687" name="Google Shape;687;p35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688" name="Google Shape;688;p35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89" name="Google Shape;689;p35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690" name="Google Shape;690;p35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691" name="Google Shape;691;p35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692" name="Google Shape;692;p35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693" name="Google Shape;693;p35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694" name="Google Shape;694;p35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695" name="Google Shape;695;p35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6" name="Google Shape;696;p35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697" name="Google Shape;697;p35">
            <a:hlinkClick action="ppaction://hlinksldjump" r:id="rId3"/>
          </p:cNvPr>
          <p:cNvSpPr txBox="1"/>
          <p:nvPr>
            <p:ph idx="2" type="subTitle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SORTARE.CPP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98" name="Google Shape;698;p35"/>
          <p:cNvSpPr txBox="1"/>
          <p:nvPr>
            <p:ph type="title"/>
          </p:nvPr>
        </p:nvSpPr>
        <p:spPr>
          <a:xfrm>
            <a:off x="948600" y="1893800"/>
            <a:ext cx="3936300" cy="149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/SHELL SORT</a:t>
            </a:r>
            <a:endParaRPr/>
          </a:p>
        </p:txBody>
      </p:sp>
      <p:sp>
        <p:nvSpPr>
          <p:cNvPr id="699" name="Google Shape;699;p35"/>
          <p:cNvSpPr txBox="1"/>
          <p:nvPr>
            <p:ph idx="2" type="title"/>
          </p:nvPr>
        </p:nvSpPr>
        <p:spPr>
          <a:xfrm>
            <a:off x="948600" y="1052000"/>
            <a:ext cx="16254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/02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700" name="Google Shape;700;p35"/>
          <p:cNvSpPr txBox="1"/>
          <p:nvPr>
            <p:ph idx="1" type="subTitle"/>
          </p:nvPr>
        </p:nvSpPr>
        <p:spPr>
          <a:xfrm>
            <a:off x="948600" y="3392900"/>
            <a:ext cx="3652200" cy="7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&gt;ALGORITMUL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&gt;TIMPUL DE EXECUTARE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&gt;MEMORIA NECESARĂ</a:t>
            </a:r>
            <a:endParaRPr/>
          </a:p>
        </p:txBody>
      </p:sp>
      <p:sp>
        <p:nvSpPr>
          <p:cNvPr id="701" name="Google Shape;701;p35">
            <a:hlinkClick action="ppaction://hlinksldjump" r:id="rId4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02" name="Google Shape;702;p35"/>
          <p:cNvCxnSpPr/>
          <p:nvPr/>
        </p:nvCxnSpPr>
        <p:spPr>
          <a:xfrm>
            <a:off x="4285625" y="3749588"/>
            <a:ext cx="792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703" name="Google Shape;703;p35">
            <a:hlinkClick action="ppaction://hlinksldjump" r:id="rId5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4" name="Google Shape;704;p35">
            <a:hlinkClick action="ppaction://hlinksldjump" r:id="rId6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5" name="Google Shape;705;p35">
            <a:hlinkClick action="ppaction://hlinksldjump" r:id="rId7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06" name="Google Shape;706;p3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078225" y="1031588"/>
            <a:ext cx="3080325" cy="308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0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p36"/>
          <p:cNvSpPr txBox="1"/>
          <p:nvPr>
            <p:ph idx="1" type="subTitle"/>
          </p:nvPr>
        </p:nvSpPr>
        <p:spPr>
          <a:xfrm>
            <a:off x="796200" y="109800"/>
            <a:ext cx="19929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ALGORITMI DE SORTARE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712" name="Google Shape;712;p36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713" name="Google Shape;713;p36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14" name="Google Shape;714;p36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15" name="Google Shape;715;p36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716" name="Google Shape;716;p36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717" name="Google Shape;717;p36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18" name="Google Shape;718;p36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719" name="Google Shape;719;p36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720" name="Google Shape;720;p36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721" name="Google Shape;721;p36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722" name="Google Shape;722;p36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723" name="Google Shape;723;p36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724" name="Google Shape;724;p36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5" name="Google Shape;725;p36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726" name="Google Shape;726;p36">
            <a:hlinkClick action="ppaction://hlinksldjump" r:id="rId3"/>
          </p:cNvPr>
          <p:cNvSpPr txBox="1"/>
          <p:nvPr>
            <p:ph idx="2" type="subTitle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SORTARE.CPP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27" name="Google Shape;727;p36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/SHELL SORT - ALGORITM</a:t>
            </a:r>
            <a:endParaRPr/>
          </a:p>
        </p:txBody>
      </p:sp>
      <p:sp>
        <p:nvSpPr>
          <p:cNvPr id="728" name="Google Shape;728;p36"/>
          <p:cNvSpPr txBox="1"/>
          <p:nvPr>
            <p:ph idx="1" type="body"/>
          </p:nvPr>
        </p:nvSpPr>
        <p:spPr>
          <a:xfrm>
            <a:off x="796200" y="1161000"/>
            <a:ext cx="5506500" cy="351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void </a:t>
            </a:r>
            <a:r>
              <a:rPr lang="en">
                <a:solidFill>
                  <a:schemeClr val="accent1"/>
                </a:solidFill>
              </a:rPr>
              <a:t>ShellSort</a:t>
            </a:r>
            <a:r>
              <a:rPr lang="en"/>
              <a:t>(int v[], int n)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for(int gap = n/2; gap &gt; 0; gap /= 2)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for(int i = gap; i &lt; n; i++)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int aux = v[i];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int j;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for(j = i; j &gt;= gap &amp;&amp; v[j - gap] &gt; aux; j -= gap)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v[j] = v[j - gap];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v[j] = aux;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</p:txBody>
      </p:sp>
      <p:sp>
        <p:nvSpPr>
          <p:cNvPr id="729" name="Google Shape;729;p36">
            <a:hlinkClick action="ppaction://hlinksldjump" r:id="rId4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0" name="Google Shape;730;p36">
            <a:hlinkClick action="ppaction://hlinksldjump" r:id="rId5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1" name="Google Shape;731;p36">
            <a:hlinkClick action="ppaction://hlinksldjump" r:id="rId6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2" name="Google Shape;732;p36">
            <a:hlinkClick action="ppaction://hlinksldjump" r:id="rId7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33" name="Google Shape;733;p36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734" name="Google Shape;734;p36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36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36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How to Code Workshop by Slidesgo">
  <a:themeElements>
    <a:clrScheme name="Simple Light">
      <a:dk1>
        <a:srgbClr val="1E1E2C"/>
      </a:dk1>
      <a:lt1>
        <a:srgbClr val="FFFFFF"/>
      </a:lt1>
      <a:dk2>
        <a:srgbClr val="E2E2E2"/>
      </a:dk2>
      <a:lt2>
        <a:srgbClr val="FFEA7D"/>
      </a:lt2>
      <a:accent1>
        <a:srgbClr val="E5A083"/>
      </a:accent1>
      <a:accent2>
        <a:srgbClr val="E07A88"/>
      </a:accent2>
      <a:accent3>
        <a:srgbClr val="24BFEB"/>
      </a:accent3>
      <a:accent4>
        <a:srgbClr val="0887F2"/>
      </a:accent4>
      <a:accent5>
        <a:srgbClr val="2B218D"/>
      </a:accent5>
      <a:accent6>
        <a:srgbClr val="7E3BBE"/>
      </a:accent6>
      <a:hlink>
        <a:srgbClr val="E2E2E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