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项目申报</a:t>
            </a:r>
            <a:r>
              <a:rPr lang="zh-CN" altLang="en-US" dirty="0" smtClean="0"/>
              <a:t>管理系统区县管理员端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使用说明文档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查询统计的结果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7"/>
            <a:ext cx="91254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301208"/>
            <a:ext cx="5962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616530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点击导出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，浏览器将下载这次查询统计结果的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项目查询统计导出的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文件样本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60648"/>
            <a:ext cx="2152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63817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8880"/>
            <a:ext cx="8486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45811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在该文件中，可以看到项目想关的所有具体信息。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示范企业的查询统计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操作与项目的查询统计类似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2228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44824"/>
            <a:ext cx="23907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916832"/>
            <a:ext cx="22669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示范企业查询统计的结果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3999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73216"/>
            <a:ext cx="2705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1800" y="551723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功能已经在项目查询统计中示出，不再赘述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消息查看及发送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6450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点击消息标题，将看到消息正文</a:t>
            </a:r>
            <a:endParaRPr lang="zh-CN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072"/>
            <a:ext cx="8784976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616530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在列表的右边，可以选择将消息删除或者标志为已读，发往所有人的消息，无权删除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982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46531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请仅发往需要接收消息的人，避免消息泛滥。</a:t>
            </a:r>
            <a:endParaRPr lang="zh-CN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3829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79912" y="62373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消息发送成功的提示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256490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感谢您的时间，再见！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752" y="1527048"/>
            <a:ext cx="8302696" cy="6058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在首页中选择区县管理员登录将进入登录页面。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4371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60032" y="234888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帐号、密码以及该管理员的管辖区域</a:t>
            </a:r>
            <a:r>
              <a:rPr lang="zh-CN" altLang="en-US" dirty="0" smtClean="0"/>
              <a:t>由超级管理员分配，请联系超级管理员获取。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登录失败样例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40576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340768"/>
            <a:ext cx="2990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9036496" cy="266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606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填写正确的信息后，将进入区县管理员端主界面。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93305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管理员可以对辖下企业处于</a:t>
            </a:r>
            <a:r>
              <a:rPr lang="zh-CN" altLang="en-US" dirty="0" smtClean="0">
                <a:solidFill>
                  <a:srgbClr val="FF0000"/>
                </a:solidFill>
              </a:rPr>
              <a:t>草稿状态以及提交待审核状态</a:t>
            </a:r>
            <a:r>
              <a:rPr lang="zh-CN" altLang="en-US" dirty="0" smtClean="0"/>
              <a:t>的项目信息进行查看，并允许增补项目申报的支持文件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8942"/>
            <a:ext cx="9151457" cy="659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点击再增加一个文件并选中文件后点击上传文件按钮即可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5143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342900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再次查看项目信息时，可以看到新的文件已经加入到文件列表中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77057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二、增补示范企业申请材料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450912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rgbClr val="FF0000"/>
                </a:solidFill>
              </a:rPr>
              <a:t>申请公司</a:t>
            </a:r>
            <a:r>
              <a:rPr lang="zh-CN" altLang="en-US" dirty="0" smtClean="0"/>
              <a:t>一栏，可以看到该公司的详细信息。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rgbClr val="FF0000"/>
                </a:solidFill>
              </a:rPr>
              <a:t>查看申请信息</a:t>
            </a:r>
            <a:r>
              <a:rPr lang="zh-CN" altLang="en-US" dirty="0" smtClean="0"/>
              <a:t>，可以看到该示范企业申请的详细信息。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rgbClr val="FF0000"/>
                </a:solidFill>
              </a:rPr>
              <a:t>上传推荐资料</a:t>
            </a:r>
            <a:r>
              <a:rPr lang="zh-CN" altLang="en-US" dirty="0" smtClean="0"/>
              <a:t>，进入文件上传页面。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8620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504" y="42930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点击上传文件后再次回到申请信息页面，将看到文件已经加入到文件列表中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39719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25144"/>
            <a:ext cx="7515225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项目的查询统计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根据条件，筛选出指定的项目。这些条件之间是“与”的关系，也即要求同时满足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916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限定条件主要有：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22288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492896"/>
            <a:ext cx="21812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564904"/>
            <a:ext cx="2181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005064"/>
            <a:ext cx="2362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437112"/>
            <a:ext cx="2171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2708920"/>
            <a:ext cx="187220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4288" y="4653136"/>
            <a:ext cx="19797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63813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默认所有的条件为</a:t>
            </a:r>
            <a:r>
              <a:rPr lang="zh-CN" altLang="en-US" dirty="0" smtClean="0">
                <a:solidFill>
                  <a:srgbClr val="FF0000"/>
                </a:solidFill>
              </a:rPr>
              <a:t>不关心</a:t>
            </a:r>
            <a:r>
              <a:rPr lang="zh-CN" altLang="en-US" dirty="0" smtClean="0"/>
              <a:t>，按照需求更改为需要的条件即可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29</TotalTime>
  <Words>387</Words>
  <Application>Microsoft Office PowerPoint</Application>
  <PresentationFormat>全屏显示(4:3)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项目申报管理系统区县管理员端</vt:lpstr>
      <vt:lpstr>1.登录系统</vt:lpstr>
      <vt:lpstr>幻灯片 3</vt:lpstr>
      <vt:lpstr>幻灯片 4</vt:lpstr>
      <vt:lpstr>幻灯片 5</vt:lpstr>
      <vt:lpstr>幻灯片 6</vt:lpstr>
      <vt:lpstr>二、增补示范企业申请材料</vt:lpstr>
      <vt:lpstr>幻灯片 8</vt:lpstr>
      <vt:lpstr>三、项目的查询统计</vt:lpstr>
      <vt:lpstr>幻灯片 10</vt:lpstr>
      <vt:lpstr>幻灯片 11</vt:lpstr>
      <vt:lpstr>四、示范企业的查询统计</vt:lpstr>
      <vt:lpstr>幻灯片 13</vt:lpstr>
      <vt:lpstr>五、消息查看及发送</vt:lpstr>
      <vt:lpstr>幻灯片 15</vt:lpstr>
      <vt:lpstr>六、结束语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项目申报管理系统企业端</dc:title>
  <dc:creator>XIEPAN</dc:creator>
  <cp:lastModifiedBy>XIEPAN</cp:lastModifiedBy>
  <cp:revision>18</cp:revision>
  <dcterms:created xsi:type="dcterms:W3CDTF">2013-06-30T09:03:09Z</dcterms:created>
  <dcterms:modified xsi:type="dcterms:W3CDTF">2013-06-30T09:34:16Z</dcterms:modified>
</cp:coreProperties>
</file>