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a9a64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a9a64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a9a64a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a9a64a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a9a64a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a9a64a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a9a64a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a9a64a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a9a64a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a9a64a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a9a64a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a9a64a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ERC721 Tokens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Virtual Items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ERC721 Spec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linked list of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has a hash of the previous block, like a merkle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Satoshi Nakamoto with Bitcoin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ledger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Solves double spending problem without central 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Currency using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computing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“smart contracts”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Vitalik Buterin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“Gas” is the unit of computation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Fungibility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Interchangeable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 shells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ERC721 Spec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ERC = Ethereum request comment (like RFC for Ethereum)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contract on Ethereum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assigned to an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transferred to others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CryptoKitties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