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6" r:id="rId4"/>
  </p:sldMasterIdLst>
  <p:sldIdLst>
    <p:sldId id="257"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02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320164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458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4610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2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1700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3434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558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603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2499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44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1/25/2021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96923"/>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F04E475-549E-4F19-BFA8-370D39689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13611" y="685893"/>
            <a:ext cx="3566407" cy="2989044"/>
          </a:xfrm>
        </p:spPr>
        <p:txBody>
          <a:bodyPr anchor="b">
            <a:normAutofit/>
          </a:bodyPr>
          <a:lstStyle/>
          <a:p>
            <a:r>
              <a:rPr lang="en-US" sz="3100">
                <a:latin typeface="Arial Black" panose="020B0A04020102020204" pitchFamily="34" charset="0"/>
              </a:rPr>
              <a:t>ISAD254SL Human Computer Interaction​</a:t>
            </a:r>
            <a:br>
              <a:rPr lang="en-US" sz="3100">
                <a:latin typeface="Arial Black" panose="020B0A04020102020204" pitchFamily="34" charset="0"/>
              </a:rPr>
            </a:br>
            <a:r>
              <a:rPr lang="en-US" sz="3100"/>
              <a: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13611" y="3849540"/>
            <a:ext cx="3566407" cy="1463040"/>
          </a:xfrm>
        </p:spPr>
        <p:txBody>
          <a:bodyPr anchor="t">
            <a:normAutofit/>
          </a:bodyPr>
          <a:lstStyle/>
          <a:p>
            <a:pPr algn="r">
              <a:spcAft>
                <a:spcPts val="600"/>
              </a:spcAft>
            </a:pPr>
            <a:r>
              <a:rPr lang="en-US" sz="1600" dirty="0"/>
              <a:t>N.N.D.G. Liyanage</a:t>
            </a:r>
          </a:p>
          <a:p>
            <a:pPr algn="r">
              <a:spcAft>
                <a:spcPts val="600"/>
              </a:spcAft>
            </a:pPr>
            <a:r>
              <a:rPr lang="en-US" sz="1600" dirty="0"/>
              <a:t>10707256</a:t>
            </a:r>
          </a:p>
        </p:txBody>
      </p:sp>
      <p:cxnSp>
        <p:nvCxnSpPr>
          <p:cNvPr id="18" name="Straight Connector 12">
            <a:extLst>
              <a:ext uri="{FF2B5EF4-FFF2-40B4-BE49-F238E27FC236}">
                <a16:creationId xmlns:a16="http://schemas.microsoft.com/office/drawing/2014/main" id="{1AE7F286-34A0-419F-BC33-A9FD7DE2A6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0" y="3759161"/>
            <a:ext cx="3566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7638" r="20569"/>
          <a:stretch/>
        </p:blipFill>
        <p:spPr>
          <a:xfrm>
            <a:off x="4654984" y="975"/>
            <a:ext cx="7533742" cy="6858000"/>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9178C-FAC5-45FB-B979-177C3C7FF62A}"/>
              </a:ext>
            </a:extLst>
          </p:cNvPr>
          <p:cNvSpPr>
            <a:spLocks noGrp="1"/>
          </p:cNvSpPr>
          <p:nvPr>
            <p:ph type="title"/>
          </p:nvPr>
        </p:nvSpPr>
        <p:spPr>
          <a:xfrm>
            <a:off x="1024128" y="459317"/>
            <a:ext cx="4389120" cy="1749552"/>
          </a:xfrm>
        </p:spPr>
        <p:txBody>
          <a:bodyPr>
            <a:normAutofit/>
          </a:bodyPr>
          <a:lstStyle/>
          <a:p>
            <a:r>
              <a:rPr lang="en-US" sz="3100" b="1" dirty="0">
                <a:latin typeface="Arial Black" panose="020B0A04020102020204" pitchFamily="34" charset="0"/>
              </a:rPr>
              <a:t>           uncomfortable rain boot</a:t>
            </a:r>
            <a:br>
              <a:rPr lang="en-US" sz="3100" b="1" dirty="0">
                <a:latin typeface="Arial Black" panose="020B0A04020102020204" pitchFamily="34" charset="0"/>
              </a:rPr>
            </a:br>
            <a:endParaRPr lang="en-US" sz="3100" b="1" dirty="0">
              <a:latin typeface="Arial Black" panose="020B0A04020102020204" pitchFamily="34" charset="0"/>
            </a:endParaRPr>
          </a:p>
        </p:txBody>
      </p:sp>
      <p:sp>
        <p:nvSpPr>
          <p:cNvPr id="10" name="Content Placeholder 9">
            <a:extLst>
              <a:ext uri="{FF2B5EF4-FFF2-40B4-BE49-F238E27FC236}">
                <a16:creationId xmlns:a16="http://schemas.microsoft.com/office/drawing/2014/main" id="{0464FE05-6926-44F3-919B-2D0329602642}"/>
              </a:ext>
            </a:extLst>
          </p:cNvPr>
          <p:cNvSpPr>
            <a:spLocks noGrp="1"/>
          </p:cNvSpPr>
          <p:nvPr>
            <p:ph idx="1"/>
          </p:nvPr>
        </p:nvSpPr>
        <p:spPr>
          <a:xfrm>
            <a:off x="1024129" y="2286000"/>
            <a:ext cx="4389120" cy="3931920"/>
          </a:xfrm>
        </p:spPr>
        <p:txBody>
          <a:bodyPr>
            <a:normAutofit/>
          </a:bodyPr>
          <a:lstStyle/>
          <a:p>
            <a:r>
              <a:rPr lang="en-US" sz="2400" b="1" dirty="0"/>
              <a:t>Rain boots are heavy because they are made from relatively heavy, waterproof rubber or nylon. The boots are designed to keep the feet warm and dry when it rains. Boots become uncomfortable sometimes because their weight makes them slide off the legs with every step.</a:t>
            </a:r>
          </a:p>
          <a:p>
            <a:endParaRPr lang="en-US" sz="1800" b="1" dirty="0"/>
          </a:p>
        </p:txBody>
      </p:sp>
      <p:pic>
        <p:nvPicPr>
          <p:cNvPr id="13" name="Picture 12">
            <a:extLst>
              <a:ext uri="{FF2B5EF4-FFF2-40B4-BE49-F238E27FC236}">
                <a16:creationId xmlns:a16="http://schemas.microsoft.com/office/drawing/2014/main" id="{25880C02-DDAE-41F3-B434-95C8620887C0}"/>
              </a:ext>
            </a:extLst>
          </p:cNvPr>
          <p:cNvPicPr>
            <a:picLocks noChangeAspect="1"/>
          </p:cNvPicPr>
          <p:nvPr/>
        </p:nvPicPr>
        <p:blipFill rotWithShape="1">
          <a:blip r:embed="rId2"/>
          <a:srcRect l="8817" r="6667" b="-1"/>
          <a:stretch/>
        </p:blipFill>
        <p:spPr>
          <a:xfrm>
            <a:off x="7056116" y="960120"/>
            <a:ext cx="4175762" cy="4940852"/>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0AD0-152C-4AFD-B9CD-FD84753BDBFF}"/>
              </a:ext>
            </a:extLst>
          </p:cNvPr>
          <p:cNvSpPr>
            <a:spLocks noGrp="1"/>
          </p:cNvSpPr>
          <p:nvPr>
            <p:ph type="title"/>
          </p:nvPr>
        </p:nvSpPr>
        <p:spPr/>
        <p:txBody>
          <a:bodyPr/>
          <a:lstStyle/>
          <a:p>
            <a:r>
              <a:rPr lang="en-US" sz="2400" dirty="0">
                <a:latin typeface="Arial Black" panose="020B0A04020102020204" pitchFamily="34" charset="0"/>
              </a:rPr>
              <a:t>Uncomfortable hoop chair</a:t>
            </a:r>
          </a:p>
        </p:txBody>
      </p:sp>
      <p:sp>
        <p:nvSpPr>
          <p:cNvPr id="3" name="Content Placeholder 2">
            <a:extLst>
              <a:ext uri="{FF2B5EF4-FFF2-40B4-BE49-F238E27FC236}">
                <a16:creationId xmlns:a16="http://schemas.microsoft.com/office/drawing/2014/main" id="{6F6D5D7D-358B-4EB1-A525-C9B75FE16201}"/>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197B7B37-CD36-43AC-AAAE-8BAA8DC9F508}"/>
              </a:ext>
            </a:extLst>
          </p:cNvPr>
          <p:cNvSpPr>
            <a:spLocks noGrp="1"/>
          </p:cNvSpPr>
          <p:nvPr>
            <p:ph type="body" sz="half" idx="2"/>
          </p:nvPr>
        </p:nvSpPr>
        <p:spPr/>
        <p:txBody>
          <a:bodyPr>
            <a:normAutofit/>
          </a:bodyPr>
          <a:lstStyle/>
          <a:p>
            <a:r>
              <a:rPr lang="en-US" sz="2400" dirty="0">
                <a:latin typeface="Arial Black" panose="020B0A04020102020204" pitchFamily="34" charset="0"/>
              </a:rPr>
              <a:t>No one can not sit on this chair</a:t>
            </a:r>
          </a:p>
        </p:txBody>
      </p:sp>
      <p:pic>
        <p:nvPicPr>
          <p:cNvPr id="5" name="Picture 4">
            <a:extLst>
              <a:ext uri="{FF2B5EF4-FFF2-40B4-BE49-F238E27FC236}">
                <a16:creationId xmlns:a16="http://schemas.microsoft.com/office/drawing/2014/main" id="{34F0D5D4-209E-48EA-9155-62D442C6E36F}"/>
              </a:ext>
            </a:extLst>
          </p:cNvPr>
          <p:cNvPicPr>
            <a:picLocks noChangeAspect="1"/>
          </p:cNvPicPr>
          <p:nvPr/>
        </p:nvPicPr>
        <p:blipFill>
          <a:blip r:embed="rId2"/>
          <a:stretch>
            <a:fillRect/>
          </a:stretch>
        </p:blipFill>
        <p:spPr>
          <a:xfrm>
            <a:off x="5715000" y="790575"/>
            <a:ext cx="5678423" cy="5184648"/>
          </a:xfrm>
          <a:prstGeom prst="rect">
            <a:avLst/>
          </a:prstGeom>
        </p:spPr>
      </p:pic>
    </p:spTree>
    <p:extLst>
      <p:ext uri="{BB962C8B-B14F-4D97-AF65-F5344CB8AC3E}">
        <p14:creationId xmlns:p14="http://schemas.microsoft.com/office/powerpoint/2010/main" val="91715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FCA1-8700-495E-9A68-7DF12CC4D63E}"/>
              </a:ext>
            </a:extLst>
          </p:cNvPr>
          <p:cNvSpPr>
            <a:spLocks noGrp="1"/>
          </p:cNvSpPr>
          <p:nvPr>
            <p:ph type="title"/>
          </p:nvPr>
        </p:nvSpPr>
        <p:spPr/>
        <p:txBody>
          <a:bodyPr/>
          <a:lstStyle/>
          <a:p>
            <a:r>
              <a:rPr lang="en-US" sz="2400" dirty="0">
                <a:latin typeface="Arial Black" panose="020B0A04020102020204" pitchFamily="34" charset="0"/>
              </a:rPr>
              <a:t>Uncomfortable pot</a:t>
            </a:r>
          </a:p>
        </p:txBody>
      </p:sp>
      <p:pic>
        <p:nvPicPr>
          <p:cNvPr id="5" name="Content Placeholder 4">
            <a:extLst>
              <a:ext uri="{FF2B5EF4-FFF2-40B4-BE49-F238E27FC236}">
                <a16:creationId xmlns:a16="http://schemas.microsoft.com/office/drawing/2014/main" id="{D09A71DE-3C6C-4A06-B08A-F72F571D9897}"/>
              </a:ext>
            </a:extLst>
          </p:cNvPr>
          <p:cNvPicPr>
            <a:picLocks noGrp="1" noChangeAspect="1"/>
          </p:cNvPicPr>
          <p:nvPr>
            <p:ph idx="1"/>
          </p:nvPr>
        </p:nvPicPr>
        <p:blipFill>
          <a:blip r:embed="rId2"/>
          <a:stretch>
            <a:fillRect/>
          </a:stretch>
        </p:blipFill>
        <p:spPr>
          <a:xfrm>
            <a:off x="6320631" y="590550"/>
            <a:ext cx="4987925" cy="4987925"/>
          </a:xfrm>
          <a:prstGeom prst="rect">
            <a:avLst/>
          </a:prstGeom>
        </p:spPr>
      </p:pic>
      <p:sp>
        <p:nvSpPr>
          <p:cNvPr id="4" name="Text Placeholder 3">
            <a:extLst>
              <a:ext uri="{FF2B5EF4-FFF2-40B4-BE49-F238E27FC236}">
                <a16:creationId xmlns:a16="http://schemas.microsoft.com/office/drawing/2014/main" id="{F6FD7010-4129-4D03-A750-307DF306BB52}"/>
              </a:ext>
            </a:extLst>
          </p:cNvPr>
          <p:cNvSpPr>
            <a:spLocks noGrp="1"/>
          </p:cNvSpPr>
          <p:nvPr>
            <p:ph type="body" sz="half" idx="2"/>
          </p:nvPr>
        </p:nvSpPr>
        <p:spPr/>
        <p:txBody>
          <a:bodyPr/>
          <a:lstStyle/>
          <a:p>
            <a:r>
              <a:rPr lang="en-US" sz="2400" b="1" dirty="0"/>
              <a:t>This pot is very uncomfortable. The food here can not lifted properly during cooking.</a:t>
            </a:r>
            <a:endParaRPr lang="en-US" dirty="0"/>
          </a:p>
        </p:txBody>
      </p:sp>
    </p:spTree>
    <p:extLst>
      <p:ext uri="{BB962C8B-B14F-4D97-AF65-F5344CB8AC3E}">
        <p14:creationId xmlns:p14="http://schemas.microsoft.com/office/powerpoint/2010/main" val="262047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1830-FA8F-48EB-A66D-296D65710C51}"/>
              </a:ext>
            </a:extLst>
          </p:cNvPr>
          <p:cNvSpPr>
            <a:spLocks noGrp="1"/>
          </p:cNvSpPr>
          <p:nvPr>
            <p:ph type="title"/>
          </p:nvPr>
        </p:nvSpPr>
        <p:spPr/>
        <p:txBody>
          <a:bodyPr/>
          <a:lstStyle/>
          <a:p>
            <a:r>
              <a:rPr lang="en-US" sz="2400" b="1" dirty="0" err="1">
                <a:latin typeface="Arial Black" panose="020B0A04020102020204" pitchFamily="34" charset="0"/>
              </a:rPr>
              <a:t>Unfomfortable</a:t>
            </a:r>
            <a:r>
              <a:rPr lang="en-US" sz="2400" b="1" dirty="0">
                <a:latin typeface="Arial Black" panose="020B0A04020102020204" pitchFamily="34" charset="0"/>
              </a:rPr>
              <a:t> slipper spoon</a:t>
            </a:r>
          </a:p>
        </p:txBody>
      </p:sp>
      <p:pic>
        <p:nvPicPr>
          <p:cNvPr id="8" name="Content Placeholder 7">
            <a:extLst>
              <a:ext uri="{FF2B5EF4-FFF2-40B4-BE49-F238E27FC236}">
                <a16:creationId xmlns:a16="http://schemas.microsoft.com/office/drawing/2014/main" id="{8E2A3E78-6AC9-4DE4-B466-EDDC57A8897C}"/>
              </a:ext>
            </a:extLst>
          </p:cNvPr>
          <p:cNvPicPr>
            <a:picLocks noGrp="1" noChangeAspect="1"/>
          </p:cNvPicPr>
          <p:nvPr>
            <p:ph idx="1"/>
          </p:nvPr>
        </p:nvPicPr>
        <p:blipFill>
          <a:blip r:embed="rId2"/>
          <a:stretch>
            <a:fillRect/>
          </a:stretch>
        </p:blipFill>
        <p:spPr>
          <a:xfrm>
            <a:off x="5961856" y="822325"/>
            <a:ext cx="5184775" cy="5184775"/>
          </a:xfrm>
          <a:prstGeom prst="rect">
            <a:avLst/>
          </a:prstGeom>
        </p:spPr>
      </p:pic>
      <p:sp>
        <p:nvSpPr>
          <p:cNvPr id="4" name="Text Placeholder 3">
            <a:extLst>
              <a:ext uri="{FF2B5EF4-FFF2-40B4-BE49-F238E27FC236}">
                <a16:creationId xmlns:a16="http://schemas.microsoft.com/office/drawing/2014/main" id="{57866DE6-557C-4C74-BEA6-7286EF222072}"/>
              </a:ext>
            </a:extLst>
          </p:cNvPr>
          <p:cNvSpPr>
            <a:spLocks noGrp="1"/>
          </p:cNvSpPr>
          <p:nvPr>
            <p:ph type="body" sz="half" idx="2"/>
          </p:nvPr>
        </p:nvSpPr>
        <p:spPr/>
        <p:txBody>
          <a:bodyPr>
            <a:normAutofit/>
          </a:bodyPr>
          <a:lstStyle/>
          <a:p>
            <a:r>
              <a:rPr lang="en-US" sz="2400" b="1" dirty="0">
                <a:latin typeface="Arial Black" panose="020B0A04020102020204" pitchFamily="34" charset="0"/>
              </a:rPr>
              <a:t>This spoon is  unusable item. </a:t>
            </a:r>
          </a:p>
        </p:txBody>
      </p:sp>
    </p:spTree>
    <p:extLst>
      <p:ext uri="{BB962C8B-B14F-4D97-AF65-F5344CB8AC3E}">
        <p14:creationId xmlns:p14="http://schemas.microsoft.com/office/powerpoint/2010/main" val="218028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2F8D-309C-4FA3-9C49-931CDB0658B9}"/>
              </a:ext>
            </a:extLst>
          </p:cNvPr>
          <p:cNvSpPr>
            <a:spLocks noGrp="1"/>
          </p:cNvSpPr>
          <p:nvPr>
            <p:ph type="title"/>
          </p:nvPr>
        </p:nvSpPr>
        <p:spPr/>
        <p:txBody>
          <a:bodyPr/>
          <a:lstStyle/>
          <a:p>
            <a:r>
              <a:rPr lang="en-US" sz="2400" b="1" dirty="0">
                <a:latin typeface="Arial Black" panose="020B0A04020102020204" pitchFamily="34" charset="0"/>
              </a:rPr>
              <a:t>Uncomfortable scissors</a:t>
            </a:r>
          </a:p>
        </p:txBody>
      </p:sp>
      <p:sp>
        <p:nvSpPr>
          <p:cNvPr id="4" name="Text Placeholder 3">
            <a:extLst>
              <a:ext uri="{FF2B5EF4-FFF2-40B4-BE49-F238E27FC236}">
                <a16:creationId xmlns:a16="http://schemas.microsoft.com/office/drawing/2014/main" id="{CCA498C6-1D61-4453-AFBC-6316B5C94034}"/>
              </a:ext>
            </a:extLst>
          </p:cNvPr>
          <p:cNvSpPr>
            <a:spLocks noGrp="1"/>
          </p:cNvSpPr>
          <p:nvPr>
            <p:ph type="body" sz="half" idx="2"/>
          </p:nvPr>
        </p:nvSpPr>
        <p:spPr/>
        <p:txBody>
          <a:bodyPr>
            <a:normAutofit/>
          </a:bodyPr>
          <a:lstStyle/>
          <a:p>
            <a:r>
              <a:rPr lang="en-US" sz="2400" b="1" dirty="0"/>
              <a:t>The principle utilization of scissors is to cut something​ for that, its two arms ought to operate​ in this plan it can't work the scissors ​ making it unusable​.</a:t>
            </a:r>
          </a:p>
        </p:txBody>
      </p:sp>
      <p:pic>
        <p:nvPicPr>
          <p:cNvPr id="9" name="Content Placeholder 8">
            <a:extLst>
              <a:ext uri="{FF2B5EF4-FFF2-40B4-BE49-F238E27FC236}">
                <a16:creationId xmlns:a16="http://schemas.microsoft.com/office/drawing/2014/main" id="{73EB0E98-68F0-49F3-91E7-52E93D5A3308}"/>
              </a:ext>
            </a:extLst>
          </p:cNvPr>
          <p:cNvPicPr>
            <a:picLocks noGrp="1" noChangeAspect="1"/>
          </p:cNvPicPr>
          <p:nvPr>
            <p:ph idx="1"/>
          </p:nvPr>
        </p:nvPicPr>
        <p:blipFill>
          <a:blip r:embed="rId2"/>
          <a:stretch>
            <a:fillRect/>
          </a:stretch>
        </p:blipFill>
        <p:spPr>
          <a:xfrm>
            <a:off x="5715000" y="800101"/>
            <a:ext cx="5678488" cy="3900876"/>
          </a:xfrm>
          <a:prstGeom prst="rect">
            <a:avLst/>
          </a:prstGeom>
        </p:spPr>
      </p:pic>
    </p:spTree>
    <p:extLst>
      <p:ext uri="{BB962C8B-B14F-4D97-AF65-F5344CB8AC3E}">
        <p14:creationId xmlns:p14="http://schemas.microsoft.com/office/powerpoint/2010/main" val="1000523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145</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Tw Cen MT</vt:lpstr>
      <vt:lpstr>Tw Cen MT Condensed</vt:lpstr>
      <vt:lpstr>Wingdings 3</vt:lpstr>
      <vt:lpstr>Integral</vt:lpstr>
      <vt:lpstr>ISAD254SL Human Computer Interaction​ ​</vt:lpstr>
      <vt:lpstr>           uncomfortable rain boot </vt:lpstr>
      <vt:lpstr>Uncomfortable hoop chair</vt:lpstr>
      <vt:lpstr>Uncomfortable pot</vt:lpstr>
      <vt:lpstr>Unfomfortable slipper spoon</vt:lpstr>
      <vt:lpstr>Uncomfortable scissors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ISAD254SL Human Computer Interaction​ ​</dc:title>
  <dc:creator>nilmaliyanage99@gmail.com</dc:creator>
  <cp:lastModifiedBy>nilmaliyanage99@gmail.com</cp:lastModifiedBy>
  <cp:revision>2</cp:revision>
  <dcterms:created xsi:type="dcterms:W3CDTF">2021-01-25T07:31:21Z</dcterms:created>
  <dcterms:modified xsi:type="dcterms:W3CDTF">2021-01-25T07:37:30Z</dcterms:modified>
</cp:coreProperties>
</file>