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2"/>
    <p:sldId id="269" r:id="rId3"/>
    <p:sldId id="256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0B0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43735" y="662305"/>
            <a:ext cx="8303895" cy="553402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750945" y="1330960"/>
            <a:ext cx="4688840" cy="4461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sym typeface="+mn-ea"/>
              </a:rPr>
              <a:t>Human Computer Interaction - ISAD254SL</a:t>
            </a:r>
            <a:endParaRPr lang="en-US" sz="2400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Group members  -batch  19.2 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10707417 - H.J.K.I.Wijerama</a:t>
            </a:r>
          </a:p>
          <a:p>
            <a:r>
              <a:rPr lang="en-US">
                <a:solidFill>
                  <a:schemeClr val="bg1"/>
                </a:solidFill>
              </a:rPr>
              <a:t>10707129 - K.L.D.Anupama</a:t>
            </a:r>
          </a:p>
          <a:p>
            <a:r>
              <a:rPr lang="en-US">
                <a:solidFill>
                  <a:schemeClr val="bg1"/>
                </a:solidFill>
              </a:rPr>
              <a:t>10707274 -  P.Y S.D.S. Manawadu</a:t>
            </a:r>
          </a:p>
          <a:p>
            <a:r>
              <a:rPr lang="en-US">
                <a:solidFill>
                  <a:schemeClr val="bg1"/>
                </a:solidFill>
              </a:rPr>
              <a:t>10707256 - N.N.D.G Liyanage</a:t>
            </a:r>
          </a:p>
          <a:p>
            <a:r>
              <a:rPr lang="en-US">
                <a:solidFill>
                  <a:schemeClr val="bg1"/>
                </a:solidFill>
              </a:rPr>
              <a:t>10713401 - U.R.K.Ukwatta</a:t>
            </a:r>
          </a:p>
          <a:p>
            <a:r>
              <a:rPr lang="en-US">
                <a:solidFill>
                  <a:schemeClr val="bg1"/>
                </a:solidFill>
              </a:rPr>
              <a:t>10707216 - K.C.Heshan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 sz="2800">
              <a:solidFill>
                <a:schemeClr val="bg1"/>
              </a:solidFill>
            </a:endParaRPr>
          </a:p>
          <a:p>
            <a:endParaRPr 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0B0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3750945" y="1662430"/>
            <a:ext cx="4688840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  <a:p>
            <a:endParaRPr lang="en-US" sz="2800">
              <a:solidFill>
                <a:schemeClr val="bg1"/>
              </a:solidFill>
            </a:endParaRPr>
          </a:p>
          <a:p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1734820" y="1537970"/>
            <a:ext cx="9006840" cy="2263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527935" y="2208530"/>
            <a:ext cx="78162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Attractive User Interfaces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730500" y="1633220"/>
            <a:ext cx="5205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Class activity  1/2/2021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0B0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461645" y="1498600"/>
            <a:ext cx="6662420" cy="47688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616200" y="417830"/>
            <a:ext cx="62452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User interface - example 01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7893050" y="1536700"/>
            <a:ext cx="364426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2000"/>
              <a:t>This is the login interface.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000"/>
              <a:t> we can see this user interface use some methods to get user attention.</a:t>
            </a:r>
          </a:p>
          <a:p>
            <a:pPr marL="342900" indent="-342900"/>
            <a:endParaRPr lang="en-US" sz="2000"/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sz="2000"/>
              <a:t>use diffrent colours to login buttons; (login with twitter , login with face book)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sz="2000"/>
              <a:t>use  eye comfortable colours to get user attention.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sz="2000"/>
              <a:t>This interface use diffrent size fonts according to the pirority,</a:t>
            </a:r>
          </a:p>
        </p:txBody>
      </p:sp>
      <p:pic>
        <p:nvPicPr>
          <p:cNvPr id="2" name="Picture 1" descr="i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1988820"/>
            <a:ext cx="6009640" cy="38341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0B0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446405" y="1438275"/>
            <a:ext cx="7887970" cy="44367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586990" y="252095"/>
            <a:ext cx="62452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User Interface - example 02</a:t>
            </a:r>
          </a:p>
        </p:txBody>
      </p:sp>
      <p:pic>
        <p:nvPicPr>
          <p:cNvPr id="3" name="Picture 2" descr="boosted-boards-example-of-best-website-ui-desig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678940"/>
            <a:ext cx="7009130" cy="39560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9129395" y="474980"/>
            <a:ext cx="270065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/>
              <a:t>Now this is a website with personality. Upon arrival, users are immediately greeted with an explosive, fun-filled, dynamic video of the product in use. </a:t>
            </a:r>
          </a:p>
          <a:p>
            <a:pPr indent="0">
              <a:buNone/>
            </a:pPr>
            <a:endParaRPr lang="en-US"/>
          </a:p>
          <a:p>
            <a:pPr indent="0">
              <a:buNone/>
            </a:pPr>
            <a:r>
              <a:rPr lang="en-US"/>
              <a:t>And then we notice the “Shop Now” call-to-action, sitting patiently right at the center of your screen.</a:t>
            </a:r>
          </a:p>
          <a:p>
            <a:pPr indent="0">
              <a:buNone/>
            </a:pPr>
            <a:endParaRPr lang="en-US"/>
          </a:p>
          <a:p>
            <a:pPr indent="0">
              <a:buNone/>
            </a:pPr>
            <a:r>
              <a:rPr lang="en-US"/>
              <a:t>The interface is stripped of color but for the luminous orange wheels of the board, and uI IS delivered only the most relevant information: image, top speed, range, price, shipping time, and, of course, “Buy Now”.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0B0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250825" y="1498600"/>
            <a:ext cx="8126095" cy="47688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616200" y="417830"/>
            <a:ext cx="62452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User Interface - example 03</a:t>
            </a:r>
          </a:p>
        </p:txBody>
      </p:sp>
      <p:pic>
        <p:nvPicPr>
          <p:cNvPr id="2" name="Picture 1" descr="WhatsApp Image 2021-02-01 at 10.41.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35" y="1737995"/>
            <a:ext cx="7280275" cy="42900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750935" y="1285875"/>
            <a:ext cx="289750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This interface if used to booking places.</a:t>
            </a:r>
          </a:p>
          <a:p>
            <a:endParaRPr lang="en-US"/>
          </a:p>
          <a:p>
            <a:r>
              <a:rPr lang="en-US"/>
              <a:t>This UI is design to get user attention.</a:t>
            </a:r>
          </a:p>
          <a:p>
            <a:r>
              <a:rPr lang="en-US"/>
              <a:t>There is a search button  in red colour to get user attention. </a:t>
            </a:r>
          </a:p>
          <a:p>
            <a:r>
              <a:rPr lang="en-US"/>
              <a:t>And the background image is suitable </a:t>
            </a:r>
          </a:p>
          <a:p>
            <a:r>
              <a:rPr lang="en-US"/>
              <a:t>The login form is in left corner to highlight to the user.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NClicks</dc:creator>
  <cp:lastModifiedBy>(s) Panasara Manawadu</cp:lastModifiedBy>
  <cp:revision>3</cp:revision>
  <dcterms:created xsi:type="dcterms:W3CDTF">2021-01-25T06:44:00Z</dcterms:created>
  <dcterms:modified xsi:type="dcterms:W3CDTF">2021-02-01T05:35:15Z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1033-11.2.0.9937</vt:lpwstr>
  </property>
</Properties>
</file>