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8e470ce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8e470ce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8e470ce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8e470c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8e470ce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8e470ce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8e470ce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8e470c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291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CI/CD?</a:t>
            </a:r>
            <a:endParaRPr/>
          </a:p>
        </p:txBody>
      </p:sp>
      <p:sp>
        <p:nvSpPr>
          <p:cNvPr id="55" name="Google Shape;55;p13"/>
          <p:cNvSpPr txBox="1"/>
          <p:nvPr>
            <p:ph idx="1" type="subTitle"/>
          </p:nvPr>
        </p:nvSpPr>
        <p:spPr>
          <a:xfrm>
            <a:off x="311700" y="23971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Continuous Integration/ Continuous Deployment or Delivery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 is the practice of frequently integrating the isolated changes to a main code base and testing them immediately.</a:t>
            </a:r>
            <a:endParaRPr/>
          </a:p>
          <a:p>
            <a:pPr indent="0" lvl="0" marL="0" rtl="0" algn="l">
              <a:spcBef>
                <a:spcPts val="1600"/>
              </a:spcBef>
              <a:spcAft>
                <a:spcPts val="0"/>
              </a:spcAft>
              <a:buNone/>
            </a:pPr>
            <a:r>
              <a:rPr lang="en"/>
              <a:t>Advantage: Verify the correctness of those changes combined, and to test and detect the errors at integration as quickly as possible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Deployment/ Delivery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the ability to build software that can be released to production at any time.</a:t>
            </a:r>
            <a:endParaRPr/>
          </a:p>
          <a:p>
            <a:pPr indent="0" lvl="0" marL="0" rtl="0" algn="l">
              <a:spcBef>
                <a:spcPts val="1600"/>
              </a:spcBef>
              <a:spcAft>
                <a:spcPts val="1600"/>
              </a:spcAft>
              <a:buNone/>
            </a:pPr>
            <a:r>
              <a:rPr lang="en"/>
              <a:t>Advantage: To ensure the code of a software is always at a deployable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 Definition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 helps to automate the software development and deployment process, and makes sure that the developed software is always available at deployment state. The automation process includes the following processes in a continuous cycle:</a:t>
            </a:r>
            <a:endParaRPr/>
          </a:p>
          <a:p>
            <a:pPr indent="-342900" lvl="0" marL="457200" rtl="0" algn="l">
              <a:spcBef>
                <a:spcPts val="1600"/>
              </a:spcBef>
              <a:spcAft>
                <a:spcPts val="0"/>
              </a:spcAft>
              <a:buSzPts val="1800"/>
              <a:buAutoNum type="arabicPeriod"/>
            </a:pPr>
            <a:r>
              <a:rPr lang="en"/>
              <a:t>Development of software in isolated modules</a:t>
            </a:r>
            <a:endParaRPr/>
          </a:p>
          <a:p>
            <a:pPr indent="-342900" lvl="0" marL="457200" rtl="0" algn="l">
              <a:spcBef>
                <a:spcPts val="0"/>
              </a:spcBef>
              <a:spcAft>
                <a:spcPts val="0"/>
              </a:spcAft>
              <a:buSzPts val="1800"/>
              <a:buAutoNum type="arabicPeriod"/>
            </a:pPr>
            <a:r>
              <a:rPr lang="en"/>
              <a:t>Integration of isolated modules into the main code base</a:t>
            </a:r>
            <a:endParaRPr/>
          </a:p>
          <a:p>
            <a:pPr indent="-342900" lvl="0" marL="457200" rtl="0" algn="l">
              <a:spcBef>
                <a:spcPts val="0"/>
              </a:spcBef>
              <a:spcAft>
                <a:spcPts val="0"/>
              </a:spcAft>
              <a:buSzPts val="1800"/>
              <a:buAutoNum type="arabicPeriod"/>
            </a:pPr>
            <a:r>
              <a:rPr lang="en"/>
              <a:t>Build and Testing of the integrated main code base</a:t>
            </a:r>
            <a:endParaRPr/>
          </a:p>
          <a:p>
            <a:pPr indent="-342900" lvl="0" marL="457200" rtl="0" algn="l">
              <a:spcBef>
                <a:spcPts val="0"/>
              </a:spcBef>
              <a:spcAft>
                <a:spcPts val="0"/>
              </a:spcAft>
              <a:buSzPts val="1800"/>
              <a:buAutoNum type="arabicPeriod"/>
            </a:pPr>
            <a:r>
              <a:rPr lang="en"/>
              <a:t>Make sure the successful built is available for deployment or delivery stage at any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 in IOS Development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Jenkins and Fastlane could be the tools but there are other too.</a:t>
            </a:r>
            <a:endParaRPr/>
          </a:p>
          <a:p>
            <a:pPr indent="0" lvl="0" marL="0" rtl="0" algn="l">
              <a:spcBef>
                <a:spcPts val="1600"/>
              </a:spcBef>
              <a:spcAft>
                <a:spcPts val="0"/>
              </a:spcAft>
              <a:buNone/>
            </a:pPr>
            <a:r>
              <a:rPr lang="en"/>
              <a:t>Jenkins is the open source tool for the Continuous Integration purpose.</a:t>
            </a:r>
            <a:endParaRPr/>
          </a:p>
          <a:p>
            <a:pPr indent="0" lvl="0" marL="0" rtl="0" algn="l">
              <a:spcBef>
                <a:spcPts val="1600"/>
              </a:spcBef>
              <a:spcAft>
                <a:spcPts val="0"/>
              </a:spcAft>
              <a:buNone/>
            </a:pPr>
            <a:r>
              <a:rPr lang="en"/>
              <a:t>-&gt; XCode should be integrated</a:t>
            </a:r>
            <a:endParaRPr/>
          </a:p>
          <a:p>
            <a:pPr indent="0" lvl="0" marL="0" rtl="0" algn="l">
              <a:spcBef>
                <a:spcPts val="1600"/>
              </a:spcBef>
              <a:spcAft>
                <a:spcPts val="0"/>
              </a:spcAft>
              <a:buNone/>
            </a:pPr>
            <a:r>
              <a:rPr lang="en"/>
              <a:t>-&gt; Source should be integrated by GIT Plugins</a:t>
            </a:r>
            <a:endParaRPr/>
          </a:p>
          <a:p>
            <a:pPr indent="0" lvl="0" marL="0" rtl="0" algn="l">
              <a:spcBef>
                <a:spcPts val="1600"/>
              </a:spcBef>
              <a:spcAft>
                <a:spcPts val="0"/>
              </a:spcAft>
              <a:buNone/>
            </a:pPr>
            <a:r>
              <a:rPr lang="en"/>
              <a:t>Installation:</a:t>
            </a:r>
            <a:endParaRPr/>
          </a:p>
          <a:p>
            <a:pPr indent="0" lvl="0" marL="0" rtl="0" algn="l">
              <a:spcBef>
                <a:spcPts val="1600"/>
              </a:spcBef>
              <a:spcAft>
                <a:spcPts val="0"/>
              </a:spcAft>
              <a:buNone/>
            </a:pPr>
            <a:r>
              <a:rPr i="1" lang="en"/>
              <a:t>brew install jenkins</a:t>
            </a:r>
            <a:endParaRPr i="1"/>
          </a:p>
          <a:p>
            <a:pPr indent="0" lvl="0" marL="0" rtl="0" algn="l">
              <a:spcBef>
                <a:spcPts val="1600"/>
              </a:spcBef>
              <a:spcAft>
                <a:spcPts val="1600"/>
              </a:spcAft>
              <a:buNone/>
            </a:pPr>
            <a:r>
              <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