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5E2D8C0-4FAA-8B41-AE0C-CCAEE83F32D9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065" autoAdjust="0"/>
    <p:restoredTop sz="99660" autoAdjust="0"/>
  </p:normalViewPr>
  <p:slideViewPr>
    <p:cSldViewPr snapToGrid="0" snapToObjects="1">
      <p:cViewPr>
        <p:scale>
          <a:sx n="103" d="100"/>
          <a:sy n="103" d="100"/>
        </p:scale>
        <p:origin x="-181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E969-8CC4-0348-9A78-1831EF78BBC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2374217" y="1944000"/>
            <a:ext cx="449781" cy="3860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3557" y="2988153"/>
            <a:ext cx="606444" cy="268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Real time, historical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4130405" y="2988153"/>
            <a:ext cx="606444" cy="268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Accounts, activation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3393557" y="3505081"/>
            <a:ext cx="606444" cy="268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outlooks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504170" y="279620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Data</a:t>
            </a:r>
            <a:endParaRPr 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16133" y="2796209"/>
            <a:ext cx="42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Users</a:t>
            </a:r>
            <a:endParaRPr 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73195" y="331330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Model</a:t>
            </a:r>
            <a:endParaRPr lang="en-US" sz="800" b="1" dirty="0"/>
          </a:p>
        </p:txBody>
      </p:sp>
      <p:sp>
        <p:nvSpPr>
          <p:cNvPr id="10" name="Rectangle 9"/>
          <p:cNvSpPr/>
          <p:nvPr/>
        </p:nvSpPr>
        <p:spPr>
          <a:xfrm>
            <a:off x="4130405" y="3505081"/>
            <a:ext cx="606444" cy="268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blog, show, comments</a:t>
            </a:r>
            <a:endParaRPr lang="en-US" sz="700" dirty="0"/>
          </a:p>
        </p:txBody>
      </p:sp>
      <p:sp>
        <p:nvSpPr>
          <p:cNvPr id="11" name="TextBox 10"/>
          <p:cNvSpPr txBox="1"/>
          <p:nvPr/>
        </p:nvSpPr>
        <p:spPr>
          <a:xfrm>
            <a:off x="4148527" y="3313137"/>
            <a:ext cx="58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Publishes</a:t>
            </a:r>
            <a:endParaRPr lang="en-US" sz="800" b="1" dirty="0"/>
          </a:p>
        </p:txBody>
      </p:sp>
      <p:sp>
        <p:nvSpPr>
          <p:cNvPr id="12" name="Oval 11"/>
          <p:cNvSpPr/>
          <p:nvPr/>
        </p:nvSpPr>
        <p:spPr>
          <a:xfrm>
            <a:off x="3210061" y="2583369"/>
            <a:ext cx="1701793" cy="1612795"/>
          </a:xfrm>
          <a:prstGeom prst="ellipse">
            <a:avLst/>
          </a:prstGeom>
          <a:noFill/>
          <a:ln w="12700" cmpd="sng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82470" y="232144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1730301" y="1102044"/>
            <a:ext cx="1701793" cy="1612795"/>
          </a:xfrm>
          <a:prstGeom prst="ellipse">
            <a:avLst/>
          </a:prstGeom>
          <a:noFill/>
          <a:ln w="12700" cmpd="sng">
            <a:solidFill>
              <a:srgbClr val="F79646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98783" y="840119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Raw Data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279045" y="2598443"/>
            <a:ext cx="1701793" cy="1612795"/>
          </a:xfrm>
          <a:prstGeom prst="ellipse">
            <a:avLst/>
          </a:prstGeom>
          <a:noFill/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8428" y="2317546"/>
            <a:ext cx="590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Model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1730301" y="4076814"/>
            <a:ext cx="1701793" cy="1612795"/>
          </a:xfrm>
          <a:prstGeom prst="ellipse">
            <a:avLst/>
          </a:prstGeom>
          <a:noFill/>
          <a:ln w="12700" cmpd="sng">
            <a:solidFill>
              <a:schemeClr val="accent3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22377" y="5651125"/>
            <a:ext cx="544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Trade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5295676" y="2581915"/>
            <a:ext cx="1912375" cy="1597721"/>
          </a:xfrm>
          <a:prstGeom prst="roundRect">
            <a:avLst>
              <a:gd name="adj" fmla="val 7073"/>
            </a:avLst>
          </a:prstGeom>
          <a:noFill/>
          <a:ln w="12700" cmpd="sng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98266" y="2328743"/>
            <a:ext cx="903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Web server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388002" y="3246613"/>
            <a:ext cx="442442" cy="268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model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6199216" y="3246613"/>
            <a:ext cx="405135" cy="268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view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6107935" y="3813097"/>
            <a:ext cx="587698" cy="268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template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6199216" y="2701736"/>
            <a:ext cx="405135" cy="268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URLS</a:t>
            </a:r>
            <a:endParaRPr lang="en-US" sz="800" dirty="0"/>
          </a:p>
        </p:txBody>
      </p:sp>
      <p:cxnSp>
        <p:nvCxnSpPr>
          <p:cNvPr id="30" name="Straight Arrow Connector 29"/>
          <p:cNvCxnSpPr>
            <a:stCxn id="26" idx="0"/>
            <a:endCxn id="25" idx="2"/>
          </p:cNvCxnSpPr>
          <p:nvPr/>
        </p:nvCxnSpPr>
        <p:spPr>
          <a:xfrm flipV="1">
            <a:off x="6401784" y="3514939"/>
            <a:ext cx="0" cy="298158"/>
          </a:xfrm>
          <a:prstGeom prst="straightConnector1">
            <a:avLst/>
          </a:prstGeom>
          <a:ln w="19050" cmpd="sng">
            <a:headEnd type="none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5" idx="0"/>
          </p:cNvCxnSpPr>
          <p:nvPr/>
        </p:nvCxnSpPr>
        <p:spPr>
          <a:xfrm>
            <a:off x="6401784" y="2970062"/>
            <a:ext cx="0" cy="276551"/>
          </a:xfrm>
          <a:prstGeom prst="straightConnector1">
            <a:avLst/>
          </a:prstGeom>
          <a:ln w="19050" cmpd="sng">
            <a:headEnd type="none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3"/>
          </p:cNvCxnSpPr>
          <p:nvPr/>
        </p:nvCxnSpPr>
        <p:spPr>
          <a:xfrm flipH="1">
            <a:off x="6604351" y="2835899"/>
            <a:ext cx="144864" cy="0"/>
          </a:xfrm>
          <a:prstGeom prst="straightConnector1">
            <a:avLst/>
          </a:prstGeom>
          <a:ln w="19050" cmpd="sng">
            <a:headEnd type="none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3"/>
            <a:endCxn id="25" idx="1"/>
          </p:cNvCxnSpPr>
          <p:nvPr/>
        </p:nvCxnSpPr>
        <p:spPr>
          <a:xfrm>
            <a:off x="5830444" y="3380776"/>
            <a:ext cx="368772" cy="0"/>
          </a:xfrm>
          <a:prstGeom prst="straightConnector1">
            <a:avLst/>
          </a:prstGeom>
          <a:ln w="19050" cmpd="sng">
            <a:headEnd type="triangle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42351" y="320469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r/w data</a:t>
            </a:r>
            <a:endParaRPr lang="en-US" sz="800" dirty="0"/>
          </a:p>
        </p:txBody>
      </p:sp>
      <p:cxnSp>
        <p:nvCxnSpPr>
          <p:cNvPr id="44" name="Straight Arrow Connector 43"/>
          <p:cNvCxnSpPr>
            <a:stCxn id="25" idx="3"/>
          </p:cNvCxnSpPr>
          <p:nvPr/>
        </p:nvCxnSpPr>
        <p:spPr>
          <a:xfrm>
            <a:off x="6604351" y="3380776"/>
            <a:ext cx="144864" cy="0"/>
          </a:xfrm>
          <a:prstGeom prst="straightConnector1">
            <a:avLst/>
          </a:prstGeom>
          <a:ln w="19050" cmpd="sng">
            <a:headEnd type="none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77772" y="2666015"/>
            <a:ext cx="50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HTTP request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670083" y="3211499"/>
            <a:ext cx="557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HTTP response</a:t>
            </a:r>
            <a:endParaRPr lang="en-US" sz="800" dirty="0"/>
          </a:p>
        </p:txBody>
      </p:sp>
      <p:sp>
        <p:nvSpPr>
          <p:cNvPr id="49" name="Left-Right Arrow 48"/>
          <p:cNvSpPr/>
          <p:nvPr/>
        </p:nvSpPr>
        <p:spPr>
          <a:xfrm>
            <a:off x="4956259" y="3243948"/>
            <a:ext cx="286331" cy="263044"/>
          </a:xfrm>
          <a:prstGeom prst="leftRightArrow">
            <a:avLst>
              <a:gd name="adj1" fmla="val 43729"/>
              <a:gd name="adj2" fmla="val 241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570613" y="2581915"/>
            <a:ext cx="1345957" cy="1597721"/>
          </a:xfrm>
          <a:prstGeom prst="roundRect">
            <a:avLst>
              <a:gd name="adj" fmla="val 7073"/>
            </a:avLst>
          </a:prstGeom>
          <a:noFill/>
          <a:ln w="12700" cmpd="sng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800" dirty="0" smtClean="0">
                <a:sym typeface="Wingdings"/>
              </a:rPr>
              <a:t> Administrators</a:t>
            </a:r>
          </a:p>
          <a:p>
            <a:r>
              <a:rPr lang="en-US" sz="800" dirty="0" smtClean="0">
                <a:sym typeface="Wingdings"/>
              </a:rPr>
              <a:t>        (maintain accounts, </a:t>
            </a:r>
          </a:p>
          <a:p>
            <a:r>
              <a:rPr lang="en-US" sz="800" dirty="0" smtClean="0">
                <a:sym typeface="Wingdings"/>
              </a:rPr>
              <a:t>           publishes, etc.)</a:t>
            </a:r>
          </a:p>
          <a:p>
            <a:r>
              <a:rPr lang="en-US" sz="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800" dirty="0" smtClean="0">
                <a:sym typeface="Wingdings"/>
              </a:rPr>
              <a:t> Users</a:t>
            </a:r>
          </a:p>
          <a:p>
            <a:r>
              <a:rPr lang="en-US" sz="800" dirty="0" smtClean="0">
                <a:sym typeface="Wingdings"/>
              </a:rPr>
              <a:t>        </a:t>
            </a:r>
            <a:r>
              <a:rPr lang="en-US" sz="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800" dirty="0" smtClean="0">
                <a:sym typeface="Wingdings"/>
              </a:rPr>
              <a:t> Internal users </a:t>
            </a:r>
          </a:p>
          <a:p>
            <a:r>
              <a:rPr lang="en-US" sz="800" dirty="0">
                <a:sym typeface="Wingdings"/>
              </a:rPr>
              <a:t> </a:t>
            </a:r>
            <a:r>
              <a:rPr lang="en-US" sz="800" dirty="0" smtClean="0">
                <a:sym typeface="Wingdings"/>
              </a:rPr>
              <a:t>               (publish blogs, </a:t>
            </a:r>
          </a:p>
          <a:p>
            <a:r>
              <a:rPr lang="en-US" sz="800" dirty="0">
                <a:sym typeface="Wingdings"/>
              </a:rPr>
              <a:t> </a:t>
            </a:r>
            <a:r>
              <a:rPr lang="en-US" sz="800" dirty="0" smtClean="0">
                <a:sym typeface="Wingdings"/>
              </a:rPr>
              <a:t>                show cases, </a:t>
            </a:r>
          </a:p>
          <a:p>
            <a:r>
              <a:rPr lang="en-US" sz="800" dirty="0" smtClean="0">
                <a:sym typeface="Wingdings"/>
              </a:rPr>
              <a:t>                 comments, etc.)</a:t>
            </a:r>
          </a:p>
          <a:p>
            <a:r>
              <a:rPr lang="en-US" sz="800" dirty="0" smtClean="0">
                <a:sym typeface="Wingdings"/>
              </a:rPr>
              <a:t>        </a:t>
            </a:r>
            <a:r>
              <a:rPr lang="en-US" sz="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800" dirty="0" smtClean="0">
                <a:sym typeface="Wingdings"/>
              </a:rPr>
              <a:t> Outsiders</a:t>
            </a:r>
          </a:p>
          <a:p>
            <a:r>
              <a:rPr lang="en-US" sz="800" dirty="0">
                <a:sym typeface="Wingdings"/>
              </a:rPr>
              <a:t> </a:t>
            </a:r>
            <a:r>
              <a:rPr lang="en-US" sz="800" dirty="0" smtClean="0">
                <a:sym typeface="Wingdings"/>
              </a:rPr>
              <a:t>               </a:t>
            </a:r>
            <a:r>
              <a:rPr lang="en-US" sz="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800" dirty="0" smtClean="0">
                <a:sym typeface="Wingdings"/>
              </a:rPr>
              <a:t> Free accounts</a:t>
            </a:r>
          </a:p>
          <a:p>
            <a:r>
              <a:rPr lang="en-US" sz="800" dirty="0">
                <a:sym typeface="Wingdings"/>
              </a:rPr>
              <a:t> </a:t>
            </a:r>
            <a:r>
              <a:rPr lang="en-US" sz="800" dirty="0" smtClean="0">
                <a:sym typeface="Wingdings"/>
              </a:rPr>
              <a:t>               </a:t>
            </a:r>
            <a:r>
              <a:rPr lang="en-US" sz="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800" dirty="0" smtClean="0">
                <a:sym typeface="Wingdings"/>
              </a:rPr>
              <a:t> Premiums</a:t>
            </a:r>
          </a:p>
          <a:p>
            <a:r>
              <a:rPr lang="en-US" sz="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800" dirty="0">
                <a:sym typeface="Wingdings"/>
              </a:rPr>
              <a:t> </a:t>
            </a:r>
            <a:r>
              <a:rPr lang="en-US" sz="800" dirty="0" smtClean="0">
                <a:sym typeface="Wingdings"/>
              </a:rPr>
              <a:t>Visitors</a:t>
            </a:r>
            <a:endParaRPr lang="en-US" sz="800" dirty="0"/>
          </a:p>
        </p:txBody>
      </p:sp>
      <p:sp>
        <p:nvSpPr>
          <p:cNvPr id="51" name="Left-Right Arrow 50"/>
          <p:cNvSpPr/>
          <p:nvPr/>
        </p:nvSpPr>
        <p:spPr>
          <a:xfrm>
            <a:off x="7245461" y="3264826"/>
            <a:ext cx="286331" cy="263044"/>
          </a:xfrm>
          <a:prstGeom prst="leftRightArrow">
            <a:avLst>
              <a:gd name="adj1" fmla="val 43729"/>
              <a:gd name="adj2" fmla="val 241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87027" y="232930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Users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1997727" y="1872112"/>
            <a:ext cx="471979" cy="2065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WRDS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2712370" y="1872112"/>
            <a:ext cx="471979" cy="2065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IEX</a:t>
            </a:r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2328494" y="2224280"/>
            <a:ext cx="526718" cy="2065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r>
              <a:rPr lang="en-US" sz="800" dirty="0" smtClean="0"/>
              <a:t>lpaca</a:t>
            </a:r>
            <a:endParaRPr lang="en-US" sz="800" dirty="0"/>
          </a:p>
        </p:txBody>
      </p:sp>
      <p:sp>
        <p:nvSpPr>
          <p:cNvPr id="58" name="Oval 57"/>
          <p:cNvSpPr/>
          <p:nvPr/>
        </p:nvSpPr>
        <p:spPr>
          <a:xfrm>
            <a:off x="2254496" y="1328304"/>
            <a:ext cx="679360" cy="2536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fetcher</a:t>
            </a:r>
            <a:endParaRPr lang="en-US" sz="800" dirty="0"/>
          </a:p>
        </p:txBody>
      </p:sp>
      <p:sp>
        <p:nvSpPr>
          <p:cNvPr id="66" name="Cloud 65"/>
          <p:cNvSpPr/>
          <p:nvPr/>
        </p:nvSpPr>
        <p:spPr>
          <a:xfrm>
            <a:off x="3096912" y="836243"/>
            <a:ext cx="611478" cy="31535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www</a:t>
            </a:r>
            <a:endParaRPr lang="en-US" sz="800" dirty="0"/>
          </a:p>
        </p:txBody>
      </p:sp>
      <p:cxnSp>
        <p:nvCxnSpPr>
          <p:cNvPr id="67" name="Straight Arrow Connector 66"/>
          <p:cNvCxnSpPr>
            <a:endCxn id="58" idx="7"/>
          </p:cNvCxnSpPr>
          <p:nvPr/>
        </p:nvCxnSpPr>
        <p:spPr>
          <a:xfrm flipH="1">
            <a:off x="2834366" y="1117118"/>
            <a:ext cx="375695" cy="248330"/>
          </a:xfrm>
          <a:prstGeom prst="straightConnector1">
            <a:avLst/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1" name="Down Arrow 80"/>
          <p:cNvSpPr/>
          <p:nvPr/>
        </p:nvSpPr>
        <p:spPr>
          <a:xfrm>
            <a:off x="2478347" y="1676162"/>
            <a:ext cx="224375" cy="133452"/>
          </a:xfrm>
          <a:prstGeom prst="downArrow">
            <a:avLst/>
          </a:prstGeom>
          <a:solidFill>
            <a:srgbClr val="FCD5B5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74452" y="2791338"/>
            <a:ext cx="425955" cy="280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F.E.</a:t>
            </a:r>
            <a:endParaRPr lang="en-US" sz="800" dirty="0"/>
          </a:p>
        </p:txBody>
      </p:sp>
      <p:sp>
        <p:nvSpPr>
          <p:cNvPr id="84" name="Rectangle 83"/>
          <p:cNvSpPr/>
          <p:nvPr/>
        </p:nvSpPr>
        <p:spPr>
          <a:xfrm>
            <a:off x="402473" y="3269844"/>
            <a:ext cx="425955" cy="280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Train</a:t>
            </a:r>
            <a:endParaRPr lang="en-US" sz="800" dirty="0"/>
          </a:p>
        </p:txBody>
      </p:sp>
      <p:sp>
        <p:nvSpPr>
          <p:cNvPr id="85" name="Rectangle 84"/>
          <p:cNvSpPr/>
          <p:nvPr/>
        </p:nvSpPr>
        <p:spPr>
          <a:xfrm>
            <a:off x="874452" y="3730114"/>
            <a:ext cx="425955" cy="280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Tune</a:t>
            </a:r>
            <a:endParaRPr lang="en-US" sz="800" dirty="0"/>
          </a:p>
        </p:txBody>
      </p:sp>
      <p:sp>
        <p:nvSpPr>
          <p:cNvPr id="87" name="Rectangle 86"/>
          <p:cNvSpPr/>
          <p:nvPr/>
        </p:nvSpPr>
        <p:spPr>
          <a:xfrm>
            <a:off x="1397194" y="3270010"/>
            <a:ext cx="425955" cy="280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Back-test</a:t>
            </a:r>
            <a:endParaRPr lang="en-US" sz="800" dirty="0"/>
          </a:p>
        </p:txBody>
      </p:sp>
      <p:sp>
        <p:nvSpPr>
          <p:cNvPr id="90" name="Chevron 89"/>
          <p:cNvSpPr/>
          <p:nvPr/>
        </p:nvSpPr>
        <p:spPr>
          <a:xfrm rot="6993052">
            <a:off x="640876" y="3062456"/>
            <a:ext cx="170790" cy="102578"/>
          </a:xfrm>
          <a:prstGeom prst="chevro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Chevron 90"/>
          <p:cNvSpPr/>
          <p:nvPr/>
        </p:nvSpPr>
        <p:spPr>
          <a:xfrm rot="2665954">
            <a:off x="631190" y="3678824"/>
            <a:ext cx="170790" cy="102578"/>
          </a:xfrm>
          <a:prstGeom prst="chevro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Chevron 91"/>
          <p:cNvSpPr/>
          <p:nvPr/>
        </p:nvSpPr>
        <p:spPr>
          <a:xfrm rot="18806847">
            <a:off x="1392802" y="3679684"/>
            <a:ext cx="170790" cy="102578"/>
          </a:xfrm>
          <a:prstGeom prst="chevro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Chevron 92"/>
          <p:cNvSpPr/>
          <p:nvPr/>
        </p:nvSpPr>
        <p:spPr>
          <a:xfrm rot="13846199">
            <a:off x="1392723" y="3054822"/>
            <a:ext cx="170790" cy="102578"/>
          </a:xfrm>
          <a:prstGeom prst="chevro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 rot="7787649">
            <a:off x="1735726" y="2548519"/>
            <a:ext cx="192442" cy="216341"/>
          </a:xfrm>
          <a:prstGeom prst="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 rot="3042084">
            <a:off x="1774564" y="4053479"/>
            <a:ext cx="192442" cy="216341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 rot="18801665">
            <a:off x="3303242" y="4051889"/>
            <a:ext cx="192442" cy="216341"/>
          </a:xfrm>
          <a:prstGeom prst="rightArrow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 rot="2690281">
            <a:off x="3316754" y="2481609"/>
            <a:ext cx="192442" cy="216341"/>
          </a:xfrm>
          <a:prstGeom prst="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5400000">
            <a:off x="2052144" y="3279407"/>
            <a:ext cx="1087040" cy="234634"/>
          </a:xfrm>
          <a:prstGeom prst="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>
            <a:off x="2174637" y="3282646"/>
            <a:ext cx="898129" cy="234634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508" y="4435239"/>
            <a:ext cx="588067" cy="2358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real-time</a:t>
            </a:r>
            <a:endParaRPr lang="en-US" sz="800" dirty="0"/>
          </a:p>
        </p:txBody>
      </p:sp>
      <p:sp>
        <p:nvSpPr>
          <p:cNvPr id="103" name="Rectangle 102"/>
          <p:cNvSpPr/>
          <p:nvPr/>
        </p:nvSpPr>
        <p:spPr>
          <a:xfrm>
            <a:off x="1976643" y="5076436"/>
            <a:ext cx="599584" cy="2358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signals</a:t>
            </a:r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2729124" y="4762476"/>
            <a:ext cx="603040" cy="235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portfolios</a:t>
            </a:r>
            <a:endParaRPr lang="en-US" sz="800" dirty="0"/>
          </a:p>
        </p:txBody>
      </p:sp>
      <p:cxnSp>
        <p:nvCxnSpPr>
          <p:cNvPr id="106" name="Straight Arrow Connector 105"/>
          <p:cNvCxnSpPr>
            <a:stCxn id="102" idx="2"/>
            <a:endCxn id="103" idx="0"/>
          </p:cNvCxnSpPr>
          <p:nvPr/>
        </p:nvCxnSpPr>
        <p:spPr>
          <a:xfrm>
            <a:off x="2275542" y="4671110"/>
            <a:ext cx="893" cy="40532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3" idx="3"/>
            <a:endCxn id="104" idx="2"/>
          </p:cNvCxnSpPr>
          <p:nvPr/>
        </p:nvCxnSpPr>
        <p:spPr>
          <a:xfrm flipV="1">
            <a:off x="2576227" y="4998347"/>
            <a:ext cx="454417" cy="196025"/>
          </a:xfrm>
          <a:prstGeom prst="straightConnector1">
            <a:avLst/>
          </a:prstGeom>
          <a:ln w="12700" cmpd="sng">
            <a:solidFill>
              <a:srgbClr val="77933C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2" idx="3"/>
            <a:endCxn id="104" idx="0"/>
          </p:cNvCxnSpPr>
          <p:nvPr/>
        </p:nvCxnSpPr>
        <p:spPr>
          <a:xfrm>
            <a:off x="2569575" y="4553175"/>
            <a:ext cx="461069" cy="209301"/>
          </a:xfrm>
          <a:prstGeom prst="straightConnector1">
            <a:avLst/>
          </a:prstGeom>
          <a:ln w="12700" cmpd="sng">
            <a:solidFill>
              <a:srgbClr val="77933C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4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100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Haiyang Yu</dc:creator>
  <cp:lastModifiedBy>Haiyang Yu</cp:lastModifiedBy>
  <cp:revision>490</cp:revision>
  <dcterms:created xsi:type="dcterms:W3CDTF">2018-03-18T19:34:53Z</dcterms:created>
  <dcterms:modified xsi:type="dcterms:W3CDTF">2019-05-14T18:47:25Z</dcterms:modified>
</cp:coreProperties>
</file>