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/>
    <p:restoredTop sz="96291"/>
  </p:normalViewPr>
  <p:slideViewPr>
    <p:cSldViewPr snapToGrid="0" snapToObjects="1">
      <p:cViewPr varScale="1">
        <p:scale>
          <a:sx n="117" d="100"/>
          <a:sy n="117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BA5D-E7F8-D540-93C4-CD6FF31BA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4B6B4-C2D3-3146-93C3-DF786019C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591D3-B885-9548-A7F8-33079E99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FDCE-1E04-8B47-BE99-5E8B8BB4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40F4-69C2-E94F-9A5B-A1C555AA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9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F058-3340-7A4C-BE58-54B272DB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A7520-68B5-CC48-9C5C-0CC87C11F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14B8F-F753-3E47-9A4D-A1A97A92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2787-F55F-3944-818F-39C336D4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5A073-D098-8B46-ABFD-B4BBCE11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5829B-CBE5-3A49-A5A9-71D68F7FA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FFC65-5DC0-0D48-94FD-8484398D2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7861-A375-1746-9505-B4900305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E37B-A9B2-7C4F-A813-1C33C41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DF31-534D-954D-A45C-45F86013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7999-681F-6C43-8610-E0261D20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50A5-288C-7048-A268-C52566A9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6C71-0EA6-A544-A820-4C69BF2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15125-085E-A447-B4A4-44B1FCA8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0938F-7B70-5642-8CBA-8AAD0ED6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1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AA0A-FBF2-AF47-AFC8-B1011104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933F6-394E-2D44-8AAB-FAA44A2E4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BF37E-80A2-BF42-9D83-0F2ADEE6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CD03-13B5-3F4A-9808-D15A368A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9DB9-6C42-3D47-BB9E-0675670B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5CA8-3F67-614A-81E5-89BC5E87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C8B0-1D83-6C4B-A49D-7F12C4CB7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2112D-930D-AC4E-9DA7-9DFFA3DD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6E07-ADC5-C649-A484-63CB6777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80D3F-580D-7E40-8065-7FE064A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09942-CEF2-E44E-827C-655E4B7E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1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8A38-6FA5-5841-BBFB-D5CB177E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A24A5-628A-194F-AB86-82E4FADC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0374A-1008-A242-8ECE-8C8D2279C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1284A-FAD3-1F45-B3F1-13FC897EB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A4CEF-11AB-DD44-8CB6-C07DFFB0A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C082E-4929-6B4C-8081-BCEA4A8F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F4BDA-C778-F24A-8425-8C73084E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CBB4B-8E88-754A-995E-790E1A9D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C28B-C1EC-1C40-BC93-4305F553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42352-ECB5-3742-BD2E-B3A287DE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9F193-E512-9243-B96B-CA6E3066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0334B-1C0B-7F4D-B958-BFDF9F50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F6D92-CCF6-0E49-BA33-1BF3DEC9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E25CF-288D-5847-A172-B106EC89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30840-371B-DF48-9FEA-8741CE9F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5905-5677-8240-A2B7-881D7015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4DF0-7233-3C40-9959-FF715F6F8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B38CA-EEB8-F64F-8AED-F5EBC6830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00E43-28FC-0042-988A-5ECD87D9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E071A-1EA3-F549-89F6-4F3EFE07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D50DD-BA05-D24D-AA42-BB263DB2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0697-2C99-764D-9C4A-80C79485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3578A-6DA5-F642-9B28-2F43DCE7B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DBC5B-5086-1A4B-950F-1F50587C8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660F-B57D-0449-9106-FA79BC54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9812-BAFD-C540-BC17-800F4BCD40EE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15FD1-BA9D-C045-82D6-EFF3F4A4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CD34D-812A-F645-A446-A9709A6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A09C8-1343-6D4C-9183-72A9140D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60100-2F61-0B4B-8D52-AC3C2B93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C46A-212B-CC4D-8BE0-17C1F83F1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9812-BAFD-C540-BC17-800F4BCD40EE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3DFB-1388-314E-9EB0-0485F7F79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688A5-AB4F-5042-9FFB-D95BBA074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18DD-7246-0B4E-8AD2-887D36FA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4BB8B6-CF86-8845-86CF-5A273577E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45943"/>
              </p:ext>
            </p:extLst>
          </p:nvPr>
        </p:nvGraphicFramePr>
        <p:xfrm>
          <a:off x="2000293" y="210452"/>
          <a:ext cx="3025302" cy="3017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2651">
                  <a:extLst>
                    <a:ext uri="{9D8B030D-6E8A-4147-A177-3AD203B41FA5}">
                      <a16:colId xmlns:a16="http://schemas.microsoft.com/office/drawing/2014/main" val="1923352160"/>
                    </a:ext>
                  </a:extLst>
                </a:gridCol>
                <a:gridCol w="1512651">
                  <a:extLst>
                    <a:ext uri="{9D8B030D-6E8A-4147-A177-3AD203B41FA5}">
                      <a16:colId xmlns:a16="http://schemas.microsoft.com/office/drawing/2014/main" val="3008589210"/>
                    </a:ext>
                  </a:extLst>
                </a:gridCol>
              </a:tblGrid>
              <a:tr h="2522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Equity_data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31962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market_histdata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3376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Is_dow30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Short_term_pred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483959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Is_sp100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Med_term_pred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361382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Is_sp400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Long_term_pred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31973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Is_sp500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Fundament_histdata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796216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Is_sp600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Recent_date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635841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Is_sp1500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Recent_price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884993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Is_russell2000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Recent_mktcap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466838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Recent_1M_return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Recent_1D_return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831519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Recent_1Y_return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Recent_1W_return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228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03307E-CA1A-3B42-96E9-F99658082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97920"/>
              </p:ext>
            </p:extLst>
          </p:nvPr>
        </p:nvGraphicFramePr>
        <p:xfrm>
          <a:off x="237602" y="229252"/>
          <a:ext cx="1423991" cy="2468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23991">
                  <a:extLst>
                    <a:ext uri="{9D8B030D-6E8A-4147-A177-3AD203B41FA5}">
                      <a16:colId xmlns:a16="http://schemas.microsoft.com/office/drawing/2014/main" val="3008589210"/>
                    </a:ext>
                  </a:extLst>
                </a:gridCol>
              </a:tblGrid>
              <a:tr h="2522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calendar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31962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44290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istradingday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3376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Trade_starttime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71106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Trade_endtime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41791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isholiday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548477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Holiday_name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360837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isweekend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022277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Weekday_name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812805"/>
                  </a:ext>
                </a:extLst>
              </a:tr>
            </a:tbl>
          </a:graphicData>
        </a:graphic>
      </p:graphicFrame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A2673A70-3067-6E49-A871-A03EA8E28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281" y="400545"/>
            <a:ext cx="434902" cy="4349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E8A48-FB35-DD40-A6AA-D2003B4E21A0}"/>
              </a:ext>
            </a:extLst>
          </p:cNvPr>
          <p:cNvCxnSpPr>
            <a:cxnSpLocks/>
          </p:cNvCxnSpPr>
          <p:nvPr/>
        </p:nvCxnSpPr>
        <p:spPr>
          <a:xfrm>
            <a:off x="5023985" y="617996"/>
            <a:ext cx="36576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8F0F9E-C413-194D-93D8-CADF85948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12377"/>
              </p:ext>
            </p:extLst>
          </p:nvPr>
        </p:nvGraphicFramePr>
        <p:xfrm>
          <a:off x="1985242" y="3476413"/>
          <a:ext cx="3056524" cy="2194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28262">
                  <a:extLst>
                    <a:ext uri="{9D8B030D-6E8A-4147-A177-3AD203B41FA5}">
                      <a16:colId xmlns:a16="http://schemas.microsoft.com/office/drawing/2014/main" val="3008589210"/>
                    </a:ext>
                  </a:extLst>
                </a:gridCol>
                <a:gridCol w="1528262">
                  <a:extLst>
                    <a:ext uri="{9D8B030D-6E8A-4147-A177-3AD203B41FA5}">
                      <a16:colId xmlns:a16="http://schemas.microsoft.com/office/drawing/2014/main" val="1006138590"/>
                    </a:ext>
                  </a:extLst>
                </a:gridCol>
              </a:tblGrid>
              <a:tr h="2522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Equity_profile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31962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ID: 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44290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Company_name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3376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weburl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080716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IPO_date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577555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Business_description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62546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628945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industry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0563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9FDB7C0-B5DB-634E-AB1C-AB154E9E7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53470"/>
              </p:ext>
            </p:extLst>
          </p:nvPr>
        </p:nvGraphicFramePr>
        <p:xfrm>
          <a:off x="8519434" y="177155"/>
          <a:ext cx="1423991" cy="1920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23991">
                  <a:extLst>
                    <a:ext uri="{9D8B030D-6E8A-4147-A177-3AD203B41FA5}">
                      <a16:colId xmlns:a16="http://schemas.microsoft.com/office/drawing/2014/main" val="3008589210"/>
                    </a:ext>
                  </a:extLst>
                </a:gridCol>
              </a:tblGrid>
              <a:tr h="2522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31962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44290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957651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3376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Body (markdown)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080716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922584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likes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7344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1DF1EB1-8F0B-B64B-9E0B-5C6D2E158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85121"/>
              </p:ext>
            </p:extLst>
          </p:nvPr>
        </p:nvGraphicFramePr>
        <p:xfrm>
          <a:off x="8519434" y="2540456"/>
          <a:ext cx="1423991" cy="1097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23991">
                  <a:extLst>
                    <a:ext uri="{9D8B030D-6E8A-4147-A177-3AD203B41FA5}">
                      <a16:colId xmlns:a16="http://schemas.microsoft.com/office/drawing/2014/main" val="3008589210"/>
                    </a:ext>
                  </a:extLst>
                </a:gridCol>
              </a:tblGrid>
              <a:tr h="2522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31962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44290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photo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3376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Self_description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080716"/>
                  </a:ext>
                </a:extLst>
              </a:tr>
            </a:tbl>
          </a:graphicData>
        </a:graphic>
      </p:graphicFrame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6A0CE12-5312-1D40-AC07-00568D2590C7}"/>
              </a:ext>
            </a:extLst>
          </p:cNvPr>
          <p:cNvCxnSpPr>
            <a:cxnSpLocks/>
          </p:cNvCxnSpPr>
          <p:nvPr/>
        </p:nvCxnSpPr>
        <p:spPr>
          <a:xfrm>
            <a:off x="9952852" y="881809"/>
            <a:ext cx="12700" cy="1737360"/>
          </a:xfrm>
          <a:prstGeom prst="bentConnector3">
            <a:avLst>
              <a:gd name="adj1" fmla="val 1725780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12AB9F7-DF7C-8345-B09B-32BBE4D3A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21362"/>
              </p:ext>
            </p:extLst>
          </p:nvPr>
        </p:nvGraphicFramePr>
        <p:xfrm>
          <a:off x="10535527" y="177155"/>
          <a:ext cx="1423991" cy="1371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23991">
                  <a:extLst>
                    <a:ext uri="{9D8B030D-6E8A-4147-A177-3AD203B41FA5}">
                      <a16:colId xmlns:a16="http://schemas.microsoft.com/office/drawing/2014/main" val="3008589210"/>
                    </a:ext>
                  </a:extLst>
                </a:gridCol>
              </a:tblGrid>
              <a:tr h="2522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31962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44290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957651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3376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242205"/>
                  </a:ext>
                </a:extLst>
              </a:tr>
            </a:tbl>
          </a:graphicData>
        </a:graphic>
      </p:graphicFrame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862DAA60-74E1-F74A-B22A-258CBCF009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58606" y="873800"/>
            <a:ext cx="548640" cy="1828800"/>
          </a:xfrm>
          <a:prstGeom prst="bentConnector3">
            <a:avLst>
              <a:gd name="adj1" fmla="val 36254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C0689DF2-BE1D-774A-9B28-67CD2F60B626}"/>
              </a:ext>
            </a:extLst>
          </p:cNvPr>
          <p:cNvCxnSpPr>
            <a:cxnSpLocks/>
          </p:cNvCxnSpPr>
          <p:nvPr/>
        </p:nvCxnSpPr>
        <p:spPr>
          <a:xfrm rot="10800000">
            <a:off x="9960174" y="306934"/>
            <a:ext cx="548640" cy="27432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3F4A7004-5B2B-B74E-98AE-ABC7EC655ED5}"/>
              </a:ext>
            </a:extLst>
          </p:cNvPr>
          <p:cNvCxnSpPr>
            <a:cxnSpLocks/>
          </p:cNvCxnSpPr>
          <p:nvPr/>
        </p:nvCxnSpPr>
        <p:spPr>
          <a:xfrm>
            <a:off x="8513084" y="1954108"/>
            <a:ext cx="12700" cy="731520"/>
          </a:xfrm>
          <a:prstGeom prst="bentConnector3">
            <a:avLst>
              <a:gd name="adj1" fmla="val -1540197"/>
            </a:avLst>
          </a:prstGeom>
          <a:ln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3" name="Graphic 82" descr="Document">
            <a:extLst>
              <a:ext uri="{FF2B5EF4-FFF2-40B4-BE49-F238E27FC236}">
                <a16:creationId xmlns:a16="http://schemas.microsoft.com/office/drawing/2014/main" id="{33660107-2B95-B64C-8F77-C5E727AD1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8854" y="1508846"/>
            <a:ext cx="434902" cy="434902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F768E13-2B3B-6F4B-9608-D93BF637EAF1}"/>
              </a:ext>
            </a:extLst>
          </p:cNvPr>
          <p:cNvCxnSpPr>
            <a:cxnSpLocks/>
          </p:cNvCxnSpPr>
          <p:nvPr/>
        </p:nvCxnSpPr>
        <p:spPr>
          <a:xfrm>
            <a:off x="5014558" y="1726297"/>
            <a:ext cx="36576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319CC1EF-BDD1-FF49-A336-EC98C9581B17}"/>
              </a:ext>
            </a:extLst>
          </p:cNvPr>
          <p:cNvCxnSpPr>
            <a:cxnSpLocks/>
          </p:cNvCxnSpPr>
          <p:nvPr/>
        </p:nvCxnSpPr>
        <p:spPr>
          <a:xfrm rot="5400000">
            <a:off x="482390" y="2096593"/>
            <a:ext cx="3017520" cy="18288"/>
          </a:xfrm>
          <a:prstGeom prst="bentConnector4">
            <a:avLst>
              <a:gd name="adj1" fmla="val 243"/>
              <a:gd name="adj2" fmla="val 1112490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7B2A091-7F90-974D-8B9B-E994A1EFD2F5}"/>
              </a:ext>
            </a:extLst>
          </p:cNvPr>
          <p:cNvSpPr txBox="1"/>
          <p:nvPr/>
        </p:nvSpPr>
        <p:spPr>
          <a:xfrm>
            <a:off x="5689477" y="325129"/>
            <a:ext cx="120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Date, open, high, low, close, volume, </a:t>
            </a:r>
            <a:r>
              <a:rPr lang="en-US" sz="1200" dirty="0" err="1"/>
              <a:t>mktcap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6B1061-1C28-EE44-862D-FAD48195C4A8}"/>
              </a:ext>
            </a:extLst>
          </p:cNvPr>
          <p:cNvSpPr txBox="1"/>
          <p:nvPr/>
        </p:nvSpPr>
        <p:spPr>
          <a:xfrm>
            <a:off x="5689477" y="1403131"/>
            <a:ext cx="120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date, </a:t>
            </a:r>
            <a:r>
              <a:rPr lang="en-US" sz="1200" dirty="0" err="1"/>
              <a:t>fin_yearQ</a:t>
            </a:r>
            <a:r>
              <a:rPr lang="en-US" sz="1200" dirty="0"/>
              <a:t>, beta, </a:t>
            </a:r>
            <a:r>
              <a:rPr lang="en-US" sz="1200" dirty="0" err="1"/>
              <a:t>PE_ratio</a:t>
            </a:r>
            <a:r>
              <a:rPr lang="en-US" sz="1200" dirty="0"/>
              <a:t>, EPS, </a:t>
            </a:r>
            <a:r>
              <a:rPr lang="en-US" sz="1200" dirty="0" err="1"/>
              <a:t>earnrate</a:t>
            </a:r>
            <a:r>
              <a:rPr lang="en-US" sz="1200" dirty="0"/>
              <a:t>, …</a:t>
            </a:r>
          </a:p>
        </p:txBody>
      </p: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F154BC0C-E2F7-3842-AF17-FEE13F642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24628"/>
              </p:ext>
            </p:extLst>
          </p:nvPr>
        </p:nvGraphicFramePr>
        <p:xfrm>
          <a:off x="8528861" y="3913941"/>
          <a:ext cx="1423991" cy="82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23991">
                  <a:extLst>
                    <a:ext uri="{9D8B030D-6E8A-4147-A177-3AD203B41FA5}">
                      <a16:colId xmlns:a16="http://schemas.microsoft.com/office/drawing/2014/main" val="3008589210"/>
                    </a:ext>
                  </a:extLst>
                </a:gridCol>
              </a:tblGrid>
              <a:tr h="2522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Blog_tag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31962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44290"/>
                  </a:ext>
                </a:extLst>
              </a:tr>
              <a:tr h="211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3376"/>
                  </a:ext>
                </a:extLst>
              </a:tr>
            </a:tbl>
          </a:graphicData>
        </a:graphic>
      </p:graphicFrame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245AA266-DBF2-544D-B974-ACD035B275E4}"/>
              </a:ext>
            </a:extLst>
          </p:cNvPr>
          <p:cNvCxnSpPr>
            <a:cxnSpLocks/>
          </p:cNvCxnSpPr>
          <p:nvPr/>
        </p:nvCxnSpPr>
        <p:spPr>
          <a:xfrm>
            <a:off x="8513084" y="1124852"/>
            <a:ext cx="12700" cy="2926080"/>
          </a:xfrm>
          <a:prstGeom prst="bentConnector3">
            <a:avLst>
              <a:gd name="adj1" fmla="val -2430913"/>
            </a:avLst>
          </a:prstGeom>
          <a:ln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5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173</Words>
  <Application>Microsoft Macintosh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cp:lastPrinted>2019-09-30T13:58:28Z</cp:lastPrinted>
  <dcterms:created xsi:type="dcterms:W3CDTF">2019-09-25T14:27:41Z</dcterms:created>
  <dcterms:modified xsi:type="dcterms:W3CDTF">2019-09-30T14:00:07Z</dcterms:modified>
</cp:coreProperties>
</file>