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9"/>
    <p:restoredTop sz="96291"/>
  </p:normalViewPr>
  <p:slideViewPr>
    <p:cSldViewPr snapToGrid="0" snapToObjects="1">
      <p:cViewPr>
        <p:scale>
          <a:sx n="124" d="100"/>
          <a:sy n="124" d="100"/>
        </p:scale>
        <p:origin x="45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FBA5D-E7F8-D540-93C4-CD6FF31BA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4B6B4-C2D3-3146-93C3-DF786019C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591D3-B885-9548-A7F8-33079E99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9812-BAFD-C540-BC17-800F4BCD40EE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4FDCE-1E04-8B47-BE99-5E8B8BB40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140F4-69C2-E94F-9A5B-A1C555AA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18DD-7246-0B4E-8AD2-887D36F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9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F058-3340-7A4C-BE58-54B272DB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A7520-68B5-CC48-9C5C-0CC87C11F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14B8F-F753-3E47-9A4D-A1A97A92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9812-BAFD-C540-BC17-800F4BCD40EE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C2787-F55F-3944-818F-39C336D4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5A073-D098-8B46-ABFD-B4BBCE11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18DD-7246-0B4E-8AD2-887D36F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5829B-CBE5-3A49-A5A9-71D68F7FA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FFC65-5DC0-0D48-94FD-8484398D2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77861-A375-1746-9505-B4900305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9812-BAFD-C540-BC17-800F4BCD40EE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FE37B-A9B2-7C4F-A813-1C33C419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6DF31-534D-954D-A45C-45F86013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18DD-7246-0B4E-8AD2-887D36F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1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7999-681F-6C43-8610-E0261D20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50A5-288C-7048-A268-C52566A9C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6C71-0EA6-A544-A820-4C69BF2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9812-BAFD-C540-BC17-800F4BCD40EE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15125-085E-A447-B4A4-44B1FCA8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0938F-7B70-5642-8CBA-8AAD0ED6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18DD-7246-0B4E-8AD2-887D36F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1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AA0A-FBF2-AF47-AFC8-B1011104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933F6-394E-2D44-8AAB-FAA44A2E4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BF37E-80A2-BF42-9D83-0F2ADEE6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9812-BAFD-C540-BC17-800F4BCD40EE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6CD03-13B5-3F4A-9808-D15A368A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39DB9-6C42-3D47-BB9E-0675670B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18DD-7246-0B4E-8AD2-887D36F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5CA8-3F67-614A-81E5-89BC5E87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C8B0-1D83-6C4B-A49D-7F12C4CB7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2112D-930D-AC4E-9DA7-9DFFA3DD3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06E07-ADC5-C649-A484-63CB6777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9812-BAFD-C540-BC17-800F4BCD40EE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80D3F-580D-7E40-8065-7FE064A5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09942-CEF2-E44E-827C-655E4B7E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18DD-7246-0B4E-8AD2-887D36F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1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8A38-6FA5-5841-BBFB-D5CB177E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A24A5-628A-194F-AB86-82E4FADC3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0374A-1008-A242-8ECE-8C8D2279C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1284A-FAD3-1F45-B3F1-13FC897EB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A4CEF-11AB-DD44-8CB6-C07DFFB0A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C082E-4929-6B4C-8081-BCEA4A8F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9812-BAFD-C540-BC17-800F4BCD40EE}" type="datetimeFigureOut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F4BDA-C778-F24A-8425-8C73084E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CBB4B-8E88-754A-995E-790E1A9D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18DD-7246-0B4E-8AD2-887D36F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C28B-C1EC-1C40-BC93-4305F553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42352-ECB5-3742-BD2E-B3A287DE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9812-BAFD-C540-BC17-800F4BCD40EE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9F193-E512-9243-B96B-CA6E3066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0334B-1C0B-7F4D-B958-BFDF9F50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18DD-7246-0B4E-8AD2-887D36F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0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F6D92-CCF6-0E49-BA33-1BF3DEC9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9812-BAFD-C540-BC17-800F4BCD40EE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E25CF-288D-5847-A172-B106EC89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30840-371B-DF48-9FEA-8741CE9F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18DD-7246-0B4E-8AD2-887D36F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6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5905-5677-8240-A2B7-881D7015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04DF0-7233-3C40-9959-FF715F6F8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B38CA-EEB8-F64F-8AED-F5EBC6830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00E43-28FC-0042-988A-5ECD87D9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9812-BAFD-C540-BC17-800F4BCD40EE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E071A-1EA3-F549-89F6-4F3EFE07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D50DD-BA05-D24D-AA42-BB263DB2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18DD-7246-0B4E-8AD2-887D36F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8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0697-2C99-764D-9C4A-80C79485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3578A-6DA5-F642-9B28-2F43DCE7B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DBC5B-5086-1A4B-950F-1F50587C8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9660F-B57D-0449-9106-FA79BC54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9812-BAFD-C540-BC17-800F4BCD40EE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15FD1-BA9D-C045-82D6-EFF3F4A4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CD34D-812A-F645-A446-A9709A6E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18DD-7246-0B4E-8AD2-887D36F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3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A09C8-1343-6D4C-9183-72A9140D4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60100-2F61-0B4B-8D52-AC3C2B93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C46A-212B-CC4D-8BE0-17C1F83F1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C9812-BAFD-C540-BC17-800F4BCD40EE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03DFB-1388-314E-9EB0-0485F7F79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688A5-AB4F-5042-9FFB-D95BBA074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718DD-7246-0B4E-8AD2-887D36F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9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3B5F34C-0AE6-AB47-B6FA-E7136F4FBF11}"/>
              </a:ext>
            </a:extLst>
          </p:cNvPr>
          <p:cNvSpPr/>
          <p:nvPr/>
        </p:nvSpPr>
        <p:spPr>
          <a:xfrm>
            <a:off x="2166254" y="2188028"/>
            <a:ext cx="1328060" cy="1578429"/>
          </a:xfrm>
          <a:prstGeom prst="roundRect">
            <a:avLst>
              <a:gd name="adj" fmla="val 7651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BE9864A-B470-F943-BFEF-5E1904027961}"/>
              </a:ext>
            </a:extLst>
          </p:cNvPr>
          <p:cNvSpPr/>
          <p:nvPr/>
        </p:nvSpPr>
        <p:spPr>
          <a:xfrm>
            <a:off x="2242457" y="2291444"/>
            <a:ext cx="1186543" cy="4136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0D7C2BA-BBDD-C849-9BBB-A337727955B5}"/>
              </a:ext>
            </a:extLst>
          </p:cNvPr>
          <p:cNvSpPr/>
          <p:nvPr/>
        </p:nvSpPr>
        <p:spPr>
          <a:xfrm>
            <a:off x="2242458" y="2764972"/>
            <a:ext cx="1186543" cy="4136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E91F0D4-B291-BB49-AB09-C2526EA40C80}"/>
              </a:ext>
            </a:extLst>
          </p:cNvPr>
          <p:cNvSpPr/>
          <p:nvPr/>
        </p:nvSpPr>
        <p:spPr>
          <a:xfrm>
            <a:off x="2242456" y="3238500"/>
            <a:ext cx="1186543" cy="4136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templates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941B2-184D-0241-AB55-A03455462D02}"/>
              </a:ext>
            </a:extLst>
          </p:cNvPr>
          <p:cNvSpPr txBox="1"/>
          <p:nvPr/>
        </p:nvSpPr>
        <p:spPr>
          <a:xfrm>
            <a:off x="2166254" y="1845911"/>
            <a:ext cx="132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stock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BC336F1-E4B5-7446-B91A-9340352D259A}"/>
              </a:ext>
            </a:extLst>
          </p:cNvPr>
          <p:cNvSpPr/>
          <p:nvPr/>
        </p:nvSpPr>
        <p:spPr>
          <a:xfrm>
            <a:off x="3766456" y="2188028"/>
            <a:ext cx="1328060" cy="1578429"/>
          </a:xfrm>
          <a:prstGeom prst="roundRect">
            <a:avLst>
              <a:gd name="adj" fmla="val 7651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856BF44-B047-1B43-AB1E-DE090C78A87E}"/>
              </a:ext>
            </a:extLst>
          </p:cNvPr>
          <p:cNvSpPr/>
          <p:nvPr/>
        </p:nvSpPr>
        <p:spPr>
          <a:xfrm>
            <a:off x="3842659" y="2291444"/>
            <a:ext cx="1186543" cy="4136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BE0ABDA-9F76-454F-9F7B-85BA9D12643F}"/>
              </a:ext>
            </a:extLst>
          </p:cNvPr>
          <p:cNvSpPr/>
          <p:nvPr/>
        </p:nvSpPr>
        <p:spPr>
          <a:xfrm>
            <a:off x="3842660" y="2764972"/>
            <a:ext cx="1186543" cy="4136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2874C71-E6C0-CD42-863C-B569ADA659FA}"/>
              </a:ext>
            </a:extLst>
          </p:cNvPr>
          <p:cNvSpPr/>
          <p:nvPr/>
        </p:nvSpPr>
        <p:spPr>
          <a:xfrm>
            <a:off x="3842658" y="3238500"/>
            <a:ext cx="1186543" cy="4136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templates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F2C403-A133-C44D-879F-B0CF7F77882F}"/>
              </a:ext>
            </a:extLst>
          </p:cNvPr>
          <p:cNvSpPr txBox="1"/>
          <p:nvPr/>
        </p:nvSpPr>
        <p:spPr>
          <a:xfrm>
            <a:off x="3766456" y="1845911"/>
            <a:ext cx="132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blog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A6FBB22-36FC-7845-9966-54278CCA0687}"/>
              </a:ext>
            </a:extLst>
          </p:cNvPr>
          <p:cNvSpPr/>
          <p:nvPr/>
        </p:nvSpPr>
        <p:spPr>
          <a:xfrm>
            <a:off x="5366658" y="2188028"/>
            <a:ext cx="1328060" cy="1578429"/>
          </a:xfrm>
          <a:prstGeom prst="roundRect">
            <a:avLst>
              <a:gd name="adj" fmla="val 7651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0664F7D3-79B1-A947-B29E-E12D659E194C}"/>
              </a:ext>
            </a:extLst>
          </p:cNvPr>
          <p:cNvSpPr/>
          <p:nvPr/>
        </p:nvSpPr>
        <p:spPr>
          <a:xfrm>
            <a:off x="5442861" y="2291444"/>
            <a:ext cx="1186543" cy="4136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26D9CCD-4932-4844-A00C-2F5ED5E9A064}"/>
              </a:ext>
            </a:extLst>
          </p:cNvPr>
          <p:cNvSpPr/>
          <p:nvPr/>
        </p:nvSpPr>
        <p:spPr>
          <a:xfrm>
            <a:off x="5442862" y="2764972"/>
            <a:ext cx="1186543" cy="4136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5CF26AC-EF01-5140-8C1C-221E4723356A}"/>
              </a:ext>
            </a:extLst>
          </p:cNvPr>
          <p:cNvSpPr/>
          <p:nvPr/>
        </p:nvSpPr>
        <p:spPr>
          <a:xfrm>
            <a:off x="5442860" y="3238500"/>
            <a:ext cx="1186543" cy="4136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templates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6877DE-86AB-1841-8EBD-39E567983753}"/>
              </a:ext>
            </a:extLst>
          </p:cNvPr>
          <p:cNvSpPr txBox="1"/>
          <p:nvPr/>
        </p:nvSpPr>
        <p:spPr>
          <a:xfrm>
            <a:off x="5366658" y="1845911"/>
            <a:ext cx="132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option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106FD3E-585D-9241-872A-A3DBC241F743}"/>
              </a:ext>
            </a:extLst>
          </p:cNvPr>
          <p:cNvSpPr/>
          <p:nvPr/>
        </p:nvSpPr>
        <p:spPr>
          <a:xfrm>
            <a:off x="6966860" y="2188028"/>
            <a:ext cx="1328060" cy="1578429"/>
          </a:xfrm>
          <a:prstGeom prst="roundRect">
            <a:avLst>
              <a:gd name="adj" fmla="val 7651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730FE49-74FD-804F-9DB8-4DA8E48B821C}"/>
              </a:ext>
            </a:extLst>
          </p:cNvPr>
          <p:cNvSpPr/>
          <p:nvPr/>
        </p:nvSpPr>
        <p:spPr>
          <a:xfrm>
            <a:off x="7043063" y="2291444"/>
            <a:ext cx="1186543" cy="4136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6734EAB-74AA-5747-B67E-BACC90A21CE4}"/>
              </a:ext>
            </a:extLst>
          </p:cNvPr>
          <p:cNvSpPr/>
          <p:nvPr/>
        </p:nvSpPr>
        <p:spPr>
          <a:xfrm>
            <a:off x="7043064" y="2764972"/>
            <a:ext cx="1186543" cy="4136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B67D9FA-AA0F-224B-A8E1-AC08A92C2C49}"/>
              </a:ext>
            </a:extLst>
          </p:cNvPr>
          <p:cNvSpPr/>
          <p:nvPr/>
        </p:nvSpPr>
        <p:spPr>
          <a:xfrm>
            <a:off x="7043062" y="3238500"/>
            <a:ext cx="1186543" cy="4136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templates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A374E7-D84A-C04A-BCB3-08588771A502}"/>
              </a:ext>
            </a:extLst>
          </p:cNvPr>
          <p:cNvSpPr txBox="1"/>
          <p:nvPr/>
        </p:nvSpPr>
        <p:spPr>
          <a:xfrm>
            <a:off x="6966860" y="1845911"/>
            <a:ext cx="132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crypto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8CA4F74-7681-2F41-B0E9-1F1F63476F48}"/>
              </a:ext>
            </a:extLst>
          </p:cNvPr>
          <p:cNvSpPr/>
          <p:nvPr/>
        </p:nvSpPr>
        <p:spPr>
          <a:xfrm>
            <a:off x="8567062" y="2188028"/>
            <a:ext cx="1328060" cy="1578429"/>
          </a:xfrm>
          <a:prstGeom prst="roundRect">
            <a:avLst>
              <a:gd name="adj" fmla="val 765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EAB9B04-F2EF-0640-8732-0FD6072396E4}"/>
              </a:ext>
            </a:extLst>
          </p:cNvPr>
          <p:cNvSpPr/>
          <p:nvPr/>
        </p:nvSpPr>
        <p:spPr>
          <a:xfrm>
            <a:off x="8643265" y="2291444"/>
            <a:ext cx="1186543" cy="4136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BC9D8640-90D0-8F4E-86FD-0D2E5768A672}"/>
              </a:ext>
            </a:extLst>
          </p:cNvPr>
          <p:cNvSpPr/>
          <p:nvPr/>
        </p:nvSpPr>
        <p:spPr>
          <a:xfrm>
            <a:off x="8643266" y="2764972"/>
            <a:ext cx="1186543" cy="4136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F1BB39C-8563-694C-9177-D84C9F82DF11}"/>
              </a:ext>
            </a:extLst>
          </p:cNvPr>
          <p:cNvSpPr/>
          <p:nvPr/>
        </p:nvSpPr>
        <p:spPr>
          <a:xfrm>
            <a:off x="8643264" y="3238500"/>
            <a:ext cx="1186543" cy="4136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templates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321BDE-C845-AA4F-9E0C-3493CC1B2F73}"/>
              </a:ext>
            </a:extLst>
          </p:cNvPr>
          <p:cNvSpPr txBox="1"/>
          <p:nvPr/>
        </p:nvSpPr>
        <p:spPr>
          <a:xfrm>
            <a:off x="8567062" y="1845911"/>
            <a:ext cx="132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accounts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D1B261-DF66-354F-B0F2-933E711B53A5}"/>
              </a:ext>
            </a:extLst>
          </p:cNvPr>
          <p:cNvSpPr txBox="1"/>
          <p:nvPr/>
        </p:nvSpPr>
        <p:spPr>
          <a:xfrm>
            <a:off x="10167264" y="2046514"/>
            <a:ext cx="160020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django.contrib.auth.models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AbstractUser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552F90-B11F-C84A-BEB6-0FCCD89F2810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9829808" y="2508179"/>
            <a:ext cx="337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89A94F80-BE87-3942-ADFA-0A4DA2F60B31}"/>
              </a:ext>
            </a:extLst>
          </p:cNvPr>
          <p:cNvCxnSpPr>
            <a:cxnSpLocks/>
            <a:stCxn id="47" idx="2"/>
            <a:endCxn id="32" idx="2"/>
          </p:cNvCxnSpPr>
          <p:nvPr/>
        </p:nvCxnSpPr>
        <p:spPr>
          <a:xfrm rot="5400000">
            <a:off x="6830789" y="1366154"/>
            <a:ext cx="12700" cy="4800606"/>
          </a:xfrm>
          <a:prstGeom prst="bentConnector3">
            <a:avLst>
              <a:gd name="adj1" fmla="val 44571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5C37C786-9FD6-CD46-884E-7688F4FF48D6}"/>
              </a:ext>
            </a:extLst>
          </p:cNvPr>
          <p:cNvCxnSpPr>
            <a:cxnSpLocks/>
            <a:stCxn id="47" idx="2"/>
            <a:endCxn id="3" idx="2"/>
          </p:cNvCxnSpPr>
          <p:nvPr/>
        </p:nvCxnSpPr>
        <p:spPr>
          <a:xfrm rot="5400000">
            <a:off x="6030688" y="566053"/>
            <a:ext cx="12700" cy="6400808"/>
          </a:xfrm>
          <a:prstGeom prst="bentConnector3">
            <a:avLst>
              <a:gd name="adj1" fmla="val 58285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2B326FAC-B908-A449-B46F-6D06D4C111AD}"/>
              </a:ext>
            </a:extLst>
          </p:cNvPr>
          <p:cNvCxnSpPr>
            <a:cxnSpLocks/>
            <a:stCxn id="47" idx="2"/>
            <a:endCxn id="37" idx="2"/>
          </p:cNvCxnSpPr>
          <p:nvPr/>
        </p:nvCxnSpPr>
        <p:spPr>
          <a:xfrm rot="5400000">
            <a:off x="7630890" y="2166255"/>
            <a:ext cx="12700" cy="3200404"/>
          </a:xfrm>
          <a:prstGeom prst="bentConnector3">
            <a:avLst>
              <a:gd name="adj1" fmla="val 3257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39578BCC-3A4D-2F43-9F61-9381BB210A50}"/>
              </a:ext>
            </a:extLst>
          </p:cNvPr>
          <p:cNvCxnSpPr>
            <a:cxnSpLocks/>
            <a:stCxn id="47" idx="2"/>
            <a:endCxn id="42" idx="2"/>
          </p:cNvCxnSpPr>
          <p:nvPr/>
        </p:nvCxnSpPr>
        <p:spPr>
          <a:xfrm rot="5400000">
            <a:off x="8430991" y="2966356"/>
            <a:ext cx="12700" cy="160020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2AAEFB76-E0B4-9943-8199-AB6AFFF3368E}"/>
              </a:ext>
            </a:extLst>
          </p:cNvPr>
          <p:cNvSpPr/>
          <p:nvPr/>
        </p:nvSpPr>
        <p:spPr>
          <a:xfrm>
            <a:off x="1992086" y="1763486"/>
            <a:ext cx="9949543" cy="3700873"/>
          </a:xfrm>
          <a:prstGeom prst="roundRect">
            <a:avLst>
              <a:gd name="adj" fmla="val 6191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10D592-5CE3-804E-9BBF-FF06729E9A3B}"/>
              </a:ext>
            </a:extLst>
          </p:cNvPr>
          <p:cNvSpPr txBox="1"/>
          <p:nvPr/>
        </p:nvSpPr>
        <p:spPr>
          <a:xfrm>
            <a:off x="6384261" y="1393641"/>
            <a:ext cx="11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WoojiWeb</a:t>
            </a:r>
            <a:endParaRPr lang="en-US" dirty="0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6ACC6E39-B5B7-F447-9E0D-C0D4E78AD15C}"/>
              </a:ext>
            </a:extLst>
          </p:cNvPr>
          <p:cNvSpPr/>
          <p:nvPr/>
        </p:nvSpPr>
        <p:spPr>
          <a:xfrm>
            <a:off x="250371" y="1763486"/>
            <a:ext cx="1682054" cy="3700873"/>
          </a:xfrm>
          <a:prstGeom prst="roundRect">
            <a:avLst>
              <a:gd name="adj" fmla="val 15899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362F84A-B54A-C04A-A59B-8D8F7D024006}"/>
              </a:ext>
            </a:extLst>
          </p:cNvPr>
          <p:cNvSpPr txBox="1"/>
          <p:nvPr/>
        </p:nvSpPr>
        <p:spPr>
          <a:xfrm>
            <a:off x="327690" y="1393641"/>
            <a:ext cx="160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WoojiDatabase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9B741D-8A0E-7A4B-B593-3718D7F57FC7}"/>
              </a:ext>
            </a:extLst>
          </p:cNvPr>
          <p:cNvSpPr txBox="1"/>
          <p:nvPr/>
        </p:nvSpPr>
        <p:spPr>
          <a:xfrm>
            <a:off x="574327" y="2175106"/>
            <a:ext cx="114561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interface/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stock.py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93A1704-E9C5-AD44-94B9-DED520BB1455}"/>
              </a:ext>
            </a:extLst>
          </p:cNvPr>
          <p:cNvCxnSpPr>
            <a:stCxn id="81" idx="3"/>
            <a:endCxn id="22" idx="1"/>
          </p:cNvCxnSpPr>
          <p:nvPr/>
        </p:nvCxnSpPr>
        <p:spPr>
          <a:xfrm>
            <a:off x="1719944" y="2498272"/>
            <a:ext cx="5225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D7B3144E-F355-654E-BA58-90A6ECB7EAFE}"/>
              </a:ext>
            </a:extLst>
          </p:cNvPr>
          <p:cNvSpPr/>
          <p:nvPr/>
        </p:nvSpPr>
        <p:spPr>
          <a:xfrm>
            <a:off x="518589" y="4189281"/>
            <a:ext cx="1145617" cy="594178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4BAF672F-2703-B140-9002-07D4AE815AE2}"/>
              </a:ext>
            </a:extLst>
          </p:cNvPr>
          <p:cNvCxnSpPr>
            <a:cxnSpLocks/>
            <a:stCxn id="76" idx="2"/>
            <a:endCxn id="3" idx="1"/>
          </p:cNvCxnSpPr>
          <p:nvPr/>
        </p:nvCxnSpPr>
        <p:spPr>
          <a:xfrm rot="5400000" flipH="1" flipV="1">
            <a:off x="652513" y="3430048"/>
            <a:ext cx="1966546" cy="1060935"/>
          </a:xfrm>
          <a:prstGeom prst="bentConnector4">
            <a:avLst>
              <a:gd name="adj1" fmla="val -6458"/>
              <a:gd name="adj2" fmla="val 88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03BAC87-6A1A-B845-BE9B-B43D1EA63BA8}"/>
              </a:ext>
            </a:extLst>
          </p:cNvPr>
          <p:cNvCxnSpPr>
            <a:cxnSpLocks/>
            <a:stCxn id="76" idx="2"/>
            <a:endCxn id="32" idx="1"/>
          </p:cNvCxnSpPr>
          <p:nvPr/>
        </p:nvCxnSpPr>
        <p:spPr>
          <a:xfrm rot="5400000" flipH="1" flipV="1">
            <a:off x="1452614" y="2629947"/>
            <a:ext cx="1966546" cy="2661137"/>
          </a:xfrm>
          <a:prstGeom prst="bentConnector4">
            <a:avLst>
              <a:gd name="adj1" fmla="val -6458"/>
              <a:gd name="adj2" fmla="val 94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17ECEDB-5470-6343-AA50-E890EEE812EA}"/>
              </a:ext>
            </a:extLst>
          </p:cNvPr>
          <p:cNvCxnSpPr>
            <a:cxnSpLocks/>
            <a:stCxn id="76" idx="2"/>
            <a:endCxn id="37" idx="1"/>
          </p:cNvCxnSpPr>
          <p:nvPr/>
        </p:nvCxnSpPr>
        <p:spPr>
          <a:xfrm rot="5400000" flipH="1" flipV="1">
            <a:off x="2252715" y="1829846"/>
            <a:ext cx="1966546" cy="4261339"/>
          </a:xfrm>
          <a:prstGeom prst="bentConnector4">
            <a:avLst>
              <a:gd name="adj1" fmla="val -6458"/>
              <a:gd name="adj2" fmla="val 96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79290F5-224A-EC46-9AF9-6136A8D54957}"/>
              </a:ext>
            </a:extLst>
          </p:cNvPr>
          <p:cNvCxnSpPr>
            <a:cxnSpLocks/>
            <a:stCxn id="76" idx="2"/>
            <a:endCxn id="42" idx="1"/>
          </p:cNvCxnSpPr>
          <p:nvPr/>
        </p:nvCxnSpPr>
        <p:spPr>
          <a:xfrm rot="5400000" flipH="1" flipV="1">
            <a:off x="3052816" y="1029745"/>
            <a:ext cx="1966546" cy="5861541"/>
          </a:xfrm>
          <a:prstGeom prst="bentConnector4">
            <a:avLst>
              <a:gd name="adj1" fmla="val -6458"/>
              <a:gd name="adj2" fmla="val 970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145387-B463-7A47-AA8E-2DD81A33463E}"/>
              </a:ext>
            </a:extLst>
          </p:cNvPr>
          <p:cNvCxnSpPr>
            <a:cxnSpLocks/>
            <a:stCxn id="76" idx="2"/>
            <a:endCxn id="47" idx="1"/>
          </p:cNvCxnSpPr>
          <p:nvPr/>
        </p:nvCxnSpPr>
        <p:spPr>
          <a:xfrm rot="5400000" flipH="1" flipV="1">
            <a:off x="3852917" y="229644"/>
            <a:ext cx="1966546" cy="7461743"/>
          </a:xfrm>
          <a:prstGeom prst="bentConnector4">
            <a:avLst>
              <a:gd name="adj1" fmla="val -6458"/>
              <a:gd name="adj2" fmla="val 97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be 58">
            <a:extLst>
              <a:ext uri="{FF2B5EF4-FFF2-40B4-BE49-F238E27FC236}">
                <a16:creationId xmlns:a16="http://schemas.microsoft.com/office/drawing/2014/main" id="{3A3E4100-F859-A343-9A2F-FB1A6E371D39}"/>
              </a:ext>
            </a:extLst>
          </p:cNvPr>
          <p:cNvSpPr/>
          <p:nvPr/>
        </p:nvSpPr>
        <p:spPr>
          <a:xfrm>
            <a:off x="507478" y="3491451"/>
            <a:ext cx="1156728" cy="543742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Sys.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077EED29-97B5-F14C-BFB2-F69C010A5E46}"/>
              </a:ext>
            </a:extLst>
          </p:cNvPr>
          <p:cNvSpPr/>
          <p:nvPr/>
        </p:nvSpPr>
        <p:spPr>
          <a:xfrm>
            <a:off x="411982" y="3336053"/>
            <a:ext cx="1386673" cy="1607736"/>
          </a:xfrm>
          <a:prstGeom prst="roundRect">
            <a:avLst>
              <a:gd name="adj" fmla="val 11595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A80674E-3AEC-504F-B9BB-3FE549490F34}"/>
              </a:ext>
            </a:extLst>
          </p:cNvPr>
          <p:cNvSpPr/>
          <p:nvPr/>
        </p:nvSpPr>
        <p:spPr>
          <a:xfrm>
            <a:off x="298833" y="5981308"/>
            <a:ext cx="1870863" cy="544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 model</a:t>
            </a: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82B49C47-B458-644C-AB75-F49E460A37D8}"/>
              </a:ext>
            </a:extLst>
          </p:cNvPr>
          <p:cNvCxnSpPr>
            <a:cxnSpLocks/>
            <a:stCxn id="95" idx="0"/>
            <a:endCxn id="76" idx="1"/>
          </p:cNvCxnSpPr>
          <p:nvPr/>
        </p:nvCxnSpPr>
        <p:spPr>
          <a:xfrm rot="16200000" flipV="1">
            <a:off x="-97569" y="4649473"/>
            <a:ext cx="1841387" cy="822283"/>
          </a:xfrm>
          <a:prstGeom prst="bentConnector4">
            <a:avLst>
              <a:gd name="adj1" fmla="val 28172"/>
              <a:gd name="adj2" fmla="val 1265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95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42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41</cp:revision>
  <cp:lastPrinted>2019-12-10T01:28:55Z</cp:lastPrinted>
  <dcterms:created xsi:type="dcterms:W3CDTF">2019-09-25T14:27:41Z</dcterms:created>
  <dcterms:modified xsi:type="dcterms:W3CDTF">2019-12-10T01:56:05Z</dcterms:modified>
</cp:coreProperties>
</file>