
<file path=[Content_Types].xml><?xml version="1.0" encoding="utf-8"?>
<Types xmlns="http://schemas.openxmlformats.org/package/2006/content-types">
  <Override PartName="/ppt/notesSlides/notesSlide4.xml" ContentType="application/vnd.openxmlformats-officedocument.presentationml.notesSlide+xml"/>
  <Override PartName="/ppt/slideLayouts/slideLayout15.xml" ContentType="application/vnd.openxmlformats-officedocument.presentationml.slideLayout+xml"/>
  <Override PartName="/ppt/slides/slide9.xml" ContentType="application/vnd.openxmlformats-officedocument.presentationml.slide+xml"/>
  <Override PartName="/ppt/slideLayouts/slideLayout9.xml" ContentType="application/vnd.openxmlformats-officedocument.presentationml.slideLayout+xml"/>
  <Override PartName="/ppt/notesSlides/notesSlide9.xml" ContentType="application/vnd.openxmlformats-officedocument.presentationml.notesSlide+xml"/>
  <Override PartName="/ppt/slides/slide5.xml" ContentType="application/vnd.openxmlformats-officedocument.presentationml.slide+xml"/>
  <Override PartName="/ppt/slideLayouts/slideLayout11.xml" ContentType="application/vnd.openxmlformats-officedocument.presentationml.slideLayout+xml"/>
  <Override PartName="/ppt/pmPRSettings.xml" ContentType="application/vnd.ms-powerpoint.pmPRSettings+xml"/>
  <Default Extension="rels" ContentType="application/vnd.openxmlformats-package.relationships+xml"/>
  <Override PartName="/ppt/slides/slide10.xml" ContentType="application/vnd.openxmlformats-officedocument.presentationml.slide+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slides/slide1.xml" ContentType="application/vnd.openxmlformats-officedocument.presentationml.slide+xml"/>
  <Override PartName="/ppt/handoutMasters/handoutMaster1.xml" ContentType="application/vnd.openxmlformats-officedocument.presentationml.handoutMaster+xml"/>
  <Override PartName="/ppt/notesSlides/notesSlide12.xml" ContentType="application/vnd.openxmlformats-officedocument.presentationml.notesSlide+xml"/>
  <Default Extension="jpeg" ContentType="image/jpeg"/>
  <Override PartName="/ppt/theme/theme2.xml" ContentType="application/vnd.openxmlformats-officedocument.theme+xml"/>
  <Override PartName="/ppt/slideLayouts/slideLayout1.xml" ContentType="application/vnd.openxmlformats-officedocument.presentationml.slideLayout+xml"/>
  <Override PartName="/docProps/app.xml" ContentType="application/vnd.openxmlformats-officedocument.extended-properties+xml"/>
  <Default Extension="xml" ContentType="application/xml"/>
  <Override PartName="/ppt/notesSlides/notesSlide5.xml" ContentType="application/vnd.openxmlformats-officedocument.presentationml.notesSlide+xml"/>
  <Override PartName="/ppt/slideLayouts/slideLayout16.xml" ContentType="application/vnd.openxmlformats-officedocument.presentationml.slideLayout+xml"/>
  <Override PartName="/ppt/tableStyles.xml" ContentType="application/vnd.openxmlformats-officedocument.presentationml.tableStyles+xml"/>
  <Override PartName="/ppt/notesSlides/notesSlide1.xml" ContentType="application/vnd.openxmlformats-officedocument.presentationml.notesSlide+xml"/>
  <Override PartName="/ppt/slideLayouts/slideLayout12.xml" ContentType="application/vnd.openxmlformats-officedocument.presentationml.slideLayout+xml"/>
  <Override PartName="/ppt/slides/slide6.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notesSlides/notesSlide13.xml" ContentType="application/vnd.openxmlformats-officedocument.presentationml.notesSlide+xml"/>
  <Override PartName="/ppt/slides/slide2.xml" ContentType="application/vnd.openxmlformats-officedocument.presentationml.slide+xml"/>
  <Default Extension="png" ContentType="image/png"/>
  <Override PartName="/ppt/slideLayouts/slideLayout2.xml" ContentType="application/vnd.openxmlformats-officedocument.presentationml.slideLayout+xml"/>
  <Override PartName="/ppt/theme/theme3.xml" ContentType="application/vnd.openxmlformats-officedocument.theme+xml"/>
  <Override PartName="/ppt/notesSlides/notesSlide6.xml" ContentType="application/vnd.openxmlformats-officedocument.presentationml.notesSlide+xml"/>
  <Override PartName="/ppt/notesSlides/notesSlide2.xml" ContentType="application/vnd.openxmlformats-officedocument.presentationml.notesSlide+xml"/>
  <Override PartName="/ppt/slideLayouts/slideLayout13.xml" ContentType="application/vnd.openxmlformats-officedocument.presentationml.slideLayout+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Layouts/slideLayout3.xml" ContentType="application/vnd.openxmlformats-officedocument.presentationml.slideLayout+xml"/>
  <Default Extension="tiff" ContentType="image/tiff"/>
  <Override PartName="/ppt/notesSlides/notesSlide7.xml" ContentType="application/vnd.openxmlformats-officedocument.presentationml.notesSlide+xml"/>
  <Override PartName="/ppt/notesSlides/notesSlide10.xml" ContentType="application/vnd.openxmlformats-officedocument.presentationml.notesSlide+xml"/>
  <Override PartName="/ppt/notesSlides/notesSlide3.xml" ContentType="application/vnd.openxmlformats-officedocument.presentationml.notesSlide+xml"/>
  <Override PartName="/ppt/slideLayouts/slideLayout14.xml" ContentType="application/vnd.openxmlformats-officedocument.presentationml.slideLayout+xml"/>
  <Override PartName="/ppt/slides/slide8.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notesSlides/notesSlide8.xml" ContentType="application/vnd.openxmlformats-officedocument.presentationml.notesSlide+xml"/>
  <Override PartName="/ppt/slideLayouts/slideLayout10.xml" ContentType="application/vnd.openxmlformats-officedocument.presentationml.slideLayout+xml"/>
  <Override PartName="/ppt/slides/slide4.xml" ContentType="application/vnd.openxmlformats-officedocument.presentationml.slide+xml"/>
  <Override PartName="/ppt/notesSlides/notesSlide11.xml" ContentType="application/vnd.openxmlformats-officedocument.presentationml.notesSlide+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viewProps.xml" ContentType="application/vnd.openxmlformats-officedocument.presentationml.viewProps+xml"/>
  <Default Extension="bin" ContentType="application/vnd.openxmlformats-officedocument.presentationml.printerSettings"/>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removePersonalInfoOnSave="1">
  <p:sldMasterIdLst>
    <p:sldMasterId id="2147483648" r:id="rId1"/>
  </p:sldMasterIdLst>
  <p:notesMasterIdLst>
    <p:notesMasterId r:id="rId15"/>
  </p:notesMasterIdLst>
  <p:handoutMasterIdLst>
    <p:handoutMasterId r:id="rId16"/>
  </p:handoutMasterIdLst>
  <p:sldIdLst>
    <p:sldId id="256" r:id="rId2"/>
    <p:sldId id="270" r:id="rId3"/>
    <p:sldId id="290" r:id="rId4"/>
    <p:sldId id="289" r:id="rId5"/>
    <p:sldId id="295" r:id="rId6"/>
    <p:sldId id="285" r:id="rId7"/>
    <p:sldId id="286" r:id="rId8"/>
    <p:sldId id="291" r:id="rId9"/>
    <p:sldId id="287" r:id="rId10"/>
    <p:sldId id="288" r:id="rId11"/>
    <p:sldId id="292" r:id="rId12"/>
    <p:sldId id="294" r:id="rId13"/>
    <p:sldId id="293" r:id="rId14"/>
  </p:sldIdLst>
  <p:sldSz cx="9144000" cy="6858000" type="screen4x3"/>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p:defaultTextStyle>
</p:presentation>
</file>

<file path=ppt/pmPRSettings.xml>      �  <?xml version="1.0" encoding="UTF-8"?>
<!DOCTYPE plist PUBLIC "-//Apple Computer//DTD PLIST 1.0//EN" "http://www.apple.com/DTDs/PropertyList-1.0.dtd">
<plist version="1.0">
<dict>
	<key>com.apple.print.PageFormat.PMHorizontalRes</key>
	<dict>
		<key>com.apple.print.ticket.creator</key>
		<string>com.apple.printingmanager</string>
		<key>com.apple.print.ticket.itemArray</key>
		<array>
			<dict>
				<key>com.apple.print.PageFormat.PMHorizontalRes</key>
				<real>72</real>
				<key>com.apple.print.ticket.client</key>
				<string>com.apple.printingmanager</string>
				<key>com.apple.print.ticket.modDate</key>
				<date>2007-10-03T21:08:43Z</date>
				<key>com.apple.print.ticket.stateFlag</key>
				<integer>0</integer>
			</dict>
		</array>
	</dict>
	<key>com.apple.print.PageFormat.PMOrientation</key>
	<dict>
		<key>com.apple.print.ticket.creator</key>
		<string>com.apple.printingmanager</string>
		<key>com.apple.print.ticket.itemArray</key>
		<array>
			<dict>
				<key>com.apple.print.PageFormat.PMOrientation</key>
				<integer>1</integer>
				<key>com.apple.print.ticket.client</key>
				<string>com.apple.printingmanager</string>
				<key>com.apple.print.ticket.modDate</key>
				<date>2007-10-03T21:08:43Z</date>
				<key>com.apple.print.ticket.stateFlag</key>
				<integer>0</integer>
			</dict>
		</array>
	</dict>
	<key>com.apple.print.PageFormat.PMScaling</key>
	<dict>
		<key>com.apple.print.ticket.creator</key>
		<string>com.apple.printingmanager</string>
		<key>com.apple.print.ticket.itemArray</key>
		<array>
			<dict>
				<key>com.apple.print.PageFormat.PMScaling</key>
				<real>1</real>
				<key>com.apple.print.ticket.client</key>
				<string>com.apple.printingmanager</string>
				<key>com.apple.print.ticket.modDate</key>
				<date>2007-10-03T21:08:43Z</date>
				<key>com.apple.print.ticket.stateFlag</key>
				<integer>0</integer>
			</dict>
		</array>
	</dict>
	<key>com.apple.print.PageFormat.PMVerticalRes</key>
	<dict>
		<key>com.apple.print.ticket.creator</key>
		<string>com.apple.printingmanager</string>
		<key>com.apple.print.ticket.itemArray</key>
		<array>
			<dict>
				<key>com.apple.print.PageFormat.PMVerticalRes</key>
				<real>72</real>
				<key>com.apple.print.ticket.client</key>
				<string>com.apple.printingmanager</string>
				<key>com.apple.print.ticket.modDate</key>
				<date>2007-10-03T21:08:43Z</date>
				<key>com.apple.print.ticket.stateFlag</key>
				<integer>0</integer>
			</dict>
		</array>
	</dict>
	<key>com.apple.print.PageFormat.PMVerticalScaling</key>
	<dict>
		<key>com.apple.print.ticket.creator</key>
		<string>com.apple.printingmanager</string>
		<key>com.apple.print.ticket.itemArray</key>
		<array>
			<dict>
				<key>com.apple.print.PageFormat.PMVerticalScaling</key>
				<real>1</real>
				<key>com.apple.print.ticket.client</key>
				<string>com.apple.printingmanager</string>
				<key>com.apple.print.ticket.modDate</key>
				<date>2007-10-03T21:08:43Z</date>
				<key>com.apple.print.ticket.stateFlag</key>
				<integer>0</integer>
			</dict>
		</array>
	</dict>
	<key>com.apple.print.subTicket.paper_info_ticket</key>
	<dict>
		<key>com.apple.print.PageFormat.PMAdjustedPageRect</key>
		<dict>
			<key>com.apple.print.ticket.creator</key>
			<string>com.apple.printingmanager</string>
			<key>com.apple.print.ticket.itemArray</key>
			<array>
				<dict>
					<key>com.apple.print.PageFormat.PMAdjustedPageRect</key>
					<array>
						<real>0.0</real>
						<real>0.0</real>
						<real>734</real>
						<real>576</real>
					</array>
					<key>com.apple.print.ticket.client</key>
					<string>com.apple.printingmanager</string>
					<key>com.apple.print.ticket.modDate</key>
					<date>2007-10-03T21:08:43Z</date>
					<key>com.apple.print.ticket.stateFlag</key>
					<integer>0</integer>
				</dict>
			</array>
		</dict>
		<key>com.apple.print.PageFormat.PMAdjustedPaperRect</key>
		<dict>
			<key>com.apple.print.ticket.creator</key>
			<string>com.apple.printingmanager</string>
			<key>com.apple.print.ticket.itemArray</key>
			<array>
				<dict>
					<key>com.apple.print.PageFormat.PMAdjustedPaperRect</key>
					<array>
						<real>-18</real>
						<real>-18</real>
						<real>774</real>
						<real>594</real>
					</array>
					<key>com.apple.print.ticket.client</key>
					<string>com.apple.printingmanager</string>
					<key>com.apple.print.ticket.modDate</key>
					<date>2007-10-03T21:08:43Z</date>
					<key>com.apple.print.ticket.stateFlag</key>
					<integer>0</integer>
				</dict>
			</array>
		</dict>
		<key>com.apple.print.PaperInfo.PMPaperName</key>
		<dict>
			<key>com.apple.print.ticket.creator</key>
			<string>com.apple.print.pm.PostScript</string>
			<key>com.apple.print.ticket.itemArray</key>
			<array>
				<dict>
					<key>com.apple.print.PaperInfo.PMPaperName</key>
					<string>na-letter</string>
					<key>com.apple.print.ticket.client</key>
					<string>com.apple.print.pm.PostScript</string>
					<key>com.apple.print.ticket.modDate</key>
					<date>2003-07-01T17:49:36Z</date>
					<key>com.apple.print.ticket.stateFlag</key>
					<integer>1</integer>
				</dict>
			</array>
		</dict>
		<key>com.apple.print.PaperInfo.PMUnadjustedPageRect</key>
		<dict>
			<key>com.apple.print.ticket.creator</key>
			<string>com.apple.print.pm.PostScript</string>
			<key>com.apple.print.ticket.itemArray</key>
			<array>
				<dict>
					<key>com.apple.print.PaperInfo.PMUnadjustedPageRect</key>
					<array>
						<real>0.0</real>
						<real>0.0</real>
						<real>734</real>
						<real>576</real>
					</array>
					<key>com.apple.print.ticket.client</key>
					<string>com.apple.printingmanager</string>
					<key>com.apple.print.ticket.modDate</key>
					<date>2007-10-03T21:08:43Z</date>
					<key>com.apple.print.ticket.stateFlag</key>
					<integer>0</integer>
				</dict>
			</array>
		</dict>
		<key>com.apple.print.PaperInfo.PMUnadjustedPaperRect</key>
		<dict>
			<key>com.apple.print.ticket.creator</key>
			<string>com.apple.print.pm.PostScript</string>
			<key>com.apple.print.ticket.itemArray</key>
			<array>
				<dict>
					<key>com.apple.print.PaperInfo.PMUnadjustedPaperRect</key>
					<array>
						<real>-18</real>
						<real>-18</real>
						<real>774</real>
						<real>594</real>
					</array>
					<key>com.apple.print.ticket.client</key>
					<string>com.apple.printingmanager</string>
					<key>com.apple.print.ticket.modDate</key>
					<date>2007-10-03T21:08:43Z</date>
					<key>com.apple.print.ticket.stateFlag</key>
					<integer>0</integer>
				</dict>
			</array>
		</dict>
		<key>com.apple.print.PaperInfo.ppd.PMPaperName</key>
		<dict>
			<key>com.apple.print.ticket.creator</key>
			<string>com.apple.print.pm.PostScript</string>
			<key>com.apple.print.ticket.itemArray</key>
			<array>
				<dict>
					<key>com.apple.print.PaperInfo.ppd.PMPaperName</key>
					<string>US Letter</string>
					<key>com.apple.print.ticket.client</key>
					<string>com.apple.print.pm.PostScript</string>
					<key>com.apple.print.ticket.modDate</key>
					<date>2003-07-01T17:49:36Z</date>
					<key>com.apple.print.ticket.stateFlag</key>
					<integer>1</integer>
				</dict>
			</array>
		</dict>
		<key>com.apple.print.ticket.APIVersion</key>
		<string>00.20</string>
		<key>com.apple.print.ticket.privateLock</key>
		<false/>
		<key>com.apple.print.ticket.type</key>
		<string>com.apple.print.PaperInfoTicket</string>
	</dict>
	<key>com.apple.print.ticket.APIVersion</key>
	<string>00.20</string>
	<key>com.apple.print.ticket.privateLock</key>
	<false/>
	<key>com.apple.print.ticket.type</key>
	<string>com.apple.print.PageFormatTicket</string>
</dict>
</plist>
   &  <?xml version="1.0" encoding="UTF-8"?>
<!DOCTYPE plist PUBLIC "-//Apple Computer//DTD PLIST 1.0//EN" "http://www.apple.com/DTDs/PropertyList-1.0.dtd">
<plist version="1.0">
<dict>
	<key>com.apple.print.DocumentTicket.PMSpoolFormat</key>
	<dict>
		<key>com.apple.print.ticket.creator</key>
		<string>com.apple.printingmanager</string>
		<key>com.apple.print.ticket.itemArray</key>
		<array>
			<dict>
				<key>com.apple.print.DocumentTicket.PMSpoolFormat</key>
				<string>application/pdf</string>
				<key>com.apple.print.ticket.client</key>
				<string>com.apple.printingmanager</string>
				<key>com.apple.print.ticket.modDate</key>
				<date>2007-10-03T21:08:43Z</date>
				<key>com.apple.print.ticket.stateFlag</key>
				<integer>0</integer>
			</dict>
		</array>
	</dict>
	<key>com.apple.print.PrintSettings.PMColorMatchingMode</key>
	<dict>
		<key>com.apple.print.ticket.creator</key>
		<string>com.apple.printingmanager</string>
		<key>com.apple.print.ticket.itemArray</key>
		<array>
			<dict>
				<key>com.apple.print.PrintSettings.PMColorMatchingMode</key>
				<integer>0</integer>
				<key>com.apple.print.ticket.client</key>
				<string>com.apple.printingmanager</string>
				<key>com.apple.print.ticket.modDate</key>
				<date>2007-10-03T21:08:43Z</date>
				<key>com.apple.print.ticket.stateFlag</key>
				<integer>0</integer>
			</dict>
		</array>
	</dict>
	<key>com.apple.print.PrintSettings.PMColorSyncProfileID</key>
	<dict>
		<key>com.apple.print.ticket.creator</key>
		<string>com.apple.printingmanager</string>
		<key>com.apple.print.ticket.itemArray</key>
		<array>
			<dict>
				<key>com.apple.print.PrintSettings.PMColorSyncProfileID</key>
				<integer>1294</integer>
				<key>com.apple.print.ticket.client</key>
				<string>com.apple.printingmanager</string>
				<key>com.apple.print.ticket.modDate</key>
				<date>2007-10-03T21:08:43Z</date>
				<key>com.apple.print.ticket.stateFlag</key>
				<integer>0</integer>
			</dict>
		</array>
	</dict>
	<key>com.apple.print.PrintSettings.PMCopies</key>
	<dict>
		<key>com.apple.print.ticket.creator</key>
		<string>com.apple.printingmanager</string>
		<key>com.apple.print.ticket.itemArray</key>
		<array>
			<dict>
				<key>com.apple.print.PrintSettings.PMCopies</key>
				<integer>1</integer>
				<key>com.apple.print.ticket.client</key>
				<string>com.apple.printingmanager</string>
				<key>com.apple.print.ticket.modDate</key>
				<date>2007-10-03T21:08:43Z</date>
				<key>com.apple.print.ticket.stateFlag</key>
				<integer>0</integer>
			</dict>
		</array>
	</dict>
	<key>com.apple.print.PrintSettings.PMCopyCollate</key>
	<dict>
		<key>com.apple.print.ticket.creator</key>
		<string>com.apple.printingmanager</string>
		<key>com.apple.print.ticket.itemArray</key>
		<array>
			<dict>
				<key>com.apple.print.PrintSettings.PMCopyCollate</key>
				<true/>
				<key>com.apple.print.ticket.client</key>
				<string>com.apple.printingmanager</string>
				<key>com.apple.print.ticket.modDate</key>
				<date>2007-10-03T21:08:43Z</date>
				<key>com.apple.print.ticket.stateFlag</key>
				<integer>0</integer>
			</dict>
		</array>
	</dict>
	<key>com.apple.print.PrintSettings.PMFirstPage</key>
	<dict>
		<key>com.apple.print.ticket.creator</key>
		<string>com.apple.printingmanager</string>
		<key>com.apple.print.ticket.itemArray</key>
		<array>
			<dict>
				<key>com.apple.print.PrintSettings.PMFirstPage</key>
				<integer>1</integer>
				<key>com.apple.print.ticket.client</key>
				<string>com.apple.printingmanager</string>
				<key>com.apple.print.ticket.modDate</key>
				<date>2007-10-03T21:08:43Z</date>
				<key>com.apple.print.ticket.stateFlag</key>
				<integer>0</integer>
			</dict>
		</array>
	</dict>
	<key>com.apple.print.PrintSettings.PMLastPage</key>
	<dict>
		<key>com.apple.print.ticket.creator</key>
		<string>com.apple.printingmanager</string>
		<key>com.apple.print.ticket.itemArray</key>
		<array>
			<dict>
				<key>com.apple.print.PrintSettings.PMLastPage</key>
				<integer>2147483647</integer>
				<key>com.apple.print.ticket.client</key>
				<string>com.apple.printingmanager</string>
				<key>com.apple.print.ticket.modDate</key>
				<date>2007-10-03T21:08:43Z</date>
				<key>com.apple.print.ticket.stateFlag</key>
				<integer>0</integer>
			</dict>
		</array>
	</dict>
	<key>com.apple.print.PrintSettings.PMPageRange</key>
	<dict>
		<key>com.apple.print.ticket.creator</key>
		<string>com.apple.printingmanager</string>
		<key>com.apple.print.ticket.itemArray</key>
		<array>
			<dict>
				<key>com.apple.print.PrintSettings.PMPageRange</key>
				<array>
					<integer>1</integer>
					<integer>2147483647</integer>
				</array>
				<key>com.apple.print.ticket.client</key>
				<string>com.apple.printingmanager</string>
				<key>com.apple.print.ticket.modDate</key>
				<date>2007-10-03T21:08:43Z</date>
				<key>com.apple.print.ticket.stateFlag</key>
				<integer>0</integer>
			</dict>
		</array>
	</dict>
	<key>com.apple.print.ticket.APIVersion</key>
	<string>00.20</string>
	<key>com.apple.print.ticket.privateLock</key>
	<false/>
	<key>com.apple.print.ticket.type</key>
	<string>com.apple.print.PrintSettingsTicket</string>
</dict>
</pli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A0A0A0"/>
  </p:clrMru>
</p:presentationPr>
</file>

<file path=ppt/tableStyles.xml><?xml version="1.0" encoding="utf-8"?>
<a:tblStyleLst xmlns:a="http://schemas.openxmlformats.org/drawingml/2006/main" def="{B301B821-A1FF-4177-AEE7-76D212191A09}">
  <a:tblStyle styleId="{B301B821-A1FF-4177-AEE7-76D212191A09}" styleName="Medium Style 9">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2H>
      <a:tcStyle>
        <a:tcBdr/>
      </a:tcStyle>
    </a:band2H>
    <a:band1V>
      <a:tcStyle>
        <a:tcBdr/>
        <a:fill>
          <a:solidFill>
            <a:schemeClr val="accent1">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1"/>
          </a:solidFill>
        </a:fill>
      </a:tcStyle>
    </a:firstRow>
    <a:neCell>
      <a:tcStyle>
        <a:tcBdr/>
      </a:tcStyle>
    </a:neCell>
    <a:nwCell>
      <a:tcStyle>
        <a:tcBdr/>
      </a:tcStyle>
    </a:nwCell>
  </a:tblStyle>
  <a:tblStyle styleId="{9DCAF9ED-07DC-4A11-8D7F-57B35C25682E}" styleName="Medium Style 10">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2H>
      <a:tcStyle>
        <a:tcBdr/>
      </a:tcStyle>
    </a:band2H>
    <a:band1V>
      <a:tcStyle>
        <a:tcBdr/>
        <a:fill>
          <a:solidFill>
            <a:schemeClr val="accent2">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2"/>
          </a:solidFill>
        </a:fill>
      </a:tcStyle>
    </a:firstRow>
    <a:neCell>
      <a:tcStyle>
        <a:tcBdr/>
      </a:tcStyle>
    </a:neCell>
    <a:nwCell>
      <a:tcStyle>
        <a:tcBdr/>
      </a:tcStyle>
    </a:nwCell>
  </a:tblStyle>
  <a:tblStyle styleId="{793D81CF-94F2-401A-BA57-92F5A7B2D0C5}" styleName="Medium Style 8">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2H>
      <a:tcStyle>
        <a:tcBdr/>
      </a:tcStyle>
    </a:band2H>
    <a:band1V>
      <a:tcStyle>
        <a:tcBdr/>
        <a:fill>
          <a:solidFill>
            <a:schemeClr val="dk1">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dk1"/>
          </a:solidFill>
        </a:fill>
      </a:tcStyle>
    </a:firstRow>
    <a:neCell>
      <a:tcStyle>
        <a:tcBdr/>
      </a:tcStyle>
    </a:neCell>
    <a:nwCell>
      <a:tcStyle>
        <a:tcBdr/>
      </a:tcStyle>
    </a:nwCell>
  </a:tblStyle>
  <a:tblStyle styleId="{5FD0F851-EC5A-4D38-B0AD-8093EC10F338}" styleName="Light Style 6">
    <a:wholeTbl>
      <a:tcTxStyle>
        <a:fontRef idx="minor">
          <a:scrgbClr r="0" g="0" b="0"/>
        </a:fontRef>
        <a:schemeClr val="accent5"/>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seCell>
      <a:tcStyle>
        <a:tcBdr/>
      </a:tcStyle>
    </a:seCell>
    <a:swCell>
      <a:tcStyle>
        <a:tcBdr/>
      </a:tcStyle>
    </a:swCell>
    <a:firstRow>
      <a:tcTxStyle b="on"/>
      <a:tcStyle>
        <a:tcBdr>
          <a:bottom>
            <a:ln w="12700" cmpd="sng">
              <a:solidFill>
                <a:schemeClr val="accent5"/>
              </a:solidFill>
            </a:ln>
          </a:bottom>
        </a:tcBdr>
        <a:fill>
          <a:noFill/>
        </a:fill>
      </a:tcStyle>
    </a:firstRow>
    <a:neCell>
      <a:tcStyle>
        <a:tcBdr/>
      </a:tcStyle>
    </a:neCell>
    <a:nwCell>
      <a:tcStyle>
        <a:tcBdr/>
      </a:tcStyle>
    </a:nwCell>
  </a:tblStyle>
  <a:tblStyle styleId="{1FECB4D8-DB02-4DC6-A0A2-4F2EBAE1DC90}" styleName="Medium Style 11">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2H>
      <a:tcStyle>
        <a:tcBdr/>
      </a:tcStyle>
    </a:band2H>
    <a:band1V>
      <a:tcStyle>
        <a:tcBdr/>
        <a:fill>
          <a:solidFill>
            <a:schemeClr val="accent3">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3"/>
          </a:solidFill>
        </a:fill>
      </a:tcStyle>
    </a:firstRow>
    <a:neCell>
      <a:tcStyle>
        <a:tcBdr/>
      </a:tcStyle>
    </a:neCell>
    <a:nwCell>
      <a:tcStyle>
        <a:tcBdr/>
      </a:tcStyle>
    </a:nwCell>
  </a:tblStyle>
  <a:tblStyle styleId="{3B4B98B0-60AC-42C2-AFA5-B58CD77FA1E5}" styleName="Light Style 2">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seCell>
      <a:tcStyle>
        <a:tcBdr/>
      </a:tcStyle>
    </a:seCell>
    <a:swCell>
      <a:tcStyle>
        <a:tcBdr/>
      </a:tcStyle>
    </a:swCell>
    <a:firstRow>
      <a:tcTxStyle b="on"/>
      <a:tcStyle>
        <a:tcBdr>
          <a:bottom>
            <a:ln w="12700" cmpd="sng">
              <a:solidFill>
                <a:schemeClr val="accent1"/>
              </a:solidFill>
            </a:ln>
          </a:bottom>
        </a:tcBdr>
        <a:fill>
          <a:noFill/>
        </a:fill>
      </a:tcStyle>
    </a:firstRow>
    <a:neCell>
      <a:tcStyle>
        <a:tcBdr/>
      </a:tcStyle>
    </a:neCell>
    <a:nwCell>
      <a:tcStyle>
        <a:tcBdr/>
      </a:tcStyle>
    </a:nwCell>
  </a:tblStyle>
  <a:tblStyle styleId="{0E3FDE45-AF77-4B5C-9715-49D594BDF05E}" styleName="Light Style 3">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seCell>
      <a:tcStyle>
        <a:tcBdr/>
      </a:tcStyle>
    </a:seCell>
    <a:swCell>
      <a:tcStyle>
        <a:tcBdr/>
      </a:tcStyle>
    </a:swCell>
    <a:firstRow>
      <a:tcTxStyle b="on"/>
      <a:tcStyle>
        <a:tcBdr>
          <a:bottom>
            <a:ln w="12700" cmpd="sng">
              <a:solidFill>
                <a:schemeClr val="accent2"/>
              </a:solidFill>
            </a:ln>
          </a:bottom>
        </a:tcBdr>
        <a:fill>
          <a:no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horzBarState="maximized">
    <p:restoredLeft sz="22803" autoAdjust="0"/>
    <p:restoredTop sz="89171" autoAdjust="0"/>
  </p:normalViewPr>
  <p:slideViewPr>
    <p:cSldViewPr>
      <p:cViewPr>
        <p:scale>
          <a:sx n="100" d="100"/>
          <a:sy n="100" d="100"/>
        </p:scale>
        <p:origin x="-264" y="-12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22" Type="http://schemas.openxmlformats.org/officeDocument/2006/relationships/pmPRSettings" Target="pmPRSetting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handoutMaster" Target="handoutMasters/handoutMaster1.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a:lstStyle/>
          <a:p>
            <a:endParaRPr lang="en-US"/>
          </a:p>
        </p:txBody>
      </p:sp>
      <p:sp>
        <p:nvSpPr>
          <p:cNvPr id="3" name="Rectangle 3"/>
          <p:cNvSpPr>
            <a:spLocks noGrp="1"/>
          </p:cNvSpPr>
          <p:nvPr>
            <p:ph type="dt" sz="quarter" idx="1"/>
          </p:nvPr>
        </p:nvSpPr>
        <p:spPr>
          <a:xfrm>
            <a:off x="3884613" y="0"/>
            <a:ext cx="2971800" cy="457200"/>
          </a:xfrm>
          <a:prstGeom prst="rect">
            <a:avLst/>
          </a:prstGeom>
        </p:spPr>
        <p:txBody>
          <a:bodyPr vert="horz"/>
          <a:lstStyle/>
          <a:p>
            <a:fld id="{31555DB1-8736-42A3-B48D-2B08FB93332A}" type="datetimeFigureOut">
              <a:rPr lang="en-US" smtClean="0"/>
              <a:pPr/>
              <a:t>2/18/16</a:t>
            </a:fld>
            <a:endParaRPr lang="en-US"/>
          </a:p>
        </p:txBody>
      </p:sp>
      <p:sp>
        <p:nvSpPr>
          <p:cNvPr id="4" name="Rectangle 4"/>
          <p:cNvSpPr>
            <a:spLocks noGrp="1"/>
          </p:cNvSpPr>
          <p:nvPr>
            <p:ph type="ftr" sz="quarter" idx="2"/>
          </p:nvPr>
        </p:nvSpPr>
        <p:spPr>
          <a:xfrm>
            <a:off x="0" y="8685213"/>
            <a:ext cx="2971800" cy="457200"/>
          </a:xfrm>
          <a:prstGeom prst="rect">
            <a:avLst/>
          </a:prstGeom>
        </p:spPr>
        <p:txBody>
          <a:bodyPr vert="horz"/>
          <a:lstStyle/>
          <a:p>
            <a:endParaRPr lang="en-US"/>
          </a:p>
        </p:txBody>
      </p:sp>
      <p:sp>
        <p:nvSpPr>
          <p:cNvPr id="5" name="Rectangle 5"/>
          <p:cNvSpPr>
            <a:spLocks noGrp="1"/>
          </p:cNvSpPr>
          <p:nvPr>
            <p:ph type="sldNum" sz="quarter" idx="3"/>
          </p:nvPr>
        </p:nvSpPr>
        <p:spPr>
          <a:xfrm>
            <a:off x="3884613" y="8685213"/>
            <a:ext cx="2971800" cy="457200"/>
          </a:xfrm>
          <a:prstGeom prst="rect">
            <a:avLst/>
          </a:prstGeom>
        </p:spPr>
        <p:txBody>
          <a:bodyPr vert="horz"/>
          <a:lstStyle/>
          <a:p>
            <a:fld id="{5400D380-E0D7-4EB1-B91E-BFCC7DA7F29D}"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a:lstStyle/>
          <a:p>
            <a:endParaRPr lang="en-US"/>
          </a:p>
        </p:txBody>
      </p:sp>
      <p:sp>
        <p:nvSpPr>
          <p:cNvPr id="3" name="Rectangle 3"/>
          <p:cNvSpPr>
            <a:spLocks noGrp="1"/>
          </p:cNvSpPr>
          <p:nvPr>
            <p:ph type="dt" idx="1"/>
          </p:nvPr>
        </p:nvSpPr>
        <p:spPr>
          <a:xfrm>
            <a:off x="3884613" y="0"/>
            <a:ext cx="2971800" cy="457200"/>
          </a:xfrm>
          <a:prstGeom prst="rect">
            <a:avLst/>
          </a:prstGeom>
        </p:spPr>
        <p:txBody>
          <a:bodyPr vert="horz"/>
          <a:lstStyle/>
          <a:p>
            <a:fld id="{0BDB199F-A56C-4049-BA04-1447030960FF}" type="datetimeFigureOut">
              <a:rPr lang="en-US" smtClean="0"/>
              <a:pPr/>
              <a:t>2/18/16</a:t>
            </a:fld>
            <a:endParaRPr lang="en-US"/>
          </a:p>
        </p:txBody>
      </p:sp>
      <p:sp>
        <p:nvSpPr>
          <p:cNvPr id="4" name="Rectangle 4"/>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anchor="ctr"/>
          <a:lstStyle/>
          <a:p>
            <a:endParaRPr lang="en-US"/>
          </a:p>
        </p:txBody>
      </p:sp>
      <p:sp>
        <p:nvSpPr>
          <p:cNvPr id="5" name="Rectangle 5"/>
          <p:cNvSpPr>
            <a:spLocks noGrp="1"/>
          </p:cNvSpPr>
          <p:nvPr>
            <p:ph type="body" sz="quarter" idx="3"/>
          </p:nvPr>
        </p:nvSpPr>
        <p:spPr>
          <a:xfrm>
            <a:off x="685800" y="4343400"/>
            <a:ext cx="5486400" cy="4114800"/>
          </a:xfrm>
          <a:prstGeom prst="rect">
            <a:avLst/>
          </a:prstGeom>
        </p:spPr>
        <p:txBody>
          <a:bodyPr vert="horz">
            <a:normAutofit/>
          </a:bodyPr>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p:cNvSpPr>
          <p:nvPr>
            <p:ph type="ftr" sz="quarter" idx="4"/>
          </p:nvPr>
        </p:nvSpPr>
        <p:spPr>
          <a:xfrm>
            <a:off x="0" y="8685213"/>
            <a:ext cx="2971800" cy="457200"/>
          </a:xfrm>
          <a:prstGeom prst="rect">
            <a:avLst/>
          </a:prstGeom>
        </p:spPr>
        <p:txBody>
          <a:bodyPr vert="horz"/>
          <a:lstStyle/>
          <a:p>
            <a:endParaRPr lang="en-US"/>
          </a:p>
        </p:txBody>
      </p:sp>
      <p:sp>
        <p:nvSpPr>
          <p:cNvPr id="7" name="Rectangle 7"/>
          <p:cNvSpPr>
            <a:spLocks noGrp="1"/>
          </p:cNvSpPr>
          <p:nvPr>
            <p:ph type="sldNum" sz="quarter" idx="5"/>
          </p:nvPr>
        </p:nvSpPr>
        <p:spPr>
          <a:xfrm>
            <a:off x="3884613" y="8685213"/>
            <a:ext cx="2971800" cy="457200"/>
          </a:xfrm>
          <a:prstGeom prst="rect">
            <a:avLst/>
          </a:prstGeom>
        </p:spPr>
        <p:txBody>
          <a:bodyPr vert="horz"/>
          <a:lstStyle/>
          <a:p>
            <a:fld id="{B3A019F3-8596-4028-9847-CBD3A185B07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p>
            <a:endParaRPr lang="en-US"/>
          </a:p>
        </p:txBody>
      </p:sp>
      <p:sp>
        <p:nvSpPr>
          <p:cNvPr id="4" name="Rectangle 4"/>
          <p:cNvSpPr>
            <a:spLocks noGrp="1"/>
          </p:cNvSpPr>
          <p:nvPr>
            <p:ph type="sldNum" sz="quarter" idx="10"/>
          </p:nvPr>
        </p:nvSpPr>
        <p:spPr/>
        <p:txBody>
          <a:bodyPr/>
          <a:lstStyle/>
          <a:p>
            <a:fld id="{B3A019F3-8596-4028-9847-CBD3A185B07A}"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p>
            <a:endParaRPr lang="en-US"/>
          </a:p>
        </p:txBody>
      </p:sp>
      <p:sp>
        <p:nvSpPr>
          <p:cNvPr id="4" name="Rectangle 4"/>
          <p:cNvSpPr>
            <a:spLocks noGrp="1"/>
          </p:cNvSpPr>
          <p:nvPr>
            <p:ph type="sldNum" sz="quarter" idx="10"/>
          </p:nvPr>
        </p:nvSpPr>
        <p:spPr/>
        <p:txBody>
          <a:bodyPr/>
          <a:lstStyle/>
          <a:p>
            <a:fld id="{B3A019F3-8596-4028-9847-CBD3A185B07A}"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p>
            <a:endParaRPr lang="en-US"/>
          </a:p>
        </p:txBody>
      </p:sp>
      <p:sp>
        <p:nvSpPr>
          <p:cNvPr id="4" name="Rectangle 4"/>
          <p:cNvSpPr>
            <a:spLocks noGrp="1"/>
          </p:cNvSpPr>
          <p:nvPr>
            <p:ph type="sldNum" sz="quarter" idx="10"/>
          </p:nvPr>
        </p:nvSpPr>
        <p:spPr/>
        <p:txBody>
          <a:bodyPr/>
          <a:lstStyle/>
          <a:p>
            <a:fld id="{B3A019F3-8596-4028-9847-CBD3A185B07A}"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p>
            <a:endParaRPr lang="en-US"/>
          </a:p>
        </p:txBody>
      </p:sp>
      <p:sp>
        <p:nvSpPr>
          <p:cNvPr id="4" name="Rectangle 4"/>
          <p:cNvSpPr>
            <a:spLocks noGrp="1"/>
          </p:cNvSpPr>
          <p:nvPr>
            <p:ph type="sldNum" sz="quarter" idx="10"/>
          </p:nvPr>
        </p:nvSpPr>
        <p:spPr/>
        <p:txBody>
          <a:bodyPr/>
          <a:lstStyle/>
          <a:p>
            <a:fld id="{B3A019F3-8596-4028-9847-CBD3A185B07A}"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p>
            <a:endParaRPr lang="en-US"/>
          </a:p>
        </p:txBody>
      </p:sp>
      <p:sp>
        <p:nvSpPr>
          <p:cNvPr id="4" name="Rectangle 4"/>
          <p:cNvSpPr>
            <a:spLocks noGrp="1"/>
          </p:cNvSpPr>
          <p:nvPr>
            <p:ph type="sldNum" sz="quarter" idx="10"/>
          </p:nvPr>
        </p:nvSpPr>
        <p:spPr/>
        <p:txBody>
          <a:bodyPr/>
          <a:lstStyle/>
          <a:p>
            <a:fld id="{B3A019F3-8596-4028-9847-CBD3A185B07A}" type="slidenum">
              <a:rPr lang="en-US" smtClean="0"/>
              <a:pPr/>
              <a:t>13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p>
            <a:endParaRPr lang="en-US"/>
          </a:p>
        </p:txBody>
      </p:sp>
      <p:sp>
        <p:nvSpPr>
          <p:cNvPr id="4" name="Rectangle 4"/>
          <p:cNvSpPr>
            <a:spLocks noGrp="1"/>
          </p:cNvSpPr>
          <p:nvPr>
            <p:ph type="sldNum" sz="quarter" idx="10"/>
          </p:nvPr>
        </p:nvSpPr>
        <p:spPr/>
        <p:txBody>
          <a:bodyPr/>
          <a:lstStyle/>
          <a:p>
            <a:fld id="{B3A019F3-8596-4028-9847-CBD3A185B07A}"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p>
            <a:endParaRPr lang="en-US"/>
          </a:p>
        </p:txBody>
      </p:sp>
      <p:sp>
        <p:nvSpPr>
          <p:cNvPr id="4" name="Rectangle 4"/>
          <p:cNvSpPr>
            <a:spLocks noGrp="1"/>
          </p:cNvSpPr>
          <p:nvPr>
            <p:ph type="sldNum" sz="quarter" idx="10"/>
          </p:nvPr>
        </p:nvSpPr>
        <p:spPr/>
        <p:txBody>
          <a:bodyPr/>
          <a:lstStyle/>
          <a:p>
            <a:fld id="{B3A019F3-8596-4028-9847-CBD3A185B07A}"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p>
            <a:endParaRPr lang="en-US"/>
          </a:p>
        </p:txBody>
      </p:sp>
      <p:sp>
        <p:nvSpPr>
          <p:cNvPr id="4" name="Rectangle 4"/>
          <p:cNvSpPr>
            <a:spLocks noGrp="1"/>
          </p:cNvSpPr>
          <p:nvPr>
            <p:ph type="sldNum" sz="quarter" idx="10"/>
          </p:nvPr>
        </p:nvSpPr>
        <p:spPr/>
        <p:txBody>
          <a:bodyPr/>
          <a:lstStyle/>
          <a:p>
            <a:fld id="{B3A019F3-8596-4028-9847-CBD3A185B07A}"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p>
            <a:endParaRPr lang="en-US"/>
          </a:p>
        </p:txBody>
      </p:sp>
      <p:sp>
        <p:nvSpPr>
          <p:cNvPr id="4" name="Rectangle 4"/>
          <p:cNvSpPr>
            <a:spLocks noGrp="1"/>
          </p:cNvSpPr>
          <p:nvPr>
            <p:ph type="sldNum" sz="quarter" idx="10"/>
          </p:nvPr>
        </p:nvSpPr>
        <p:spPr/>
        <p:txBody>
          <a:bodyPr/>
          <a:lstStyle/>
          <a:p>
            <a:fld id="{B3A019F3-8596-4028-9847-CBD3A185B07A}"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p>
            <a:endParaRPr lang="en-US"/>
          </a:p>
        </p:txBody>
      </p:sp>
      <p:sp>
        <p:nvSpPr>
          <p:cNvPr id="4" name="Rectangle 4"/>
          <p:cNvSpPr>
            <a:spLocks noGrp="1"/>
          </p:cNvSpPr>
          <p:nvPr>
            <p:ph type="sldNum" sz="quarter" idx="10"/>
          </p:nvPr>
        </p:nvSpPr>
        <p:spPr/>
        <p:txBody>
          <a:bodyPr/>
          <a:lstStyle/>
          <a:p>
            <a:fld id="{B3A019F3-8596-4028-9847-CBD3A185B07A}"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p>
            <a:endParaRPr lang="en-US"/>
          </a:p>
        </p:txBody>
      </p:sp>
      <p:sp>
        <p:nvSpPr>
          <p:cNvPr id="4" name="Rectangle 4"/>
          <p:cNvSpPr>
            <a:spLocks noGrp="1"/>
          </p:cNvSpPr>
          <p:nvPr>
            <p:ph type="sldNum" sz="quarter" idx="10"/>
          </p:nvPr>
        </p:nvSpPr>
        <p:spPr/>
        <p:txBody>
          <a:bodyPr/>
          <a:lstStyle/>
          <a:p>
            <a:fld id="{B3A019F3-8596-4028-9847-CBD3A185B07A}"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p>
            <a:endParaRPr lang="en-US"/>
          </a:p>
        </p:txBody>
      </p:sp>
      <p:sp>
        <p:nvSpPr>
          <p:cNvPr id="4" name="Rectangle 4"/>
          <p:cNvSpPr>
            <a:spLocks noGrp="1"/>
          </p:cNvSpPr>
          <p:nvPr>
            <p:ph type="sldNum" sz="quarter" idx="10"/>
          </p:nvPr>
        </p:nvSpPr>
        <p:spPr/>
        <p:txBody>
          <a:bodyPr/>
          <a:lstStyle/>
          <a:p>
            <a:fld id="{B3A019F3-8596-4028-9847-CBD3A185B07A}"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p>
            <a:endParaRPr lang="en-US"/>
          </a:p>
        </p:txBody>
      </p:sp>
      <p:sp>
        <p:nvSpPr>
          <p:cNvPr id="4" name="Rectangle 4"/>
          <p:cNvSpPr>
            <a:spLocks noGrp="1"/>
          </p:cNvSpPr>
          <p:nvPr>
            <p:ph type="sldNum" sz="quarter" idx="10"/>
          </p:nvPr>
        </p:nvSpPr>
        <p:spPr/>
        <p:txBody>
          <a:bodyPr/>
          <a:lstStyle/>
          <a:p>
            <a:fld id="{B3A019F3-8596-4028-9847-CBD3A185B07A}"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p:spTree>
      <p:nvGrpSpPr>
        <p:cNvPr id="1" name=""/>
        <p:cNvGrpSpPr/>
        <p:nvPr/>
      </p:nvGrpSpPr>
      <p:grpSpPr>
        <a:xfrm>
          <a:off x="0" y="0"/>
          <a:ext cx="0" cy="0"/>
          <a:chOff x="0" y="0"/>
          <a:chExt cx="0" cy="0"/>
        </a:xfrm>
      </p:grpSpPr>
      <p:sp>
        <p:nvSpPr>
          <p:cNvPr id="9" name="Rectangle 10"/>
          <p:cNvSpPr/>
          <p:nvPr userDrawn="1"/>
        </p:nvSpPr>
        <p:spPr>
          <a:xfrm>
            <a:off x="0" y="3505200"/>
            <a:ext cx="9144000" cy="1143000"/>
          </a:xfrm>
          <a:prstGeom prst="rect">
            <a:avLst/>
          </a:prstGeom>
          <a:solidFill>
            <a:schemeClr val="accent6">
              <a:shade val="75000"/>
            </a:schemeClr>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a:endParaRPr/>
          </a:p>
        </p:txBody>
      </p:sp>
      <p:sp>
        <p:nvSpPr>
          <p:cNvPr id="2" name="Rectangle 2"/>
          <p:cNvSpPr>
            <a:spLocks noGrp="1"/>
          </p:cNvSpPr>
          <p:nvPr>
            <p:ph type="ctrTitle"/>
          </p:nvPr>
        </p:nvSpPr>
        <p:spPr>
          <a:xfrm>
            <a:off x="228600" y="4114800"/>
            <a:ext cx="7239000" cy="533400"/>
          </a:xfrm>
          <a:noFill/>
        </p:spPr>
        <p:txBody>
          <a:bodyPr vert="horz"/>
          <a:lstStyle>
            <a:lvl1pPr algn="l">
              <a:defRPr sz="2000" b="0" cap="all" spc="150" baseline="0">
                <a:solidFill>
                  <a:schemeClr val="bg1"/>
                </a:solidFill>
              </a:defRPr>
            </a:lvl1pPr>
          </a:lstStyle>
          <a:p>
            <a:r>
              <a:rPr/>
              <a:t>Click to edit Master title style</a:t>
            </a:r>
          </a:p>
        </p:txBody>
      </p:sp>
      <p:sp>
        <p:nvSpPr>
          <p:cNvPr id="3" name="Rectangle 3"/>
          <p:cNvSpPr>
            <a:spLocks noGrp="1"/>
          </p:cNvSpPr>
          <p:nvPr>
            <p:ph type="subTitle" idx="1" hasCustomPrompt="1"/>
          </p:nvPr>
        </p:nvSpPr>
        <p:spPr>
          <a:xfrm>
            <a:off x="228600" y="4706112"/>
            <a:ext cx="6934200" cy="228600"/>
          </a:xfrm>
          <a:solidFill>
            <a:schemeClr val="bg1"/>
          </a:solidFill>
        </p:spPr>
        <p:txBody>
          <a:bodyPr/>
          <a:lstStyle>
            <a:lvl1pPr marL="0" indent="0" algn="l">
              <a:buNone/>
              <a:defRPr sz="1100" b="1">
                <a:solidFill>
                  <a:schemeClr val="accent4">
                    <a:shade val="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a:t>Click to add author information</a:t>
            </a:r>
          </a:p>
        </p:txBody>
      </p:sp>
      <p:sp>
        <p:nvSpPr>
          <p:cNvPr id="15" name="Rectangle 15"/>
          <p:cNvSpPr>
            <a:spLocks noGrp="1"/>
          </p:cNvSpPr>
          <p:nvPr>
            <p:ph type="sldNum" sz="quarter" idx="11"/>
          </p:nvPr>
        </p:nvSpPr>
        <p:spPr>
          <a:xfrm>
            <a:off x="6477000" y="6477000"/>
            <a:ext cx="1021080" cy="304800"/>
          </a:xfrm>
        </p:spPr>
        <p:txBody>
          <a:bodyPr anchor="ctr"/>
          <a:lstStyle/>
          <a:p>
            <a:pPr algn="r"/>
            <a:fld id="{256D3EEF-DE4E-429D-8EC4-DDC531AFF587}" type="slidenum">
              <a:rPr sz="1000"/>
              <a:pPr algn="r"/>
              <a:t>‹#›</a:t>
            </a:fld>
            <a:endParaRPr/>
          </a:p>
        </p:txBody>
      </p:sp>
      <p:sp>
        <p:nvSpPr>
          <p:cNvPr id="16" name="Rectangle 16"/>
          <p:cNvSpPr>
            <a:spLocks noGrp="1"/>
          </p:cNvSpPr>
          <p:nvPr>
            <p:ph type="ftr" sz="quarter" idx="12"/>
          </p:nvPr>
        </p:nvSpPr>
        <p:spPr/>
        <p:txBody>
          <a:bodyPr/>
          <a:lstStyle/>
          <a:p>
            <a:endParaRPr/>
          </a:p>
        </p:txBody>
      </p:sp>
      <p:sp>
        <p:nvSpPr>
          <p:cNvPr id="8" name="Rectangle 10"/>
          <p:cNvSpPr/>
          <p:nvPr userDrawn="1"/>
        </p:nvSpPr>
        <p:spPr>
          <a:xfrm>
            <a:off x="0" y="0"/>
            <a:ext cx="9144000" cy="40386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a:endParaRPr/>
          </a:p>
        </p:txBody>
      </p:sp>
      <p:sp>
        <p:nvSpPr>
          <p:cNvPr id="10" name="Date Placeholder 9"/>
          <p:cNvSpPr>
            <a:spLocks noGrp="1"/>
          </p:cNvSpPr>
          <p:nvPr>
            <p:ph type="dt" sz="half" idx="10"/>
          </p:nvPr>
        </p:nvSpPr>
        <p:spPr>
          <a:xfrm>
            <a:off x="228600" y="6477000"/>
            <a:ext cx="1600200" cy="304800"/>
          </a:xfrm>
        </p:spPr>
        <p:txBody>
          <a:bodyPr anchor="ctr"/>
          <a:lstStyle>
            <a:lvl1pPr algn="l">
              <a:defRPr>
                <a:solidFill>
                  <a:srgbClr val="A0A0A0"/>
                </a:solidFill>
              </a:defRPr>
            </a:lvl1pPr>
          </a:lstStyle>
          <a:p>
            <a:fld id="{5A8D346D-A53F-433C-9D37-45A337EA482C}" type="datetime1">
              <a:rPr lang="en-US"/>
              <a:pPr/>
              <a:t>2/18/16</a:t>
            </a:fld>
            <a:endParaRPr/>
          </a:p>
        </p:txBody>
      </p:sp>
      <p:sp>
        <p:nvSpPr>
          <p:cNvPr id="12" name="Rectangle 11"/>
          <p:cNvSpPr/>
          <p:nvPr userDrawn="1"/>
        </p:nvSpPr>
        <p:spPr>
          <a:xfrm>
            <a:off x="0" y="4645880"/>
            <a:ext cx="9144000" cy="27432"/>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a:endParaRPr/>
          </a:p>
        </p:txBody>
      </p:sp>
      <p:pic>
        <p:nvPicPr>
          <p:cNvPr id="13" name="Picture 12" descr="radiation symbol.tiff"/>
          <p:cNvPicPr>
            <a:picLocks noChangeAspect="1"/>
          </p:cNvPicPr>
          <p:nvPr userDrawn="1"/>
        </p:nvPicPr>
        <p:blipFill>
          <a:blip r:embed="rId2"/>
          <a:stretch>
            <a:fillRect/>
          </a:stretch>
        </p:blipFill>
        <p:spPr>
          <a:xfrm>
            <a:off x="7772399" y="5715000"/>
            <a:ext cx="1217083" cy="1068659"/>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3-Up: 1 Top, 2 Bottom">
    <p:spTree>
      <p:nvGrpSpPr>
        <p:cNvPr id="1" name=""/>
        <p:cNvGrpSpPr/>
        <p:nvPr/>
      </p:nvGrpSpPr>
      <p:grpSpPr>
        <a:xfrm>
          <a:off x="0" y="0"/>
          <a:ext cx="0" cy="0"/>
          <a:chOff x="0" y="0"/>
          <a:chExt cx="0" cy="0"/>
        </a:xfrm>
      </p:grpSpPr>
      <p:sp>
        <p:nvSpPr>
          <p:cNvPr id="28" name="Rectangle 2"/>
          <p:cNvSpPr>
            <a:spLocks noGrp="1"/>
          </p:cNvSpPr>
          <p:nvPr>
            <p:ph type="title"/>
          </p:nvPr>
        </p:nvSpPr>
        <p:spPr/>
        <p:txBody>
          <a:bodyPr/>
          <a:lstStyle/>
          <a:p>
            <a:r>
              <a:rPr/>
              <a:t>Click to edit Master title style</a:t>
            </a:r>
          </a:p>
        </p:txBody>
      </p:sp>
      <p:sp>
        <p:nvSpPr>
          <p:cNvPr id="13" name="Rectangle 8"/>
          <p:cNvSpPr>
            <a:spLocks noGrp="1"/>
          </p:cNvSpPr>
          <p:nvPr>
            <p:ph type="body" sz="quarter" idx="13" hasCustomPrompt="1"/>
          </p:nvPr>
        </p:nvSpPr>
        <p:spPr>
          <a:xfrm>
            <a:off x="304800" y="381000"/>
            <a:ext cx="8077200" cy="228600"/>
          </a:xfrm>
          <a:solidFill>
            <a:schemeClr val="accent6">
              <a:shade val="75000"/>
            </a:schemeClr>
          </a:solidFill>
        </p:spPr>
        <p:txBody>
          <a:bodyPr/>
          <a:lstStyle>
            <a:lvl1pPr>
              <a:defRPr b="1">
                <a:solidFill>
                  <a:schemeClr val="bg1"/>
                </a:solidFill>
              </a:defRPr>
            </a:lvl1pPr>
          </a:lstStyle>
          <a:p>
            <a:pPr lvl="0"/>
            <a:r>
              <a:rPr/>
              <a:t>Click to add heading</a:t>
            </a:r>
          </a:p>
        </p:txBody>
      </p:sp>
      <p:sp>
        <p:nvSpPr>
          <p:cNvPr id="15" name="Rectangle 11"/>
          <p:cNvSpPr>
            <a:spLocks noGrp="1"/>
          </p:cNvSpPr>
          <p:nvPr>
            <p:ph sz="quarter" idx="15"/>
          </p:nvPr>
        </p:nvSpPr>
        <p:spPr>
          <a:xfrm>
            <a:off x="301752" y="609600"/>
            <a:ext cx="8074152" cy="2706624"/>
          </a:xfrm>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17" name="Rectangle 8"/>
          <p:cNvSpPr>
            <a:spLocks noGrp="1"/>
          </p:cNvSpPr>
          <p:nvPr>
            <p:ph type="body" sz="quarter" idx="16" hasCustomPrompt="1"/>
          </p:nvPr>
        </p:nvSpPr>
        <p:spPr>
          <a:xfrm>
            <a:off x="301752" y="3319272"/>
            <a:ext cx="3965448" cy="228600"/>
          </a:xfrm>
          <a:solidFill>
            <a:schemeClr val="accent6">
              <a:shade val="75000"/>
            </a:schemeClr>
          </a:solidFill>
        </p:spPr>
        <p:txBody>
          <a:bodyPr/>
          <a:lstStyle>
            <a:lvl1pPr>
              <a:defRPr b="1">
                <a:solidFill>
                  <a:schemeClr val="bg1"/>
                </a:solidFill>
              </a:defRPr>
            </a:lvl1pPr>
          </a:lstStyle>
          <a:p>
            <a:pPr lvl="0"/>
            <a:r>
              <a:rPr/>
              <a:t>Click to add heading</a:t>
            </a:r>
          </a:p>
        </p:txBody>
      </p:sp>
      <p:sp>
        <p:nvSpPr>
          <p:cNvPr id="18" name="Rectangle 11"/>
          <p:cNvSpPr>
            <a:spLocks noGrp="1"/>
          </p:cNvSpPr>
          <p:nvPr>
            <p:ph sz="quarter" idx="17"/>
          </p:nvPr>
        </p:nvSpPr>
        <p:spPr>
          <a:xfrm>
            <a:off x="301752" y="3547872"/>
            <a:ext cx="3965448" cy="2706624"/>
          </a:xfrm>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21" name="Rectangle 8"/>
          <p:cNvSpPr>
            <a:spLocks noGrp="1"/>
          </p:cNvSpPr>
          <p:nvPr>
            <p:ph type="body" sz="quarter" idx="20" hasCustomPrompt="1"/>
          </p:nvPr>
        </p:nvSpPr>
        <p:spPr>
          <a:xfrm>
            <a:off x="4416552" y="3319272"/>
            <a:ext cx="3965448" cy="228600"/>
          </a:xfrm>
          <a:solidFill>
            <a:schemeClr val="accent6">
              <a:shade val="75000"/>
            </a:schemeClr>
          </a:solidFill>
        </p:spPr>
        <p:txBody>
          <a:bodyPr/>
          <a:lstStyle>
            <a:lvl1pPr>
              <a:defRPr b="1">
                <a:solidFill>
                  <a:schemeClr val="bg1"/>
                </a:solidFill>
              </a:defRPr>
            </a:lvl1pPr>
          </a:lstStyle>
          <a:p>
            <a:pPr lvl="0"/>
            <a:r>
              <a:rPr/>
              <a:t>Click to add heading</a:t>
            </a:r>
          </a:p>
        </p:txBody>
      </p:sp>
      <p:sp>
        <p:nvSpPr>
          <p:cNvPr id="23" name="Rectangle 11"/>
          <p:cNvSpPr>
            <a:spLocks noGrp="1"/>
          </p:cNvSpPr>
          <p:nvPr>
            <p:ph sz="quarter" idx="21"/>
          </p:nvPr>
        </p:nvSpPr>
        <p:spPr>
          <a:xfrm>
            <a:off x="4416552" y="3547872"/>
            <a:ext cx="3965448" cy="2706624"/>
          </a:xfrm>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19" name="Rectangle 19"/>
          <p:cNvSpPr>
            <a:spLocks noGrp="1"/>
          </p:cNvSpPr>
          <p:nvPr>
            <p:ph type="dt" sz="half" idx="22"/>
          </p:nvPr>
        </p:nvSpPr>
        <p:spPr/>
        <p:txBody>
          <a:bodyPr/>
          <a:lstStyle/>
          <a:p>
            <a:pPr algn="r"/>
            <a:fld id="{FEC9D3F2-7140-49B9-866C-D21246A5836E}" type="datetime1">
              <a:rPr lang="en-US"/>
              <a:pPr algn="r"/>
              <a:t>2/18/16</a:t>
            </a:fld>
            <a:endParaRPr/>
          </a:p>
        </p:txBody>
      </p:sp>
      <p:sp>
        <p:nvSpPr>
          <p:cNvPr id="20" name="Rectangle 20"/>
          <p:cNvSpPr>
            <a:spLocks noGrp="1"/>
          </p:cNvSpPr>
          <p:nvPr>
            <p:ph type="sldNum" sz="quarter" idx="23"/>
          </p:nvPr>
        </p:nvSpPr>
        <p:spPr/>
        <p:txBody>
          <a:bodyPr/>
          <a:lstStyle/>
          <a:p>
            <a:pPr algn="r"/>
            <a:fld id="{256D3EEF-DE4E-429D-8EC4-DDC531AFF587}" type="slidenum">
              <a:rPr sz="1000"/>
              <a:pPr algn="r"/>
              <a:t>‹#›</a:t>
            </a:fld>
            <a:endParaRPr/>
          </a:p>
        </p:txBody>
      </p:sp>
      <p:sp>
        <p:nvSpPr>
          <p:cNvPr id="22" name="Rectangle 22"/>
          <p:cNvSpPr>
            <a:spLocks noGrp="1"/>
          </p:cNvSpPr>
          <p:nvPr>
            <p:ph type="ftr" sz="quarter" idx="24"/>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4-Up">
    <p:spTree>
      <p:nvGrpSpPr>
        <p:cNvPr id="1" name=""/>
        <p:cNvGrpSpPr/>
        <p:nvPr/>
      </p:nvGrpSpPr>
      <p:grpSpPr>
        <a:xfrm>
          <a:off x="0" y="0"/>
          <a:ext cx="0" cy="0"/>
          <a:chOff x="0" y="0"/>
          <a:chExt cx="0" cy="0"/>
        </a:xfrm>
      </p:grpSpPr>
      <p:sp>
        <p:nvSpPr>
          <p:cNvPr id="19" name="Rectangle 2"/>
          <p:cNvSpPr>
            <a:spLocks noGrp="1"/>
          </p:cNvSpPr>
          <p:nvPr>
            <p:ph type="title"/>
          </p:nvPr>
        </p:nvSpPr>
        <p:spPr/>
        <p:txBody>
          <a:bodyPr/>
          <a:lstStyle/>
          <a:p>
            <a:r>
              <a:rPr/>
              <a:t>Click to edit Master title style</a:t>
            </a:r>
          </a:p>
        </p:txBody>
      </p:sp>
      <p:sp>
        <p:nvSpPr>
          <p:cNvPr id="16" name="Rectangle 8"/>
          <p:cNvSpPr>
            <a:spLocks noGrp="1"/>
          </p:cNvSpPr>
          <p:nvPr>
            <p:ph type="body" sz="quarter" idx="13" hasCustomPrompt="1"/>
          </p:nvPr>
        </p:nvSpPr>
        <p:spPr>
          <a:xfrm>
            <a:off x="304800" y="381000"/>
            <a:ext cx="3962400" cy="228600"/>
          </a:xfrm>
          <a:solidFill>
            <a:schemeClr val="accent6">
              <a:shade val="75000"/>
            </a:schemeClr>
          </a:solidFill>
        </p:spPr>
        <p:txBody>
          <a:bodyPr/>
          <a:lstStyle>
            <a:lvl1pPr>
              <a:defRPr b="1">
                <a:solidFill>
                  <a:schemeClr val="bg1"/>
                </a:solidFill>
              </a:defRPr>
            </a:lvl1pPr>
          </a:lstStyle>
          <a:p>
            <a:pPr lvl="0"/>
            <a:r>
              <a:rPr/>
              <a:t>Click to add heading</a:t>
            </a:r>
          </a:p>
        </p:txBody>
      </p:sp>
      <p:sp>
        <p:nvSpPr>
          <p:cNvPr id="17" name="Rectangle 11"/>
          <p:cNvSpPr>
            <a:spLocks noGrp="1"/>
          </p:cNvSpPr>
          <p:nvPr>
            <p:ph sz="quarter" idx="15"/>
          </p:nvPr>
        </p:nvSpPr>
        <p:spPr>
          <a:xfrm>
            <a:off x="304800" y="609600"/>
            <a:ext cx="3962400" cy="2706624"/>
          </a:xfrm>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18" name="Rectangle 8"/>
          <p:cNvSpPr>
            <a:spLocks noGrp="1"/>
          </p:cNvSpPr>
          <p:nvPr>
            <p:ph type="body" sz="quarter" idx="16" hasCustomPrompt="1"/>
          </p:nvPr>
        </p:nvSpPr>
        <p:spPr>
          <a:xfrm>
            <a:off x="301752" y="3319272"/>
            <a:ext cx="3965448" cy="228600"/>
          </a:xfrm>
          <a:solidFill>
            <a:schemeClr val="accent6">
              <a:shade val="75000"/>
            </a:schemeClr>
          </a:solidFill>
        </p:spPr>
        <p:txBody>
          <a:bodyPr/>
          <a:lstStyle>
            <a:lvl1pPr>
              <a:defRPr b="1">
                <a:solidFill>
                  <a:schemeClr val="bg1"/>
                </a:solidFill>
              </a:defRPr>
            </a:lvl1pPr>
          </a:lstStyle>
          <a:p>
            <a:pPr lvl="0"/>
            <a:r>
              <a:rPr/>
              <a:t>Click to add heading</a:t>
            </a:r>
          </a:p>
        </p:txBody>
      </p:sp>
      <p:sp>
        <p:nvSpPr>
          <p:cNvPr id="20" name="Rectangle 11"/>
          <p:cNvSpPr>
            <a:spLocks noGrp="1"/>
          </p:cNvSpPr>
          <p:nvPr>
            <p:ph sz="quarter" idx="17"/>
          </p:nvPr>
        </p:nvSpPr>
        <p:spPr>
          <a:xfrm>
            <a:off x="301752" y="3547872"/>
            <a:ext cx="3965448" cy="2706624"/>
          </a:xfrm>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21" name="Rectangle 8"/>
          <p:cNvSpPr>
            <a:spLocks noGrp="1"/>
          </p:cNvSpPr>
          <p:nvPr>
            <p:ph type="body" sz="quarter" idx="18" hasCustomPrompt="1"/>
          </p:nvPr>
        </p:nvSpPr>
        <p:spPr>
          <a:xfrm>
            <a:off x="4419600" y="381000"/>
            <a:ext cx="3962400" cy="228600"/>
          </a:xfrm>
          <a:solidFill>
            <a:schemeClr val="accent6">
              <a:shade val="75000"/>
            </a:schemeClr>
          </a:solidFill>
        </p:spPr>
        <p:txBody>
          <a:bodyPr/>
          <a:lstStyle>
            <a:lvl1pPr>
              <a:defRPr b="1">
                <a:solidFill>
                  <a:schemeClr val="bg1"/>
                </a:solidFill>
              </a:defRPr>
            </a:lvl1pPr>
          </a:lstStyle>
          <a:p>
            <a:pPr lvl="0"/>
            <a:r>
              <a:rPr/>
              <a:t>Click to add heading</a:t>
            </a:r>
          </a:p>
        </p:txBody>
      </p:sp>
      <p:sp>
        <p:nvSpPr>
          <p:cNvPr id="24" name="Rectangle 11"/>
          <p:cNvSpPr>
            <a:spLocks noGrp="1"/>
          </p:cNvSpPr>
          <p:nvPr>
            <p:ph sz="quarter" idx="19"/>
          </p:nvPr>
        </p:nvSpPr>
        <p:spPr>
          <a:xfrm>
            <a:off x="4419600" y="609600"/>
            <a:ext cx="3962400" cy="2706624"/>
          </a:xfrm>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25" name="Rectangle 8"/>
          <p:cNvSpPr>
            <a:spLocks noGrp="1"/>
          </p:cNvSpPr>
          <p:nvPr>
            <p:ph type="body" sz="quarter" idx="20" hasCustomPrompt="1"/>
          </p:nvPr>
        </p:nvSpPr>
        <p:spPr>
          <a:xfrm>
            <a:off x="4416552" y="3319272"/>
            <a:ext cx="3965448" cy="228600"/>
          </a:xfrm>
          <a:solidFill>
            <a:schemeClr val="accent6">
              <a:shade val="75000"/>
            </a:schemeClr>
          </a:solidFill>
        </p:spPr>
        <p:txBody>
          <a:bodyPr/>
          <a:lstStyle>
            <a:lvl1pPr>
              <a:defRPr b="1">
                <a:solidFill>
                  <a:schemeClr val="bg1"/>
                </a:solidFill>
              </a:defRPr>
            </a:lvl1pPr>
          </a:lstStyle>
          <a:p>
            <a:pPr lvl="0"/>
            <a:r>
              <a:rPr/>
              <a:t>Click to add heading</a:t>
            </a:r>
          </a:p>
        </p:txBody>
      </p:sp>
      <p:sp>
        <p:nvSpPr>
          <p:cNvPr id="26" name="Rectangle 11"/>
          <p:cNvSpPr>
            <a:spLocks noGrp="1"/>
          </p:cNvSpPr>
          <p:nvPr>
            <p:ph sz="quarter" idx="21"/>
          </p:nvPr>
        </p:nvSpPr>
        <p:spPr>
          <a:xfrm>
            <a:off x="4416552" y="3547872"/>
            <a:ext cx="3965448" cy="2706624"/>
          </a:xfrm>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23" name="Rectangle 23"/>
          <p:cNvSpPr>
            <a:spLocks noGrp="1"/>
          </p:cNvSpPr>
          <p:nvPr>
            <p:ph type="dt" sz="half" idx="22"/>
          </p:nvPr>
        </p:nvSpPr>
        <p:spPr/>
        <p:txBody>
          <a:bodyPr/>
          <a:lstStyle/>
          <a:p>
            <a:pPr algn="r"/>
            <a:fld id="{CBEC585F-C108-48D6-9331-6628A0FBB73B}" type="datetime1">
              <a:rPr lang="en-US"/>
              <a:pPr algn="r"/>
              <a:t>2/18/16</a:t>
            </a:fld>
            <a:endParaRPr/>
          </a:p>
        </p:txBody>
      </p:sp>
      <p:sp>
        <p:nvSpPr>
          <p:cNvPr id="27" name="Rectangle 27"/>
          <p:cNvSpPr>
            <a:spLocks noGrp="1"/>
          </p:cNvSpPr>
          <p:nvPr>
            <p:ph type="sldNum" sz="quarter" idx="23"/>
          </p:nvPr>
        </p:nvSpPr>
        <p:spPr/>
        <p:txBody>
          <a:bodyPr/>
          <a:lstStyle/>
          <a:p>
            <a:pPr algn="r"/>
            <a:fld id="{256D3EEF-DE4E-429D-8EC4-DDC531AFF587}" type="slidenum">
              <a:rPr sz="1000"/>
              <a:pPr algn="r"/>
              <a:t>‹#›</a:t>
            </a:fld>
            <a:endParaRPr/>
          </a:p>
        </p:txBody>
      </p:sp>
      <p:sp>
        <p:nvSpPr>
          <p:cNvPr id="28" name="Rectangle 28"/>
          <p:cNvSpPr>
            <a:spLocks noGrp="1"/>
          </p:cNvSpPr>
          <p:nvPr>
            <p:ph type="ftr" sz="quarter" idx="24"/>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4-Up: 1 Left, 3 Right">
    <p:spTree>
      <p:nvGrpSpPr>
        <p:cNvPr id="1" name=""/>
        <p:cNvGrpSpPr/>
        <p:nvPr/>
      </p:nvGrpSpPr>
      <p:grpSpPr>
        <a:xfrm>
          <a:off x="0" y="0"/>
          <a:ext cx="0" cy="0"/>
          <a:chOff x="0" y="0"/>
          <a:chExt cx="0" cy="0"/>
        </a:xfrm>
      </p:grpSpPr>
      <p:sp>
        <p:nvSpPr>
          <p:cNvPr id="4" name="Rectangle 2"/>
          <p:cNvSpPr>
            <a:spLocks noGrp="1"/>
          </p:cNvSpPr>
          <p:nvPr>
            <p:ph type="title"/>
          </p:nvPr>
        </p:nvSpPr>
        <p:spPr/>
        <p:txBody>
          <a:bodyPr/>
          <a:lstStyle/>
          <a:p>
            <a:r>
              <a:rPr/>
              <a:t>Click to edit Master title style</a:t>
            </a:r>
          </a:p>
        </p:txBody>
      </p:sp>
      <p:sp>
        <p:nvSpPr>
          <p:cNvPr id="10" name="Rectangle 8"/>
          <p:cNvSpPr>
            <a:spLocks noGrp="1"/>
          </p:cNvSpPr>
          <p:nvPr>
            <p:ph type="body" sz="quarter" idx="14" hasCustomPrompt="1"/>
          </p:nvPr>
        </p:nvSpPr>
        <p:spPr>
          <a:xfrm>
            <a:off x="4419600" y="381000"/>
            <a:ext cx="3962400" cy="228600"/>
          </a:xfrm>
          <a:solidFill>
            <a:schemeClr val="accent6">
              <a:shade val="75000"/>
            </a:schemeClr>
          </a:solidFill>
        </p:spPr>
        <p:txBody>
          <a:bodyPr/>
          <a:lstStyle>
            <a:lvl1pPr>
              <a:defRPr b="1">
                <a:solidFill>
                  <a:schemeClr val="bg1"/>
                </a:solidFill>
              </a:defRPr>
            </a:lvl1pPr>
          </a:lstStyle>
          <a:p>
            <a:pPr lvl="0"/>
            <a:r>
              <a:rPr/>
              <a:t>Click to add heading</a:t>
            </a:r>
          </a:p>
        </p:txBody>
      </p:sp>
      <p:sp>
        <p:nvSpPr>
          <p:cNvPr id="8" name="Rectangle 11"/>
          <p:cNvSpPr>
            <a:spLocks noGrp="1"/>
          </p:cNvSpPr>
          <p:nvPr>
            <p:ph sz="quarter" idx="16"/>
          </p:nvPr>
        </p:nvSpPr>
        <p:spPr>
          <a:xfrm>
            <a:off x="4419600" y="609600"/>
            <a:ext cx="3962400" cy="1728216"/>
          </a:xfrm>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19" name="Rectangle 8"/>
          <p:cNvSpPr>
            <a:spLocks noGrp="1"/>
          </p:cNvSpPr>
          <p:nvPr>
            <p:ph type="body" sz="quarter" idx="13" hasCustomPrompt="1"/>
          </p:nvPr>
        </p:nvSpPr>
        <p:spPr>
          <a:xfrm>
            <a:off x="304800" y="381000"/>
            <a:ext cx="3965448" cy="228600"/>
          </a:xfrm>
          <a:solidFill>
            <a:schemeClr val="accent6">
              <a:shade val="75000"/>
            </a:schemeClr>
          </a:solidFill>
        </p:spPr>
        <p:txBody>
          <a:bodyPr/>
          <a:lstStyle>
            <a:lvl1pPr>
              <a:defRPr b="1">
                <a:solidFill>
                  <a:schemeClr val="bg1"/>
                </a:solidFill>
              </a:defRPr>
            </a:lvl1pPr>
          </a:lstStyle>
          <a:p>
            <a:pPr lvl="0"/>
            <a:r>
              <a:rPr/>
              <a:t>Click to add heading</a:t>
            </a:r>
          </a:p>
        </p:txBody>
      </p:sp>
      <p:sp>
        <p:nvSpPr>
          <p:cNvPr id="20" name="Rectangle 11"/>
          <p:cNvSpPr>
            <a:spLocks noGrp="1"/>
          </p:cNvSpPr>
          <p:nvPr>
            <p:ph sz="quarter" idx="15"/>
          </p:nvPr>
        </p:nvSpPr>
        <p:spPr>
          <a:xfrm>
            <a:off x="304800" y="609600"/>
            <a:ext cx="3962400" cy="5638800"/>
          </a:xfrm>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12" name="Rectangle 8"/>
          <p:cNvSpPr>
            <a:spLocks noGrp="1"/>
          </p:cNvSpPr>
          <p:nvPr>
            <p:ph type="body" sz="quarter" idx="17" hasCustomPrompt="1"/>
          </p:nvPr>
        </p:nvSpPr>
        <p:spPr>
          <a:xfrm>
            <a:off x="4416552" y="2340864"/>
            <a:ext cx="3962400" cy="228600"/>
          </a:xfrm>
          <a:solidFill>
            <a:schemeClr val="accent6">
              <a:shade val="75000"/>
            </a:schemeClr>
          </a:solidFill>
        </p:spPr>
        <p:txBody>
          <a:bodyPr/>
          <a:lstStyle>
            <a:lvl1pPr>
              <a:defRPr b="1">
                <a:solidFill>
                  <a:schemeClr val="bg1"/>
                </a:solidFill>
              </a:defRPr>
            </a:lvl1pPr>
          </a:lstStyle>
          <a:p>
            <a:pPr lvl="0"/>
            <a:r>
              <a:rPr/>
              <a:t>Click to add heading</a:t>
            </a:r>
          </a:p>
        </p:txBody>
      </p:sp>
      <p:sp>
        <p:nvSpPr>
          <p:cNvPr id="13" name="Rectangle 11"/>
          <p:cNvSpPr>
            <a:spLocks noGrp="1"/>
          </p:cNvSpPr>
          <p:nvPr>
            <p:ph sz="quarter" idx="18"/>
          </p:nvPr>
        </p:nvSpPr>
        <p:spPr>
          <a:xfrm>
            <a:off x="4416552" y="2569464"/>
            <a:ext cx="3962400" cy="1728216"/>
          </a:xfrm>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14" name="Rectangle 8"/>
          <p:cNvSpPr>
            <a:spLocks noGrp="1"/>
          </p:cNvSpPr>
          <p:nvPr>
            <p:ph type="body" sz="quarter" idx="19" hasCustomPrompt="1"/>
          </p:nvPr>
        </p:nvSpPr>
        <p:spPr>
          <a:xfrm>
            <a:off x="4419600" y="4291584"/>
            <a:ext cx="3962400" cy="228600"/>
          </a:xfrm>
          <a:solidFill>
            <a:schemeClr val="accent6">
              <a:shade val="75000"/>
            </a:schemeClr>
          </a:solidFill>
        </p:spPr>
        <p:txBody>
          <a:bodyPr/>
          <a:lstStyle>
            <a:lvl1pPr>
              <a:defRPr b="1">
                <a:solidFill>
                  <a:schemeClr val="bg1"/>
                </a:solidFill>
              </a:defRPr>
            </a:lvl1pPr>
          </a:lstStyle>
          <a:p>
            <a:pPr lvl="0"/>
            <a:r>
              <a:rPr/>
              <a:t>Click to add heading</a:t>
            </a:r>
          </a:p>
        </p:txBody>
      </p:sp>
      <p:sp>
        <p:nvSpPr>
          <p:cNvPr id="15" name="Rectangle 11"/>
          <p:cNvSpPr>
            <a:spLocks noGrp="1"/>
          </p:cNvSpPr>
          <p:nvPr>
            <p:ph sz="quarter" idx="20"/>
          </p:nvPr>
        </p:nvSpPr>
        <p:spPr>
          <a:xfrm>
            <a:off x="4419600" y="4520184"/>
            <a:ext cx="3962400" cy="1728216"/>
          </a:xfrm>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17" name="Rectangle 17"/>
          <p:cNvSpPr>
            <a:spLocks noGrp="1"/>
          </p:cNvSpPr>
          <p:nvPr>
            <p:ph type="dt" sz="half" idx="21"/>
          </p:nvPr>
        </p:nvSpPr>
        <p:spPr/>
        <p:txBody>
          <a:bodyPr/>
          <a:lstStyle/>
          <a:p>
            <a:pPr algn="r"/>
            <a:fld id="{7293A964-5F5E-47DC-ABD9-08A6A9FFD04F}" type="datetime1">
              <a:rPr lang="en-US"/>
              <a:pPr algn="r"/>
              <a:t>2/18/16</a:t>
            </a:fld>
            <a:endParaRPr/>
          </a:p>
        </p:txBody>
      </p:sp>
      <p:sp>
        <p:nvSpPr>
          <p:cNvPr id="18" name="Rectangle 18"/>
          <p:cNvSpPr>
            <a:spLocks noGrp="1"/>
          </p:cNvSpPr>
          <p:nvPr>
            <p:ph type="sldNum" sz="quarter" idx="22"/>
          </p:nvPr>
        </p:nvSpPr>
        <p:spPr/>
        <p:txBody>
          <a:bodyPr/>
          <a:lstStyle/>
          <a:p>
            <a:pPr algn="r"/>
            <a:fld id="{256D3EEF-DE4E-429D-8EC4-DDC531AFF587}" type="slidenum">
              <a:rPr sz="1000"/>
              <a:pPr algn="r"/>
              <a:t>‹#›</a:t>
            </a:fld>
            <a:endParaRPr/>
          </a:p>
        </p:txBody>
      </p:sp>
      <p:sp>
        <p:nvSpPr>
          <p:cNvPr id="21" name="Rectangle 21"/>
          <p:cNvSpPr>
            <a:spLocks noGrp="1"/>
          </p:cNvSpPr>
          <p:nvPr>
            <p:ph type="ftr" sz="quarter" idx="23"/>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4-Up: 3 Left, 1 Right">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a:t>Click to edit Master title style</a:t>
            </a:r>
          </a:p>
        </p:txBody>
      </p:sp>
      <p:sp>
        <p:nvSpPr>
          <p:cNvPr id="18" name="Rectangle 8"/>
          <p:cNvSpPr>
            <a:spLocks noGrp="1"/>
          </p:cNvSpPr>
          <p:nvPr>
            <p:ph type="body" sz="quarter" idx="13" hasCustomPrompt="1"/>
          </p:nvPr>
        </p:nvSpPr>
        <p:spPr>
          <a:xfrm>
            <a:off x="4416552" y="381000"/>
            <a:ext cx="3965448" cy="228600"/>
          </a:xfrm>
          <a:solidFill>
            <a:schemeClr val="accent6">
              <a:shade val="75000"/>
            </a:schemeClr>
          </a:solidFill>
        </p:spPr>
        <p:txBody>
          <a:bodyPr/>
          <a:lstStyle>
            <a:lvl1pPr>
              <a:defRPr b="1">
                <a:solidFill>
                  <a:schemeClr val="bg1"/>
                </a:solidFill>
              </a:defRPr>
            </a:lvl1pPr>
          </a:lstStyle>
          <a:p>
            <a:pPr lvl="0"/>
            <a:r>
              <a:rPr/>
              <a:t>Click to add heading</a:t>
            </a:r>
          </a:p>
        </p:txBody>
      </p:sp>
      <p:sp>
        <p:nvSpPr>
          <p:cNvPr id="21" name="Rectangle 11"/>
          <p:cNvSpPr>
            <a:spLocks noGrp="1"/>
          </p:cNvSpPr>
          <p:nvPr>
            <p:ph sz="quarter" idx="15"/>
          </p:nvPr>
        </p:nvSpPr>
        <p:spPr>
          <a:xfrm>
            <a:off x="4416552" y="609600"/>
            <a:ext cx="3962400" cy="5638800"/>
          </a:xfrm>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9" name="Rectangle 8"/>
          <p:cNvSpPr>
            <a:spLocks noGrp="1"/>
          </p:cNvSpPr>
          <p:nvPr>
            <p:ph type="body" sz="quarter" idx="14" hasCustomPrompt="1"/>
          </p:nvPr>
        </p:nvSpPr>
        <p:spPr>
          <a:xfrm>
            <a:off x="304800" y="381000"/>
            <a:ext cx="3962400" cy="228600"/>
          </a:xfrm>
          <a:solidFill>
            <a:schemeClr val="accent6">
              <a:shade val="75000"/>
            </a:schemeClr>
          </a:solidFill>
        </p:spPr>
        <p:txBody>
          <a:bodyPr/>
          <a:lstStyle>
            <a:lvl1pPr>
              <a:defRPr b="1">
                <a:solidFill>
                  <a:schemeClr val="bg1"/>
                </a:solidFill>
              </a:defRPr>
            </a:lvl1pPr>
          </a:lstStyle>
          <a:p>
            <a:pPr lvl="0"/>
            <a:r>
              <a:rPr/>
              <a:t>Click to add heading</a:t>
            </a:r>
          </a:p>
        </p:txBody>
      </p:sp>
      <p:sp>
        <p:nvSpPr>
          <p:cNvPr id="10" name="Rectangle 11"/>
          <p:cNvSpPr>
            <a:spLocks noGrp="1"/>
          </p:cNvSpPr>
          <p:nvPr>
            <p:ph sz="quarter" idx="16"/>
          </p:nvPr>
        </p:nvSpPr>
        <p:spPr>
          <a:xfrm>
            <a:off x="304800" y="609600"/>
            <a:ext cx="3962400" cy="1728216"/>
          </a:xfrm>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13" name="Rectangle 8"/>
          <p:cNvSpPr>
            <a:spLocks noGrp="1"/>
          </p:cNvSpPr>
          <p:nvPr>
            <p:ph type="body" sz="quarter" idx="17" hasCustomPrompt="1"/>
          </p:nvPr>
        </p:nvSpPr>
        <p:spPr>
          <a:xfrm>
            <a:off x="301752" y="2340864"/>
            <a:ext cx="3962400" cy="228600"/>
          </a:xfrm>
          <a:solidFill>
            <a:schemeClr val="accent6">
              <a:shade val="75000"/>
            </a:schemeClr>
          </a:solidFill>
        </p:spPr>
        <p:txBody>
          <a:bodyPr/>
          <a:lstStyle>
            <a:lvl1pPr>
              <a:defRPr b="1">
                <a:solidFill>
                  <a:schemeClr val="bg1"/>
                </a:solidFill>
              </a:defRPr>
            </a:lvl1pPr>
          </a:lstStyle>
          <a:p>
            <a:pPr lvl="0"/>
            <a:r>
              <a:rPr/>
              <a:t>Click to add heading</a:t>
            </a:r>
          </a:p>
        </p:txBody>
      </p:sp>
      <p:sp>
        <p:nvSpPr>
          <p:cNvPr id="14" name="Rectangle 11"/>
          <p:cNvSpPr>
            <a:spLocks noGrp="1"/>
          </p:cNvSpPr>
          <p:nvPr>
            <p:ph sz="quarter" idx="18"/>
          </p:nvPr>
        </p:nvSpPr>
        <p:spPr>
          <a:xfrm>
            <a:off x="301752" y="2569464"/>
            <a:ext cx="3962400" cy="1728216"/>
          </a:xfrm>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15" name="Rectangle 8"/>
          <p:cNvSpPr>
            <a:spLocks noGrp="1"/>
          </p:cNvSpPr>
          <p:nvPr>
            <p:ph type="body" sz="quarter" idx="19" hasCustomPrompt="1"/>
          </p:nvPr>
        </p:nvSpPr>
        <p:spPr>
          <a:xfrm>
            <a:off x="304800" y="4291584"/>
            <a:ext cx="3962400" cy="228600"/>
          </a:xfrm>
          <a:solidFill>
            <a:schemeClr val="accent6">
              <a:shade val="75000"/>
            </a:schemeClr>
          </a:solidFill>
        </p:spPr>
        <p:txBody>
          <a:bodyPr/>
          <a:lstStyle>
            <a:lvl1pPr>
              <a:defRPr b="1">
                <a:solidFill>
                  <a:schemeClr val="bg1"/>
                </a:solidFill>
              </a:defRPr>
            </a:lvl1pPr>
          </a:lstStyle>
          <a:p>
            <a:pPr lvl="0"/>
            <a:r>
              <a:rPr/>
              <a:t>Click to add heading</a:t>
            </a:r>
          </a:p>
        </p:txBody>
      </p:sp>
      <p:sp>
        <p:nvSpPr>
          <p:cNvPr id="16" name="Rectangle 11"/>
          <p:cNvSpPr>
            <a:spLocks noGrp="1"/>
          </p:cNvSpPr>
          <p:nvPr>
            <p:ph sz="quarter" idx="20"/>
          </p:nvPr>
        </p:nvSpPr>
        <p:spPr>
          <a:xfrm>
            <a:off x="304800" y="4520184"/>
            <a:ext cx="3962400" cy="1728216"/>
          </a:xfrm>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17" name="Rectangle 17"/>
          <p:cNvSpPr>
            <a:spLocks noGrp="1"/>
          </p:cNvSpPr>
          <p:nvPr>
            <p:ph type="dt" sz="half" idx="21"/>
          </p:nvPr>
        </p:nvSpPr>
        <p:spPr/>
        <p:txBody>
          <a:bodyPr/>
          <a:lstStyle/>
          <a:p>
            <a:pPr algn="r"/>
            <a:fld id="{968C9C2A-D3B8-4543-8A47-F59C20C16D9A}" type="datetime1">
              <a:rPr lang="en-US"/>
              <a:pPr algn="r"/>
              <a:t>2/18/16</a:t>
            </a:fld>
            <a:endParaRPr/>
          </a:p>
        </p:txBody>
      </p:sp>
      <p:sp>
        <p:nvSpPr>
          <p:cNvPr id="19" name="Rectangle 19"/>
          <p:cNvSpPr>
            <a:spLocks noGrp="1"/>
          </p:cNvSpPr>
          <p:nvPr>
            <p:ph type="sldNum" sz="quarter" idx="22"/>
          </p:nvPr>
        </p:nvSpPr>
        <p:spPr/>
        <p:txBody>
          <a:bodyPr/>
          <a:lstStyle/>
          <a:p>
            <a:pPr algn="r"/>
            <a:fld id="{256D3EEF-DE4E-429D-8EC4-DDC531AFF587}" type="slidenum">
              <a:rPr sz="1000"/>
              <a:pPr algn="r"/>
              <a:t>‹#›</a:t>
            </a:fld>
            <a:endParaRPr/>
          </a:p>
        </p:txBody>
      </p:sp>
      <p:sp>
        <p:nvSpPr>
          <p:cNvPr id="20" name="Rectangle 20"/>
          <p:cNvSpPr>
            <a:spLocks noGrp="1"/>
          </p:cNvSpPr>
          <p:nvPr>
            <p:ph type="ftr" sz="quarter" idx="23"/>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5-Up: 2 Left, 3 Right">
    <p:spTree>
      <p:nvGrpSpPr>
        <p:cNvPr id="1" name=""/>
        <p:cNvGrpSpPr/>
        <p:nvPr/>
      </p:nvGrpSpPr>
      <p:grpSpPr>
        <a:xfrm>
          <a:off x="0" y="0"/>
          <a:ext cx="0" cy="0"/>
          <a:chOff x="0" y="0"/>
          <a:chExt cx="0" cy="0"/>
        </a:xfrm>
      </p:grpSpPr>
      <p:sp>
        <p:nvSpPr>
          <p:cNvPr id="20" name="Rectangle 2"/>
          <p:cNvSpPr>
            <a:spLocks noGrp="1"/>
          </p:cNvSpPr>
          <p:nvPr>
            <p:ph type="title"/>
          </p:nvPr>
        </p:nvSpPr>
        <p:spPr/>
        <p:txBody>
          <a:bodyPr/>
          <a:lstStyle/>
          <a:p>
            <a:r>
              <a:rPr/>
              <a:t>Click to edit Master title style</a:t>
            </a:r>
          </a:p>
        </p:txBody>
      </p:sp>
      <p:sp>
        <p:nvSpPr>
          <p:cNvPr id="23" name="Rectangle 8"/>
          <p:cNvSpPr>
            <a:spLocks noGrp="1"/>
          </p:cNvSpPr>
          <p:nvPr>
            <p:ph type="body" sz="quarter" idx="13" hasCustomPrompt="1"/>
          </p:nvPr>
        </p:nvSpPr>
        <p:spPr>
          <a:xfrm>
            <a:off x="304800" y="381000"/>
            <a:ext cx="3962400" cy="228600"/>
          </a:xfrm>
          <a:solidFill>
            <a:schemeClr val="accent6">
              <a:shade val="75000"/>
            </a:schemeClr>
          </a:solidFill>
        </p:spPr>
        <p:txBody>
          <a:bodyPr/>
          <a:lstStyle>
            <a:lvl1pPr>
              <a:defRPr b="1">
                <a:solidFill>
                  <a:schemeClr val="bg1"/>
                </a:solidFill>
              </a:defRPr>
            </a:lvl1pPr>
          </a:lstStyle>
          <a:p>
            <a:pPr lvl="0"/>
            <a:r>
              <a:rPr/>
              <a:t>Click to add heading</a:t>
            </a:r>
          </a:p>
        </p:txBody>
      </p:sp>
      <p:sp>
        <p:nvSpPr>
          <p:cNvPr id="24" name="Rectangle 11"/>
          <p:cNvSpPr>
            <a:spLocks noGrp="1"/>
          </p:cNvSpPr>
          <p:nvPr>
            <p:ph sz="quarter" idx="15"/>
          </p:nvPr>
        </p:nvSpPr>
        <p:spPr>
          <a:xfrm>
            <a:off x="304800" y="609600"/>
            <a:ext cx="3962400" cy="2706624"/>
          </a:xfrm>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25" name="Rectangle 8"/>
          <p:cNvSpPr>
            <a:spLocks noGrp="1"/>
          </p:cNvSpPr>
          <p:nvPr>
            <p:ph type="body" sz="quarter" idx="16" hasCustomPrompt="1"/>
          </p:nvPr>
        </p:nvSpPr>
        <p:spPr>
          <a:xfrm>
            <a:off x="301752" y="3319272"/>
            <a:ext cx="3965448" cy="228600"/>
          </a:xfrm>
          <a:solidFill>
            <a:schemeClr val="accent6">
              <a:shade val="75000"/>
            </a:schemeClr>
          </a:solidFill>
        </p:spPr>
        <p:txBody>
          <a:bodyPr/>
          <a:lstStyle>
            <a:lvl1pPr>
              <a:defRPr b="1">
                <a:solidFill>
                  <a:schemeClr val="bg1"/>
                </a:solidFill>
              </a:defRPr>
            </a:lvl1pPr>
          </a:lstStyle>
          <a:p>
            <a:pPr lvl="0"/>
            <a:r>
              <a:rPr/>
              <a:t>Click to add heading</a:t>
            </a:r>
          </a:p>
        </p:txBody>
      </p:sp>
      <p:sp>
        <p:nvSpPr>
          <p:cNvPr id="26" name="Rectangle 11"/>
          <p:cNvSpPr>
            <a:spLocks noGrp="1"/>
          </p:cNvSpPr>
          <p:nvPr>
            <p:ph sz="quarter" idx="17"/>
          </p:nvPr>
        </p:nvSpPr>
        <p:spPr>
          <a:xfrm>
            <a:off x="301752" y="3547872"/>
            <a:ext cx="3965448" cy="2706624"/>
          </a:xfrm>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28" name="Rectangle 8"/>
          <p:cNvSpPr>
            <a:spLocks noGrp="1"/>
          </p:cNvSpPr>
          <p:nvPr>
            <p:ph type="body" sz="quarter" idx="14" hasCustomPrompt="1"/>
          </p:nvPr>
        </p:nvSpPr>
        <p:spPr>
          <a:xfrm>
            <a:off x="4419600" y="381000"/>
            <a:ext cx="3962400" cy="228600"/>
          </a:xfrm>
          <a:solidFill>
            <a:schemeClr val="accent6">
              <a:shade val="75000"/>
            </a:schemeClr>
          </a:solidFill>
        </p:spPr>
        <p:txBody>
          <a:bodyPr/>
          <a:lstStyle>
            <a:lvl1pPr>
              <a:defRPr b="1">
                <a:solidFill>
                  <a:schemeClr val="bg1"/>
                </a:solidFill>
              </a:defRPr>
            </a:lvl1pPr>
          </a:lstStyle>
          <a:p>
            <a:pPr lvl="0"/>
            <a:r>
              <a:rPr/>
              <a:t>Click to add heading</a:t>
            </a:r>
          </a:p>
        </p:txBody>
      </p:sp>
      <p:sp>
        <p:nvSpPr>
          <p:cNvPr id="29" name="Rectangle 11"/>
          <p:cNvSpPr>
            <a:spLocks noGrp="1"/>
          </p:cNvSpPr>
          <p:nvPr>
            <p:ph sz="quarter" idx="18"/>
          </p:nvPr>
        </p:nvSpPr>
        <p:spPr>
          <a:xfrm>
            <a:off x="4419600" y="609600"/>
            <a:ext cx="3962400" cy="1728216"/>
          </a:xfrm>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31" name="Rectangle 8"/>
          <p:cNvSpPr>
            <a:spLocks noGrp="1"/>
          </p:cNvSpPr>
          <p:nvPr>
            <p:ph type="body" sz="quarter" idx="19" hasCustomPrompt="1"/>
          </p:nvPr>
        </p:nvSpPr>
        <p:spPr>
          <a:xfrm>
            <a:off x="4416552" y="2340864"/>
            <a:ext cx="3962400" cy="228600"/>
          </a:xfrm>
          <a:solidFill>
            <a:schemeClr val="accent6">
              <a:shade val="75000"/>
            </a:schemeClr>
          </a:solidFill>
        </p:spPr>
        <p:txBody>
          <a:bodyPr/>
          <a:lstStyle>
            <a:lvl1pPr>
              <a:defRPr b="1">
                <a:solidFill>
                  <a:schemeClr val="bg1"/>
                </a:solidFill>
              </a:defRPr>
            </a:lvl1pPr>
          </a:lstStyle>
          <a:p>
            <a:pPr lvl="0"/>
            <a:r>
              <a:rPr/>
              <a:t>Click to add heading</a:t>
            </a:r>
          </a:p>
        </p:txBody>
      </p:sp>
      <p:sp>
        <p:nvSpPr>
          <p:cNvPr id="32" name="Rectangle 11"/>
          <p:cNvSpPr>
            <a:spLocks noGrp="1"/>
          </p:cNvSpPr>
          <p:nvPr>
            <p:ph sz="quarter" idx="20"/>
          </p:nvPr>
        </p:nvSpPr>
        <p:spPr>
          <a:xfrm>
            <a:off x="4416552" y="2569464"/>
            <a:ext cx="3962400" cy="1728216"/>
          </a:xfrm>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33" name="Rectangle 8"/>
          <p:cNvSpPr>
            <a:spLocks noGrp="1"/>
          </p:cNvSpPr>
          <p:nvPr>
            <p:ph type="body" sz="quarter" idx="21" hasCustomPrompt="1"/>
          </p:nvPr>
        </p:nvSpPr>
        <p:spPr>
          <a:xfrm>
            <a:off x="4419600" y="4291584"/>
            <a:ext cx="3962400" cy="228600"/>
          </a:xfrm>
          <a:solidFill>
            <a:schemeClr val="accent6">
              <a:shade val="75000"/>
            </a:schemeClr>
          </a:solidFill>
        </p:spPr>
        <p:txBody>
          <a:bodyPr/>
          <a:lstStyle>
            <a:lvl1pPr>
              <a:defRPr b="1">
                <a:solidFill>
                  <a:schemeClr val="bg1"/>
                </a:solidFill>
              </a:defRPr>
            </a:lvl1pPr>
          </a:lstStyle>
          <a:p>
            <a:pPr lvl="0"/>
            <a:r>
              <a:rPr/>
              <a:t>Click to add heading</a:t>
            </a:r>
          </a:p>
        </p:txBody>
      </p:sp>
      <p:sp>
        <p:nvSpPr>
          <p:cNvPr id="34" name="Rectangle 11"/>
          <p:cNvSpPr>
            <a:spLocks noGrp="1"/>
          </p:cNvSpPr>
          <p:nvPr>
            <p:ph sz="quarter" idx="22"/>
          </p:nvPr>
        </p:nvSpPr>
        <p:spPr>
          <a:xfrm>
            <a:off x="4419600" y="4520184"/>
            <a:ext cx="3962400" cy="1728216"/>
          </a:xfrm>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16" name="Rectangle 16"/>
          <p:cNvSpPr>
            <a:spLocks noGrp="1"/>
          </p:cNvSpPr>
          <p:nvPr>
            <p:ph type="dt" sz="half" idx="23"/>
          </p:nvPr>
        </p:nvSpPr>
        <p:spPr/>
        <p:txBody>
          <a:bodyPr/>
          <a:lstStyle/>
          <a:p>
            <a:pPr algn="r"/>
            <a:fld id="{29ED4C97-3C5D-482A-99AD-AD992C3024DE}" type="datetime1">
              <a:rPr lang="en-US"/>
              <a:pPr algn="r"/>
              <a:t>2/18/16</a:t>
            </a:fld>
            <a:endParaRPr/>
          </a:p>
        </p:txBody>
      </p:sp>
      <p:sp>
        <p:nvSpPr>
          <p:cNvPr id="17" name="Rectangle 17"/>
          <p:cNvSpPr>
            <a:spLocks noGrp="1"/>
          </p:cNvSpPr>
          <p:nvPr>
            <p:ph type="sldNum" sz="quarter" idx="24"/>
          </p:nvPr>
        </p:nvSpPr>
        <p:spPr/>
        <p:txBody>
          <a:bodyPr/>
          <a:lstStyle/>
          <a:p>
            <a:pPr algn="r"/>
            <a:fld id="{256D3EEF-DE4E-429D-8EC4-DDC531AFF587}" type="slidenum">
              <a:rPr sz="1000"/>
              <a:pPr algn="r"/>
              <a:t>‹#›</a:t>
            </a:fld>
            <a:endParaRPr/>
          </a:p>
        </p:txBody>
      </p:sp>
      <p:sp>
        <p:nvSpPr>
          <p:cNvPr id="18" name="Rectangle 18"/>
          <p:cNvSpPr>
            <a:spLocks noGrp="1"/>
          </p:cNvSpPr>
          <p:nvPr>
            <p:ph type="ftr" sz="quarter" idx="25"/>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5-Up: 3 Left, 2 Right">
    <p:spTree>
      <p:nvGrpSpPr>
        <p:cNvPr id="1" name=""/>
        <p:cNvGrpSpPr/>
        <p:nvPr/>
      </p:nvGrpSpPr>
      <p:grpSpPr>
        <a:xfrm>
          <a:off x="0" y="0"/>
          <a:ext cx="0" cy="0"/>
          <a:chOff x="0" y="0"/>
          <a:chExt cx="0" cy="0"/>
        </a:xfrm>
      </p:grpSpPr>
      <p:sp>
        <p:nvSpPr>
          <p:cNvPr id="5" name="Rectangle 2"/>
          <p:cNvSpPr>
            <a:spLocks noGrp="1"/>
          </p:cNvSpPr>
          <p:nvPr>
            <p:ph type="title"/>
          </p:nvPr>
        </p:nvSpPr>
        <p:spPr/>
        <p:txBody>
          <a:bodyPr/>
          <a:lstStyle/>
          <a:p>
            <a:r>
              <a:rPr/>
              <a:t>Click to edit Master title style</a:t>
            </a:r>
          </a:p>
        </p:txBody>
      </p:sp>
      <p:sp>
        <p:nvSpPr>
          <p:cNvPr id="21" name="Rectangle 8"/>
          <p:cNvSpPr>
            <a:spLocks noGrp="1"/>
          </p:cNvSpPr>
          <p:nvPr>
            <p:ph type="body" sz="quarter" idx="14" hasCustomPrompt="1"/>
          </p:nvPr>
        </p:nvSpPr>
        <p:spPr>
          <a:xfrm>
            <a:off x="307848" y="381000"/>
            <a:ext cx="3962400" cy="228600"/>
          </a:xfrm>
          <a:solidFill>
            <a:schemeClr val="accent6">
              <a:shade val="75000"/>
            </a:schemeClr>
          </a:solidFill>
        </p:spPr>
        <p:txBody>
          <a:bodyPr/>
          <a:lstStyle>
            <a:lvl1pPr>
              <a:defRPr b="1">
                <a:solidFill>
                  <a:schemeClr val="bg1"/>
                </a:solidFill>
              </a:defRPr>
            </a:lvl1pPr>
          </a:lstStyle>
          <a:p>
            <a:pPr lvl="0"/>
            <a:r>
              <a:rPr/>
              <a:t>Click to add heading</a:t>
            </a:r>
          </a:p>
        </p:txBody>
      </p:sp>
      <p:sp>
        <p:nvSpPr>
          <p:cNvPr id="22" name="Rectangle 11"/>
          <p:cNvSpPr>
            <a:spLocks noGrp="1"/>
          </p:cNvSpPr>
          <p:nvPr>
            <p:ph sz="quarter" idx="16"/>
          </p:nvPr>
        </p:nvSpPr>
        <p:spPr>
          <a:xfrm>
            <a:off x="307848" y="609600"/>
            <a:ext cx="3962400" cy="1728216"/>
          </a:xfrm>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25" name="Rectangle 8"/>
          <p:cNvSpPr>
            <a:spLocks noGrp="1"/>
          </p:cNvSpPr>
          <p:nvPr>
            <p:ph type="body" sz="quarter" idx="17" hasCustomPrompt="1"/>
          </p:nvPr>
        </p:nvSpPr>
        <p:spPr>
          <a:xfrm>
            <a:off x="304800" y="2340864"/>
            <a:ext cx="3962400" cy="228600"/>
          </a:xfrm>
          <a:solidFill>
            <a:schemeClr val="accent6">
              <a:shade val="75000"/>
            </a:schemeClr>
          </a:solidFill>
        </p:spPr>
        <p:txBody>
          <a:bodyPr/>
          <a:lstStyle>
            <a:lvl1pPr>
              <a:defRPr b="1">
                <a:solidFill>
                  <a:schemeClr val="bg1"/>
                </a:solidFill>
              </a:defRPr>
            </a:lvl1pPr>
          </a:lstStyle>
          <a:p>
            <a:pPr lvl="0"/>
            <a:r>
              <a:rPr/>
              <a:t>Click to add heading</a:t>
            </a:r>
          </a:p>
        </p:txBody>
      </p:sp>
      <p:sp>
        <p:nvSpPr>
          <p:cNvPr id="26" name="Rectangle 11"/>
          <p:cNvSpPr>
            <a:spLocks noGrp="1"/>
          </p:cNvSpPr>
          <p:nvPr>
            <p:ph sz="quarter" idx="18"/>
          </p:nvPr>
        </p:nvSpPr>
        <p:spPr>
          <a:xfrm>
            <a:off x="304800" y="2569464"/>
            <a:ext cx="3962400" cy="1728216"/>
          </a:xfrm>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27" name="Rectangle 8"/>
          <p:cNvSpPr>
            <a:spLocks noGrp="1"/>
          </p:cNvSpPr>
          <p:nvPr>
            <p:ph type="body" sz="quarter" idx="19" hasCustomPrompt="1"/>
          </p:nvPr>
        </p:nvSpPr>
        <p:spPr>
          <a:xfrm>
            <a:off x="307848" y="4291584"/>
            <a:ext cx="3962400" cy="228600"/>
          </a:xfrm>
          <a:solidFill>
            <a:schemeClr val="accent6">
              <a:shade val="75000"/>
            </a:schemeClr>
          </a:solidFill>
        </p:spPr>
        <p:txBody>
          <a:bodyPr/>
          <a:lstStyle>
            <a:lvl1pPr>
              <a:defRPr b="1">
                <a:solidFill>
                  <a:schemeClr val="bg1"/>
                </a:solidFill>
              </a:defRPr>
            </a:lvl1pPr>
          </a:lstStyle>
          <a:p>
            <a:pPr lvl="0"/>
            <a:r>
              <a:rPr/>
              <a:t>Click to add heading</a:t>
            </a:r>
          </a:p>
        </p:txBody>
      </p:sp>
      <p:sp>
        <p:nvSpPr>
          <p:cNvPr id="28" name="Rectangle 11"/>
          <p:cNvSpPr>
            <a:spLocks noGrp="1"/>
          </p:cNvSpPr>
          <p:nvPr>
            <p:ph sz="quarter" idx="20"/>
          </p:nvPr>
        </p:nvSpPr>
        <p:spPr>
          <a:xfrm>
            <a:off x="307848" y="4520184"/>
            <a:ext cx="3962400" cy="1728216"/>
          </a:xfrm>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12" name="Rectangle 8"/>
          <p:cNvSpPr>
            <a:spLocks noGrp="1"/>
          </p:cNvSpPr>
          <p:nvPr>
            <p:ph type="body" sz="quarter" idx="21" hasCustomPrompt="1"/>
          </p:nvPr>
        </p:nvSpPr>
        <p:spPr>
          <a:xfrm>
            <a:off x="4419600" y="381000"/>
            <a:ext cx="3962400" cy="228600"/>
          </a:xfrm>
          <a:solidFill>
            <a:schemeClr val="accent6">
              <a:shade val="75000"/>
            </a:schemeClr>
          </a:solidFill>
        </p:spPr>
        <p:txBody>
          <a:bodyPr/>
          <a:lstStyle>
            <a:lvl1pPr>
              <a:defRPr b="1">
                <a:solidFill>
                  <a:schemeClr val="bg1"/>
                </a:solidFill>
              </a:defRPr>
            </a:lvl1pPr>
          </a:lstStyle>
          <a:p>
            <a:pPr lvl="0"/>
            <a:r>
              <a:rPr/>
              <a:t>Click to add heading</a:t>
            </a:r>
          </a:p>
        </p:txBody>
      </p:sp>
      <p:sp>
        <p:nvSpPr>
          <p:cNvPr id="13" name="Rectangle 11"/>
          <p:cNvSpPr>
            <a:spLocks noGrp="1"/>
          </p:cNvSpPr>
          <p:nvPr>
            <p:ph sz="quarter" idx="22"/>
          </p:nvPr>
        </p:nvSpPr>
        <p:spPr>
          <a:xfrm>
            <a:off x="4419600" y="609600"/>
            <a:ext cx="3962400" cy="2706624"/>
          </a:xfrm>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15" name="Rectangle 8"/>
          <p:cNvSpPr>
            <a:spLocks noGrp="1"/>
          </p:cNvSpPr>
          <p:nvPr>
            <p:ph type="body" sz="quarter" idx="23" hasCustomPrompt="1"/>
          </p:nvPr>
        </p:nvSpPr>
        <p:spPr>
          <a:xfrm>
            <a:off x="4416552" y="3319272"/>
            <a:ext cx="3965448" cy="228600"/>
          </a:xfrm>
          <a:solidFill>
            <a:schemeClr val="accent6">
              <a:shade val="75000"/>
            </a:schemeClr>
          </a:solidFill>
        </p:spPr>
        <p:txBody>
          <a:bodyPr/>
          <a:lstStyle>
            <a:lvl1pPr>
              <a:defRPr b="1">
                <a:solidFill>
                  <a:schemeClr val="bg1"/>
                </a:solidFill>
              </a:defRPr>
            </a:lvl1pPr>
          </a:lstStyle>
          <a:p>
            <a:pPr lvl="0"/>
            <a:r>
              <a:rPr/>
              <a:t>Click to add heading</a:t>
            </a:r>
          </a:p>
        </p:txBody>
      </p:sp>
      <p:sp>
        <p:nvSpPr>
          <p:cNvPr id="16" name="Rectangle 11"/>
          <p:cNvSpPr>
            <a:spLocks noGrp="1"/>
          </p:cNvSpPr>
          <p:nvPr>
            <p:ph sz="quarter" idx="24"/>
          </p:nvPr>
        </p:nvSpPr>
        <p:spPr>
          <a:xfrm>
            <a:off x="4416552" y="3547872"/>
            <a:ext cx="3965448" cy="2706624"/>
          </a:xfrm>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17" name="Rectangle 17"/>
          <p:cNvSpPr>
            <a:spLocks noGrp="1"/>
          </p:cNvSpPr>
          <p:nvPr>
            <p:ph type="dt" sz="half" idx="25"/>
          </p:nvPr>
        </p:nvSpPr>
        <p:spPr/>
        <p:txBody>
          <a:bodyPr/>
          <a:lstStyle/>
          <a:p>
            <a:pPr algn="r"/>
            <a:fld id="{3EF8FEE9-63ED-4C1B-8C25-9B47C2DA1E72}" type="datetime1">
              <a:rPr lang="en-US"/>
              <a:pPr algn="r"/>
              <a:t>2/18/16</a:t>
            </a:fld>
            <a:endParaRPr/>
          </a:p>
        </p:txBody>
      </p:sp>
      <p:sp>
        <p:nvSpPr>
          <p:cNvPr id="18" name="Rectangle 18"/>
          <p:cNvSpPr>
            <a:spLocks noGrp="1"/>
          </p:cNvSpPr>
          <p:nvPr>
            <p:ph type="sldNum" sz="quarter" idx="26"/>
          </p:nvPr>
        </p:nvSpPr>
        <p:spPr/>
        <p:txBody>
          <a:bodyPr/>
          <a:lstStyle/>
          <a:p>
            <a:pPr algn="r"/>
            <a:fld id="{256D3EEF-DE4E-429D-8EC4-DDC531AFF587}" type="slidenum">
              <a:rPr sz="1000"/>
              <a:pPr algn="r"/>
              <a:t>‹#›</a:t>
            </a:fld>
            <a:endParaRPr/>
          </a:p>
        </p:txBody>
      </p:sp>
      <p:sp>
        <p:nvSpPr>
          <p:cNvPr id="23" name="Rectangle 23"/>
          <p:cNvSpPr>
            <a:spLocks noGrp="1"/>
          </p:cNvSpPr>
          <p:nvPr>
            <p:ph type="ftr" sz="quarter" idx="27"/>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ombstones">
    <p:spTree>
      <p:nvGrpSpPr>
        <p:cNvPr id="1" name=""/>
        <p:cNvGrpSpPr/>
        <p:nvPr/>
      </p:nvGrpSpPr>
      <p:grpSpPr>
        <a:xfrm>
          <a:off x="0" y="0"/>
          <a:ext cx="0" cy="0"/>
          <a:chOff x="0" y="0"/>
          <a:chExt cx="0" cy="0"/>
        </a:xfrm>
      </p:grpSpPr>
      <p:sp>
        <p:nvSpPr>
          <p:cNvPr id="23" name="Rectangle 2"/>
          <p:cNvSpPr>
            <a:spLocks noGrp="1"/>
          </p:cNvSpPr>
          <p:nvPr>
            <p:ph type="title"/>
          </p:nvPr>
        </p:nvSpPr>
        <p:spPr/>
        <p:txBody>
          <a:bodyPr/>
          <a:lstStyle/>
          <a:p>
            <a:r>
              <a:rPr/>
              <a:t>Click to edit Master title style</a:t>
            </a:r>
          </a:p>
        </p:txBody>
      </p:sp>
      <p:sp>
        <p:nvSpPr>
          <p:cNvPr id="9" name="Rectangle 6"/>
          <p:cNvSpPr/>
          <p:nvPr/>
        </p:nvSpPr>
        <p:spPr>
          <a:xfrm>
            <a:off x="1371600" y="14478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p>
            <a:pPr algn="ctr"/>
            <a:endParaRPr/>
          </a:p>
        </p:txBody>
      </p:sp>
      <p:sp>
        <p:nvSpPr>
          <p:cNvPr id="8" name="Rectangle 6"/>
          <p:cNvSpPr/>
          <p:nvPr/>
        </p:nvSpPr>
        <p:spPr>
          <a:xfrm>
            <a:off x="1371600" y="38862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p>
            <a:pPr algn="ctr"/>
            <a:endParaRPr/>
          </a:p>
        </p:txBody>
      </p:sp>
      <p:sp>
        <p:nvSpPr>
          <p:cNvPr id="26" name="Rectangle 6"/>
          <p:cNvSpPr/>
          <p:nvPr/>
        </p:nvSpPr>
        <p:spPr>
          <a:xfrm>
            <a:off x="3505200" y="14478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p>
            <a:pPr algn="ctr"/>
            <a:endParaRPr/>
          </a:p>
        </p:txBody>
      </p:sp>
      <p:sp>
        <p:nvSpPr>
          <p:cNvPr id="25" name="Rectangle 6"/>
          <p:cNvSpPr/>
          <p:nvPr/>
        </p:nvSpPr>
        <p:spPr>
          <a:xfrm>
            <a:off x="3505200" y="38862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p>
            <a:pPr algn="ctr"/>
            <a:endParaRPr/>
          </a:p>
        </p:txBody>
      </p:sp>
      <p:sp>
        <p:nvSpPr>
          <p:cNvPr id="31" name="Rectangle 6"/>
          <p:cNvSpPr/>
          <p:nvPr/>
        </p:nvSpPr>
        <p:spPr>
          <a:xfrm>
            <a:off x="5638800" y="14478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p>
            <a:pPr algn="ctr"/>
            <a:endParaRPr/>
          </a:p>
        </p:txBody>
      </p:sp>
      <p:sp>
        <p:nvSpPr>
          <p:cNvPr id="3" name="Rectangle 6"/>
          <p:cNvSpPr/>
          <p:nvPr/>
        </p:nvSpPr>
        <p:spPr>
          <a:xfrm>
            <a:off x="5638800" y="38862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p>
            <a:pPr algn="ctr"/>
            <a:endParaRPr/>
          </a:p>
        </p:txBody>
      </p:sp>
      <p:sp>
        <p:nvSpPr>
          <p:cNvPr id="24" name="Rectangle 10"/>
          <p:cNvSpPr>
            <a:spLocks noGrp="1"/>
          </p:cNvSpPr>
          <p:nvPr>
            <p:ph type="pic" sz="quarter" idx="13" hasCustomPrompt="1"/>
          </p:nvPr>
        </p:nvSpPr>
        <p:spPr>
          <a:xfrm>
            <a:off x="1524000" y="1600200"/>
            <a:ext cx="1371600" cy="685800"/>
          </a:xfrm>
        </p:spPr>
        <p:txBody>
          <a:bodyPr/>
          <a:lstStyle/>
          <a:p>
            <a:r>
              <a:rPr/>
              <a:t>Company</a:t>
            </a:r>
            <a:r>
              <a:rPr baseline="0"/>
              <a:t> Logo</a:t>
            </a:r>
            <a:endParaRPr/>
          </a:p>
        </p:txBody>
      </p:sp>
      <p:sp>
        <p:nvSpPr>
          <p:cNvPr id="19" name="Rectangle 10"/>
          <p:cNvSpPr>
            <a:spLocks noGrp="1"/>
          </p:cNvSpPr>
          <p:nvPr>
            <p:ph type="pic" sz="quarter" idx="29" hasCustomPrompt="1"/>
          </p:nvPr>
        </p:nvSpPr>
        <p:spPr>
          <a:xfrm>
            <a:off x="1524000" y="4038600"/>
            <a:ext cx="1371600" cy="685800"/>
          </a:xfrm>
        </p:spPr>
        <p:txBody>
          <a:bodyPr/>
          <a:lstStyle/>
          <a:p>
            <a:r>
              <a:rPr/>
              <a:t>Company</a:t>
            </a:r>
            <a:r>
              <a:rPr baseline="0"/>
              <a:t> Logo</a:t>
            </a:r>
            <a:endParaRPr/>
          </a:p>
        </p:txBody>
      </p:sp>
      <p:sp>
        <p:nvSpPr>
          <p:cNvPr id="27" name="Rectangle 10"/>
          <p:cNvSpPr>
            <a:spLocks noGrp="1"/>
          </p:cNvSpPr>
          <p:nvPr>
            <p:ph type="pic" sz="quarter" idx="17" hasCustomPrompt="1"/>
          </p:nvPr>
        </p:nvSpPr>
        <p:spPr>
          <a:xfrm>
            <a:off x="3657600" y="1600200"/>
            <a:ext cx="1371600" cy="685800"/>
          </a:xfrm>
        </p:spPr>
        <p:txBody>
          <a:bodyPr/>
          <a:lstStyle/>
          <a:p>
            <a:r>
              <a:rPr/>
              <a:t>Company</a:t>
            </a:r>
            <a:r>
              <a:rPr baseline="0"/>
              <a:t> Logo</a:t>
            </a:r>
            <a:endParaRPr/>
          </a:p>
        </p:txBody>
      </p:sp>
      <p:sp>
        <p:nvSpPr>
          <p:cNvPr id="11" name="Rectangle 10"/>
          <p:cNvSpPr>
            <a:spLocks noGrp="1"/>
          </p:cNvSpPr>
          <p:nvPr>
            <p:ph type="pic" sz="quarter" idx="30" hasCustomPrompt="1"/>
          </p:nvPr>
        </p:nvSpPr>
        <p:spPr>
          <a:xfrm>
            <a:off x="3657600" y="4038600"/>
            <a:ext cx="1371600" cy="685800"/>
          </a:xfrm>
        </p:spPr>
        <p:txBody>
          <a:bodyPr/>
          <a:lstStyle/>
          <a:p>
            <a:r>
              <a:rPr/>
              <a:t>Company</a:t>
            </a:r>
            <a:r>
              <a:rPr baseline="0"/>
              <a:t> Logo</a:t>
            </a:r>
            <a:endParaRPr/>
          </a:p>
        </p:txBody>
      </p:sp>
      <p:sp>
        <p:nvSpPr>
          <p:cNvPr id="4" name="Rectangle 10"/>
          <p:cNvSpPr>
            <a:spLocks noGrp="1"/>
          </p:cNvSpPr>
          <p:nvPr>
            <p:ph type="pic" sz="quarter" idx="21" hasCustomPrompt="1"/>
          </p:nvPr>
        </p:nvSpPr>
        <p:spPr>
          <a:xfrm>
            <a:off x="5791200" y="1600200"/>
            <a:ext cx="1371600" cy="685800"/>
          </a:xfrm>
        </p:spPr>
        <p:txBody>
          <a:bodyPr/>
          <a:lstStyle/>
          <a:p>
            <a:r>
              <a:rPr/>
              <a:t>Company</a:t>
            </a:r>
            <a:r>
              <a:rPr baseline="0"/>
              <a:t> Logo</a:t>
            </a:r>
            <a:endParaRPr/>
          </a:p>
        </p:txBody>
      </p:sp>
      <p:sp>
        <p:nvSpPr>
          <p:cNvPr id="15" name="Rectangle 10"/>
          <p:cNvSpPr>
            <a:spLocks noGrp="1"/>
          </p:cNvSpPr>
          <p:nvPr>
            <p:ph type="pic" sz="quarter" idx="31" hasCustomPrompt="1"/>
          </p:nvPr>
        </p:nvSpPr>
        <p:spPr>
          <a:xfrm>
            <a:off x="5791200" y="4038600"/>
            <a:ext cx="1371600" cy="685800"/>
          </a:xfrm>
        </p:spPr>
        <p:txBody>
          <a:bodyPr/>
          <a:lstStyle/>
          <a:p>
            <a:r>
              <a:rPr/>
              <a:t>Company</a:t>
            </a:r>
            <a:r>
              <a:rPr baseline="0"/>
              <a:t> Logo</a:t>
            </a:r>
            <a:endParaRPr/>
          </a:p>
        </p:txBody>
      </p:sp>
      <p:sp>
        <p:nvSpPr>
          <p:cNvPr id="7" name="Rectangle 12"/>
          <p:cNvSpPr>
            <a:spLocks noGrp="1"/>
          </p:cNvSpPr>
          <p:nvPr>
            <p:ph type="body" sz="quarter" idx="14" hasCustomPrompt="1"/>
          </p:nvPr>
        </p:nvSpPr>
        <p:spPr>
          <a:xfrm>
            <a:off x="1524000" y="2895600"/>
            <a:ext cx="1371600" cy="304800"/>
          </a:xfrm>
        </p:spPr>
        <p:txBody>
          <a:bodyPr anchor="ctr"/>
          <a:lstStyle>
            <a:lvl1pPr algn="ctr">
              <a:defRPr b="1"/>
            </a:lvl1pPr>
          </a:lstStyle>
          <a:p>
            <a:pPr lvl="0"/>
            <a:r>
              <a:rPr/>
              <a:t>Amount</a:t>
            </a:r>
          </a:p>
        </p:txBody>
      </p:sp>
      <p:sp>
        <p:nvSpPr>
          <p:cNvPr id="28" name="Rectangle 12"/>
          <p:cNvSpPr>
            <a:spLocks noGrp="1"/>
          </p:cNvSpPr>
          <p:nvPr>
            <p:ph type="body" sz="quarter" idx="33" hasCustomPrompt="1"/>
          </p:nvPr>
        </p:nvSpPr>
        <p:spPr>
          <a:xfrm>
            <a:off x="1524000" y="5334000"/>
            <a:ext cx="1371600" cy="304800"/>
          </a:xfrm>
        </p:spPr>
        <p:txBody>
          <a:bodyPr anchor="ctr"/>
          <a:lstStyle>
            <a:lvl1pPr algn="ctr">
              <a:defRPr b="1"/>
            </a:lvl1pPr>
          </a:lstStyle>
          <a:p>
            <a:pPr lvl="0"/>
            <a:r>
              <a:rPr/>
              <a:t>Amount</a:t>
            </a:r>
          </a:p>
        </p:txBody>
      </p:sp>
      <p:sp>
        <p:nvSpPr>
          <p:cNvPr id="30" name="Rectangle 12"/>
          <p:cNvSpPr>
            <a:spLocks noGrp="1"/>
          </p:cNvSpPr>
          <p:nvPr>
            <p:ph type="body" sz="quarter" idx="18" hasCustomPrompt="1"/>
          </p:nvPr>
        </p:nvSpPr>
        <p:spPr>
          <a:xfrm>
            <a:off x="3657600" y="2895600"/>
            <a:ext cx="1371600" cy="304800"/>
          </a:xfrm>
        </p:spPr>
        <p:txBody>
          <a:bodyPr anchor="ctr"/>
          <a:lstStyle>
            <a:lvl1pPr algn="ctr">
              <a:defRPr b="1"/>
            </a:lvl1pPr>
          </a:lstStyle>
          <a:p>
            <a:pPr lvl="0"/>
            <a:r>
              <a:rPr/>
              <a:t>Amount</a:t>
            </a:r>
          </a:p>
        </p:txBody>
      </p:sp>
      <p:sp>
        <p:nvSpPr>
          <p:cNvPr id="13" name="Rectangle 12"/>
          <p:cNvSpPr>
            <a:spLocks noGrp="1"/>
          </p:cNvSpPr>
          <p:nvPr>
            <p:ph type="body" sz="quarter" idx="34" hasCustomPrompt="1"/>
          </p:nvPr>
        </p:nvSpPr>
        <p:spPr>
          <a:xfrm>
            <a:off x="3657600" y="5334000"/>
            <a:ext cx="1371600" cy="304800"/>
          </a:xfrm>
        </p:spPr>
        <p:txBody>
          <a:bodyPr anchor="ctr"/>
          <a:lstStyle>
            <a:lvl1pPr algn="ctr">
              <a:defRPr b="1"/>
            </a:lvl1pPr>
          </a:lstStyle>
          <a:p>
            <a:pPr lvl="0"/>
            <a:r>
              <a:rPr/>
              <a:t>Amount</a:t>
            </a:r>
          </a:p>
        </p:txBody>
      </p:sp>
      <p:sp>
        <p:nvSpPr>
          <p:cNvPr id="14" name="Rectangle 12"/>
          <p:cNvSpPr>
            <a:spLocks noGrp="1"/>
          </p:cNvSpPr>
          <p:nvPr>
            <p:ph type="body" sz="quarter" idx="22" hasCustomPrompt="1"/>
          </p:nvPr>
        </p:nvSpPr>
        <p:spPr>
          <a:xfrm>
            <a:off x="5791200" y="2895600"/>
            <a:ext cx="1371600" cy="304800"/>
          </a:xfrm>
        </p:spPr>
        <p:txBody>
          <a:bodyPr anchor="ctr"/>
          <a:lstStyle>
            <a:lvl1pPr algn="ctr">
              <a:defRPr b="1"/>
            </a:lvl1pPr>
          </a:lstStyle>
          <a:p>
            <a:pPr lvl="0"/>
            <a:r>
              <a:rPr/>
              <a:t>Amount</a:t>
            </a:r>
          </a:p>
        </p:txBody>
      </p:sp>
      <p:sp>
        <p:nvSpPr>
          <p:cNvPr id="2" name="Rectangle 12"/>
          <p:cNvSpPr>
            <a:spLocks noGrp="1"/>
          </p:cNvSpPr>
          <p:nvPr>
            <p:ph type="body" sz="quarter" idx="35" hasCustomPrompt="1"/>
          </p:nvPr>
        </p:nvSpPr>
        <p:spPr>
          <a:xfrm>
            <a:off x="5791200" y="5334000"/>
            <a:ext cx="1371600" cy="304800"/>
          </a:xfrm>
        </p:spPr>
        <p:txBody>
          <a:bodyPr anchor="ctr"/>
          <a:lstStyle>
            <a:lvl1pPr algn="ctr">
              <a:defRPr b="1"/>
            </a:lvl1pPr>
          </a:lstStyle>
          <a:p>
            <a:pPr lvl="0"/>
            <a:r>
              <a:rPr/>
              <a:t>Amount</a:t>
            </a:r>
          </a:p>
        </p:txBody>
      </p:sp>
      <p:sp>
        <p:nvSpPr>
          <p:cNvPr id="44" name="Rectangle 11"/>
          <p:cNvSpPr>
            <a:spLocks noGrp="1"/>
          </p:cNvSpPr>
          <p:nvPr>
            <p:ph type="body" sz="quarter" idx="15" hasCustomPrompt="1"/>
          </p:nvPr>
        </p:nvSpPr>
        <p:spPr>
          <a:xfrm>
            <a:off x="1524000" y="3200400"/>
            <a:ext cx="1371600" cy="152400"/>
          </a:xfrm>
        </p:spPr>
        <p:txBody>
          <a:bodyPr anchor="ctr">
            <a:noAutofit/>
          </a:bodyPr>
          <a:lstStyle>
            <a:lvl1pPr algn="ctr">
              <a:defRPr sz="800" i="1"/>
            </a:lvl1pPr>
          </a:lstStyle>
          <a:p>
            <a:pPr lvl="0"/>
            <a:r>
              <a:rPr/>
              <a:t>Date</a:t>
            </a:r>
          </a:p>
        </p:txBody>
      </p:sp>
      <p:sp>
        <p:nvSpPr>
          <p:cNvPr id="35" name="Rectangle 11"/>
          <p:cNvSpPr>
            <a:spLocks noGrp="1"/>
          </p:cNvSpPr>
          <p:nvPr>
            <p:ph type="body" sz="quarter" idx="37" hasCustomPrompt="1"/>
          </p:nvPr>
        </p:nvSpPr>
        <p:spPr>
          <a:xfrm>
            <a:off x="1524000" y="5638800"/>
            <a:ext cx="1371600" cy="152400"/>
          </a:xfrm>
        </p:spPr>
        <p:txBody>
          <a:bodyPr anchor="ctr">
            <a:noAutofit/>
          </a:bodyPr>
          <a:lstStyle>
            <a:lvl1pPr algn="ctr">
              <a:defRPr sz="800" i="1"/>
            </a:lvl1pPr>
          </a:lstStyle>
          <a:p>
            <a:pPr lvl="0"/>
            <a:r>
              <a:rPr/>
              <a:t>Date</a:t>
            </a:r>
          </a:p>
        </p:txBody>
      </p:sp>
      <p:sp>
        <p:nvSpPr>
          <p:cNvPr id="34" name="Rectangle 11"/>
          <p:cNvSpPr>
            <a:spLocks noGrp="1"/>
          </p:cNvSpPr>
          <p:nvPr>
            <p:ph type="body" sz="quarter" idx="19" hasCustomPrompt="1"/>
          </p:nvPr>
        </p:nvSpPr>
        <p:spPr>
          <a:xfrm>
            <a:off x="3657600" y="3200400"/>
            <a:ext cx="1371600" cy="152400"/>
          </a:xfrm>
        </p:spPr>
        <p:txBody>
          <a:bodyPr anchor="ctr">
            <a:noAutofit/>
          </a:bodyPr>
          <a:lstStyle>
            <a:lvl1pPr algn="ctr">
              <a:defRPr sz="800" i="1"/>
            </a:lvl1pPr>
          </a:lstStyle>
          <a:p>
            <a:pPr lvl="0"/>
            <a:r>
              <a:rPr/>
              <a:t>Date</a:t>
            </a:r>
          </a:p>
        </p:txBody>
      </p:sp>
      <p:sp>
        <p:nvSpPr>
          <p:cNvPr id="40" name="Rectangle 11"/>
          <p:cNvSpPr>
            <a:spLocks noGrp="1"/>
          </p:cNvSpPr>
          <p:nvPr>
            <p:ph type="body" sz="quarter" idx="38" hasCustomPrompt="1"/>
          </p:nvPr>
        </p:nvSpPr>
        <p:spPr>
          <a:xfrm>
            <a:off x="3657600" y="5638800"/>
            <a:ext cx="1371600" cy="152400"/>
          </a:xfrm>
        </p:spPr>
        <p:txBody>
          <a:bodyPr anchor="ctr">
            <a:noAutofit/>
          </a:bodyPr>
          <a:lstStyle>
            <a:lvl1pPr algn="ctr">
              <a:defRPr sz="800" i="1"/>
            </a:lvl1pPr>
          </a:lstStyle>
          <a:p>
            <a:pPr lvl="0"/>
            <a:r>
              <a:rPr/>
              <a:t>Date</a:t>
            </a:r>
          </a:p>
        </p:txBody>
      </p:sp>
      <p:sp>
        <p:nvSpPr>
          <p:cNvPr id="38" name="Rectangle 11"/>
          <p:cNvSpPr>
            <a:spLocks noGrp="1"/>
          </p:cNvSpPr>
          <p:nvPr>
            <p:ph type="body" sz="quarter" idx="23" hasCustomPrompt="1"/>
          </p:nvPr>
        </p:nvSpPr>
        <p:spPr>
          <a:xfrm>
            <a:off x="5791200" y="3200400"/>
            <a:ext cx="1371600" cy="152400"/>
          </a:xfrm>
        </p:spPr>
        <p:txBody>
          <a:bodyPr anchor="ctr">
            <a:noAutofit/>
          </a:bodyPr>
          <a:lstStyle>
            <a:lvl1pPr algn="ctr">
              <a:defRPr sz="800" i="1"/>
            </a:lvl1pPr>
          </a:lstStyle>
          <a:p>
            <a:pPr lvl="0"/>
            <a:r>
              <a:rPr/>
              <a:t>Date</a:t>
            </a:r>
          </a:p>
        </p:txBody>
      </p:sp>
      <p:sp>
        <p:nvSpPr>
          <p:cNvPr id="33" name="Rectangle 11"/>
          <p:cNvSpPr>
            <a:spLocks noGrp="1"/>
          </p:cNvSpPr>
          <p:nvPr>
            <p:ph type="body" sz="quarter" idx="39" hasCustomPrompt="1"/>
          </p:nvPr>
        </p:nvSpPr>
        <p:spPr>
          <a:xfrm>
            <a:off x="5791200" y="5638800"/>
            <a:ext cx="1371600" cy="152400"/>
          </a:xfrm>
        </p:spPr>
        <p:txBody>
          <a:bodyPr anchor="ctr">
            <a:noAutofit/>
          </a:bodyPr>
          <a:lstStyle>
            <a:lvl1pPr algn="ctr">
              <a:defRPr sz="800" i="1"/>
            </a:lvl1pPr>
          </a:lstStyle>
          <a:p>
            <a:pPr lvl="0"/>
            <a:r>
              <a:rPr/>
              <a:t>Date</a:t>
            </a:r>
          </a:p>
        </p:txBody>
      </p:sp>
      <p:sp>
        <p:nvSpPr>
          <p:cNvPr id="5" name="Rectangle 14"/>
          <p:cNvSpPr>
            <a:spLocks noGrp="1"/>
          </p:cNvSpPr>
          <p:nvPr>
            <p:ph type="body" sz="quarter" idx="16" hasCustomPrompt="1"/>
          </p:nvPr>
        </p:nvSpPr>
        <p:spPr>
          <a:xfrm>
            <a:off x="1524000" y="2286000"/>
            <a:ext cx="1371600" cy="609600"/>
          </a:xfrm>
        </p:spPr>
        <p:txBody>
          <a:bodyPr anchor="ctr"/>
          <a:lstStyle>
            <a:lvl1pPr algn="ctr">
              <a:defRPr sz="800"/>
            </a:lvl1pPr>
          </a:lstStyle>
          <a:p>
            <a:pPr lvl="0"/>
            <a:r>
              <a:rPr/>
              <a:t>Description</a:t>
            </a:r>
          </a:p>
        </p:txBody>
      </p:sp>
      <p:sp>
        <p:nvSpPr>
          <p:cNvPr id="56" name="Rectangle 14"/>
          <p:cNvSpPr>
            <a:spLocks noGrp="1"/>
          </p:cNvSpPr>
          <p:nvPr>
            <p:ph type="body" sz="quarter" idx="41" hasCustomPrompt="1"/>
          </p:nvPr>
        </p:nvSpPr>
        <p:spPr>
          <a:xfrm>
            <a:off x="1524000" y="4724400"/>
            <a:ext cx="1371600" cy="609600"/>
          </a:xfrm>
        </p:spPr>
        <p:txBody>
          <a:bodyPr anchor="ctr"/>
          <a:lstStyle>
            <a:lvl1pPr algn="ctr">
              <a:defRPr sz="800"/>
            </a:lvl1pPr>
          </a:lstStyle>
          <a:p>
            <a:pPr lvl="0"/>
            <a:r>
              <a:rPr/>
              <a:t>Description</a:t>
            </a:r>
          </a:p>
        </p:txBody>
      </p:sp>
      <p:sp>
        <p:nvSpPr>
          <p:cNvPr id="62" name="Rectangle 14"/>
          <p:cNvSpPr>
            <a:spLocks noGrp="1"/>
          </p:cNvSpPr>
          <p:nvPr>
            <p:ph type="body" sz="quarter" idx="20" hasCustomPrompt="1"/>
          </p:nvPr>
        </p:nvSpPr>
        <p:spPr>
          <a:xfrm>
            <a:off x="3657600" y="2286000"/>
            <a:ext cx="1371600" cy="609600"/>
          </a:xfrm>
        </p:spPr>
        <p:txBody>
          <a:bodyPr anchor="ctr"/>
          <a:lstStyle>
            <a:lvl1pPr algn="ctr">
              <a:defRPr sz="800"/>
            </a:lvl1pPr>
          </a:lstStyle>
          <a:p>
            <a:pPr lvl="0"/>
            <a:r>
              <a:rPr/>
              <a:t>Description</a:t>
            </a:r>
          </a:p>
        </p:txBody>
      </p:sp>
      <p:sp>
        <p:nvSpPr>
          <p:cNvPr id="37" name="Rectangle 14"/>
          <p:cNvSpPr>
            <a:spLocks noGrp="1"/>
          </p:cNvSpPr>
          <p:nvPr>
            <p:ph type="body" sz="quarter" idx="42" hasCustomPrompt="1"/>
          </p:nvPr>
        </p:nvSpPr>
        <p:spPr>
          <a:xfrm>
            <a:off x="3657600" y="4724400"/>
            <a:ext cx="1371600" cy="609600"/>
          </a:xfrm>
        </p:spPr>
        <p:txBody>
          <a:bodyPr anchor="ctr"/>
          <a:lstStyle>
            <a:lvl1pPr algn="ctr">
              <a:defRPr sz="800"/>
            </a:lvl1pPr>
          </a:lstStyle>
          <a:p>
            <a:pPr lvl="0"/>
            <a:r>
              <a:rPr/>
              <a:t>Description</a:t>
            </a:r>
          </a:p>
        </p:txBody>
      </p:sp>
      <p:sp>
        <p:nvSpPr>
          <p:cNvPr id="41" name="Rectangle 14"/>
          <p:cNvSpPr>
            <a:spLocks noGrp="1"/>
          </p:cNvSpPr>
          <p:nvPr>
            <p:ph type="body" sz="quarter" idx="24" hasCustomPrompt="1"/>
          </p:nvPr>
        </p:nvSpPr>
        <p:spPr>
          <a:xfrm>
            <a:off x="5791200" y="2286000"/>
            <a:ext cx="1371600" cy="609600"/>
          </a:xfrm>
        </p:spPr>
        <p:txBody>
          <a:bodyPr anchor="ctr"/>
          <a:lstStyle>
            <a:lvl1pPr algn="ctr">
              <a:defRPr sz="800"/>
            </a:lvl1pPr>
          </a:lstStyle>
          <a:p>
            <a:pPr lvl="0"/>
            <a:r>
              <a:rPr/>
              <a:t>Description</a:t>
            </a:r>
          </a:p>
        </p:txBody>
      </p:sp>
      <p:sp>
        <p:nvSpPr>
          <p:cNvPr id="52" name="Rectangle 14"/>
          <p:cNvSpPr>
            <a:spLocks noGrp="1"/>
          </p:cNvSpPr>
          <p:nvPr>
            <p:ph type="body" sz="quarter" idx="43" hasCustomPrompt="1"/>
          </p:nvPr>
        </p:nvSpPr>
        <p:spPr>
          <a:xfrm>
            <a:off x="5791200" y="4724400"/>
            <a:ext cx="1371600" cy="609600"/>
          </a:xfrm>
        </p:spPr>
        <p:txBody>
          <a:bodyPr anchor="ctr"/>
          <a:lstStyle>
            <a:lvl1pPr algn="ctr">
              <a:defRPr sz="800"/>
            </a:lvl1pPr>
          </a:lstStyle>
          <a:p>
            <a:pPr lvl="0"/>
            <a:r>
              <a:rPr/>
              <a:t>Description</a:t>
            </a:r>
          </a:p>
        </p:txBody>
      </p:sp>
      <p:sp>
        <p:nvSpPr>
          <p:cNvPr id="39" name="Rectangle 51"/>
          <p:cNvSpPr>
            <a:spLocks noGrp="1"/>
          </p:cNvSpPr>
          <p:nvPr>
            <p:ph type="body" sz="quarter" idx="46"/>
          </p:nvPr>
        </p:nvSpPr>
        <p:spPr>
          <a:xfrm>
            <a:off x="304800" y="381000"/>
            <a:ext cx="8077200" cy="838200"/>
          </a:xfrm>
        </p:spPr>
        <p:txBody>
          <a:bodyPr/>
          <a:lstStyle>
            <a:lvl1pPr>
              <a:defRPr sz="1200"/>
            </a:lvl1pPr>
          </a:lstStyle>
          <a:p>
            <a:pPr lvl="0"/>
            <a:r>
              <a:rPr/>
              <a:t>Click to edit Master text styles</a:t>
            </a:r>
          </a:p>
        </p:txBody>
      </p:sp>
      <p:sp>
        <p:nvSpPr>
          <p:cNvPr id="42" name="Rectangle 42"/>
          <p:cNvSpPr>
            <a:spLocks noGrp="1"/>
          </p:cNvSpPr>
          <p:nvPr>
            <p:ph type="dt" sz="half" idx="47"/>
          </p:nvPr>
        </p:nvSpPr>
        <p:spPr/>
        <p:txBody>
          <a:bodyPr/>
          <a:lstStyle/>
          <a:p>
            <a:pPr algn="r"/>
            <a:fld id="{E8BD303E-7304-41BE-B693-A76D7275A3B0}" type="datetime1">
              <a:rPr lang="en-US"/>
              <a:pPr algn="r"/>
              <a:t>2/18/16</a:t>
            </a:fld>
            <a:endParaRPr/>
          </a:p>
        </p:txBody>
      </p:sp>
      <p:sp>
        <p:nvSpPr>
          <p:cNvPr id="43" name="Rectangle 43"/>
          <p:cNvSpPr>
            <a:spLocks noGrp="1"/>
          </p:cNvSpPr>
          <p:nvPr>
            <p:ph type="sldNum" sz="quarter" idx="48"/>
          </p:nvPr>
        </p:nvSpPr>
        <p:spPr/>
        <p:txBody>
          <a:bodyPr/>
          <a:lstStyle/>
          <a:p>
            <a:pPr algn="r"/>
            <a:fld id="{256D3EEF-DE4E-429D-8EC4-DDC531AFF587}" type="slidenum">
              <a:rPr sz="1000"/>
              <a:pPr algn="r"/>
              <a:t>‹#›</a:t>
            </a:fld>
            <a:endParaRPr/>
          </a:p>
        </p:txBody>
      </p:sp>
      <p:sp>
        <p:nvSpPr>
          <p:cNvPr id="45" name="Rectangle 45"/>
          <p:cNvSpPr>
            <a:spLocks noGrp="1"/>
          </p:cNvSpPr>
          <p:nvPr>
            <p:ph type="ftr" sz="quarter" idx="49"/>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Agenda">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a:t>Click to edit Master title style</a:t>
            </a:r>
          </a:p>
        </p:txBody>
      </p:sp>
      <p:sp>
        <p:nvSpPr>
          <p:cNvPr id="37" name="Rectangle 37"/>
          <p:cNvSpPr>
            <a:spLocks noGrp="1"/>
          </p:cNvSpPr>
          <p:nvPr>
            <p:ph type="body" sz="quarter" idx="13" hasCustomPrompt="1"/>
          </p:nvPr>
        </p:nvSpPr>
        <p:spPr>
          <a:xfrm>
            <a:off x="310896" y="381000"/>
            <a:ext cx="7385304" cy="228600"/>
          </a:xfrm>
          <a:solidFill>
            <a:schemeClr val="tx2">
              <a:tint val="40000"/>
            </a:schemeClr>
          </a:solidFill>
        </p:spPr>
        <p:txBody>
          <a:bodyPr anchor="ctr"/>
          <a:lstStyle>
            <a:lvl1pPr>
              <a:buFontTx/>
              <a:buNone/>
              <a:defRPr sz="1100"/>
            </a:lvl1pPr>
          </a:lstStyle>
          <a:p>
            <a:pPr lvl="0"/>
            <a:r>
              <a:rPr/>
              <a:t>Click to add agenda item</a:t>
            </a:r>
          </a:p>
        </p:txBody>
      </p:sp>
      <p:sp>
        <p:nvSpPr>
          <p:cNvPr id="43" name="Rectangle 37"/>
          <p:cNvSpPr>
            <a:spLocks noGrp="1"/>
          </p:cNvSpPr>
          <p:nvPr>
            <p:ph type="body" sz="quarter" idx="15" hasCustomPrompt="1"/>
          </p:nvPr>
        </p:nvSpPr>
        <p:spPr>
          <a:xfrm>
            <a:off x="304800" y="838200"/>
            <a:ext cx="7391400" cy="228600"/>
          </a:xfrm>
          <a:solidFill>
            <a:schemeClr val="tx2">
              <a:tint val="40000"/>
            </a:schemeClr>
          </a:solidFill>
        </p:spPr>
        <p:txBody>
          <a:bodyPr anchor="ctr"/>
          <a:lstStyle>
            <a:lvl1pPr>
              <a:buFontTx/>
              <a:buNone/>
              <a:defRPr sz="1100"/>
            </a:lvl1pPr>
          </a:lstStyle>
          <a:p>
            <a:pPr lvl="0"/>
            <a:r>
              <a:rPr/>
              <a:t>Click to add agenda item</a:t>
            </a:r>
          </a:p>
        </p:txBody>
      </p:sp>
      <p:sp>
        <p:nvSpPr>
          <p:cNvPr id="41" name="Rectangle 37"/>
          <p:cNvSpPr>
            <a:spLocks noGrp="1"/>
          </p:cNvSpPr>
          <p:nvPr>
            <p:ph type="body" sz="quarter" idx="17" hasCustomPrompt="1"/>
          </p:nvPr>
        </p:nvSpPr>
        <p:spPr>
          <a:xfrm>
            <a:off x="310896" y="1295400"/>
            <a:ext cx="7385304" cy="228600"/>
          </a:xfrm>
          <a:solidFill>
            <a:schemeClr val="tx2">
              <a:tint val="40000"/>
            </a:schemeClr>
          </a:solidFill>
        </p:spPr>
        <p:txBody>
          <a:bodyPr anchor="ctr"/>
          <a:lstStyle>
            <a:lvl1pPr>
              <a:buFontTx/>
              <a:buNone/>
              <a:defRPr sz="1100"/>
            </a:lvl1pPr>
          </a:lstStyle>
          <a:p>
            <a:pPr lvl="0"/>
            <a:r>
              <a:rPr/>
              <a:t>Click to add agenda item</a:t>
            </a:r>
          </a:p>
        </p:txBody>
      </p:sp>
      <p:sp>
        <p:nvSpPr>
          <p:cNvPr id="45" name="Rectangle 37"/>
          <p:cNvSpPr>
            <a:spLocks noGrp="1"/>
          </p:cNvSpPr>
          <p:nvPr>
            <p:ph type="body" sz="quarter" idx="19" hasCustomPrompt="1"/>
          </p:nvPr>
        </p:nvSpPr>
        <p:spPr>
          <a:xfrm>
            <a:off x="310896" y="1752600"/>
            <a:ext cx="7385304" cy="228600"/>
          </a:xfrm>
          <a:solidFill>
            <a:schemeClr val="tx2">
              <a:tint val="40000"/>
            </a:schemeClr>
          </a:solidFill>
        </p:spPr>
        <p:txBody>
          <a:bodyPr anchor="ctr"/>
          <a:lstStyle>
            <a:lvl1pPr>
              <a:buFontTx/>
              <a:buNone/>
              <a:defRPr sz="1100" baseline="0"/>
            </a:lvl1pPr>
          </a:lstStyle>
          <a:p>
            <a:pPr lvl="0"/>
            <a:r>
              <a:rPr/>
              <a:t>Click to add agenda item</a:t>
            </a:r>
          </a:p>
        </p:txBody>
      </p:sp>
      <p:sp>
        <p:nvSpPr>
          <p:cNvPr id="47" name="Rectangle 37"/>
          <p:cNvSpPr>
            <a:spLocks noGrp="1"/>
          </p:cNvSpPr>
          <p:nvPr>
            <p:ph type="body" sz="quarter" idx="21" hasCustomPrompt="1"/>
          </p:nvPr>
        </p:nvSpPr>
        <p:spPr>
          <a:xfrm>
            <a:off x="310896" y="2209800"/>
            <a:ext cx="7385304" cy="228600"/>
          </a:xfrm>
          <a:solidFill>
            <a:schemeClr val="tx2">
              <a:tint val="40000"/>
            </a:schemeClr>
          </a:solidFill>
        </p:spPr>
        <p:txBody>
          <a:bodyPr anchor="ctr"/>
          <a:lstStyle>
            <a:lvl1pPr>
              <a:buFontTx/>
              <a:buNone/>
              <a:defRPr sz="1100" baseline="0"/>
            </a:lvl1pPr>
          </a:lstStyle>
          <a:p>
            <a:pPr lvl="0"/>
            <a:r>
              <a:rPr/>
              <a:t>Click to add agenda item</a:t>
            </a:r>
          </a:p>
        </p:txBody>
      </p:sp>
      <p:sp>
        <p:nvSpPr>
          <p:cNvPr id="49" name="Rectangle 37"/>
          <p:cNvSpPr>
            <a:spLocks noGrp="1"/>
          </p:cNvSpPr>
          <p:nvPr>
            <p:ph type="body" sz="quarter" idx="23" hasCustomPrompt="1"/>
          </p:nvPr>
        </p:nvSpPr>
        <p:spPr>
          <a:xfrm>
            <a:off x="310896" y="2667000"/>
            <a:ext cx="7385304" cy="228600"/>
          </a:xfrm>
          <a:solidFill>
            <a:schemeClr val="tx2">
              <a:tint val="40000"/>
            </a:schemeClr>
          </a:solidFill>
        </p:spPr>
        <p:txBody>
          <a:bodyPr anchor="ctr"/>
          <a:lstStyle>
            <a:lvl1pPr>
              <a:buFontTx/>
              <a:buNone/>
              <a:defRPr sz="1100"/>
            </a:lvl1pPr>
          </a:lstStyle>
          <a:p>
            <a:pPr lvl="0"/>
            <a:r>
              <a:rPr/>
              <a:t>Click to add agenda item</a:t>
            </a:r>
          </a:p>
        </p:txBody>
      </p:sp>
      <p:sp>
        <p:nvSpPr>
          <p:cNvPr id="51" name="Rectangle 37"/>
          <p:cNvSpPr>
            <a:spLocks noGrp="1"/>
          </p:cNvSpPr>
          <p:nvPr>
            <p:ph type="body" sz="quarter" idx="25" hasCustomPrompt="1"/>
          </p:nvPr>
        </p:nvSpPr>
        <p:spPr>
          <a:xfrm>
            <a:off x="310896" y="3124200"/>
            <a:ext cx="7385304" cy="228600"/>
          </a:xfrm>
          <a:solidFill>
            <a:schemeClr val="tx2">
              <a:tint val="40000"/>
            </a:schemeClr>
          </a:solidFill>
        </p:spPr>
        <p:txBody>
          <a:bodyPr anchor="ctr"/>
          <a:lstStyle>
            <a:lvl1pPr>
              <a:buFontTx/>
              <a:buNone/>
              <a:defRPr sz="1100"/>
            </a:lvl1pPr>
          </a:lstStyle>
          <a:p>
            <a:pPr lvl="0"/>
            <a:r>
              <a:rPr/>
              <a:t>Click to add agenda item</a:t>
            </a:r>
          </a:p>
        </p:txBody>
      </p:sp>
      <p:sp>
        <p:nvSpPr>
          <p:cNvPr id="53" name="Rectangle 37"/>
          <p:cNvSpPr>
            <a:spLocks noGrp="1"/>
          </p:cNvSpPr>
          <p:nvPr>
            <p:ph type="body" sz="quarter" idx="27" hasCustomPrompt="1"/>
          </p:nvPr>
        </p:nvSpPr>
        <p:spPr>
          <a:xfrm>
            <a:off x="310896" y="3581400"/>
            <a:ext cx="7385304" cy="228600"/>
          </a:xfrm>
          <a:solidFill>
            <a:schemeClr val="tx2">
              <a:tint val="40000"/>
            </a:schemeClr>
          </a:solidFill>
        </p:spPr>
        <p:txBody>
          <a:bodyPr anchor="ctr"/>
          <a:lstStyle>
            <a:lvl1pPr>
              <a:buFontTx/>
              <a:buNone/>
              <a:defRPr sz="1100"/>
            </a:lvl1pPr>
          </a:lstStyle>
          <a:p>
            <a:pPr lvl="0"/>
            <a:r>
              <a:rPr/>
              <a:t>Click to add agenda item</a:t>
            </a:r>
          </a:p>
        </p:txBody>
      </p:sp>
      <p:sp>
        <p:nvSpPr>
          <p:cNvPr id="55" name="Rectangle 37"/>
          <p:cNvSpPr>
            <a:spLocks noGrp="1"/>
          </p:cNvSpPr>
          <p:nvPr>
            <p:ph type="body" sz="quarter" idx="29" hasCustomPrompt="1"/>
          </p:nvPr>
        </p:nvSpPr>
        <p:spPr>
          <a:xfrm>
            <a:off x="310896" y="4038600"/>
            <a:ext cx="7385304" cy="228600"/>
          </a:xfrm>
          <a:solidFill>
            <a:schemeClr val="tx2">
              <a:tint val="40000"/>
            </a:schemeClr>
          </a:solidFill>
        </p:spPr>
        <p:txBody>
          <a:bodyPr anchor="ctr"/>
          <a:lstStyle>
            <a:lvl1pPr>
              <a:buFontTx/>
              <a:buNone/>
              <a:defRPr sz="1100" baseline="0"/>
            </a:lvl1pPr>
          </a:lstStyle>
          <a:p>
            <a:pPr lvl="0"/>
            <a:r>
              <a:rPr/>
              <a:t>Click to add agenda item</a:t>
            </a:r>
          </a:p>
        </p:txBody>
      </p:sp>
      <p:sp>
        <p:nvSpPr>
          <p:cNvPr id="57" name="Rectangle 37"/>
          <p:cNvSpPr>
            <a:spLocks noGrp="1"/>
          </p:cNvSpPr>
          <p:nvPr>
            <p:ph type="body" sz="quarter" idx="31" hasCustomPrompt="1"/>
          </p:nvPr>
        </p:nvSpPr>
        <p:spPr>
          <a:xfrm>
            <a:off x="310896" y="4495800"/>
            <a:ext cx="7385304" cy="228600"/>
          </a:xfrm>
          <a:solidFill>
            <a:schemeClr val="tx2">
              <a:tint val="40000"/>
            </a:schemeClr>
          </a:solidFill>
        </p:spPr>
        <p:txBody>
          <a:bodyPr anchor="ctr"/>
          <a:lstStyle>
            <a:lvl1pPr>
              <a:buFontTx/>
              <a:buNone/>
              <a:defRPr sz="1100"/>
            </a:lvl1pPr>
          </a:lstStyle>
          <a:p>
            <a:pPr lvl="0"/>
            <a:r>
              <a:rPr/>
              <a:t>Click to add agenda item</a:t>
            </a:r>
          </a:p>
        </p:txBody>
      </p:sp>
      <p:sp>
        <p:nvSpPr>
          <p:cNvPr id="26" name="Rectangle 37"/>
          <p:cNvSpPr>
            <a:spLocks noGrp="1"/>
          </p:cNvSpPr>
          <p:nvPr>
            <p:ph type="body" sz="quarter" idx="33" hasCustomPrompt="1"/>
          </p:nvPr>
        </p:nvSpPr>
        <p:spPr>
          <a:xfrm>
            <a:off x="310896" y="4953000"/>
            <a:ext cx="7385304" cy="228600"/>
          </a:xfrm>
          <a:solidFill>
            <a:schemeClr val="tx2">
              <a:tint val="40000"/>
            </a:schemeClr>
          </a:solidFill>
        </p:spPr>
        <p:txBody>
          <a:bodyPr anchor="ctr"/>
          <a:lstStyle>
            <a:lvl1pPr>
              <a:buFontTx/>
              <a:buNone/>
              <a:defRPr sz="1100"/>
            </a:lvl1pPr>
          </a:lstStyle>
          <a:p>
            <a:pPr lvl="0"/>
            <a:r>
              <a:rPr/>
              <a:t>Click to add agenda item</a:t>
            </a:r>
          </a:p>
        </p:txBody>
      </p:sp>
      <p:sp>
        <p:nvSpPr>
          <p:cNvPr id="28" name="Rectangle 37"/>
          <p:cNvSpPr>
            <a:spLocks noGrp="1"/>
          </p:cNvSpPr>
          <p:nvPr>
            <p:ph type="body" sz="quarter" idx="35" hasCustomPrompt="1"/>
          </p:nvPr>
        </p:nvSpPr>
        <p:spPr>
          <a:xfrm>
            <a:off x="310896" y="5410200"/>
            <a:ext cx="7385304" cy="228600"/>
          </a:xfrm>
          <a:solidFill>
            <a:schemeClr val="tx2">
              <a:tint val="40000"/>
            </a:schemeClr>
          </a:solidFill>
        </p:spPr>
        <p:txBody>
          <a:bodyPr anchor="ctr"/>
          <a:lstStyle>
            <a:lvl1pPr>
              <a:buFontTx/>
              <a:buNone/>
              <a:defRPr sz="1100"/>
            </a:lvl1pPr>
          </a:lstStyle>
          <a:p>
            <a:pPr lvl="0"/>
            <a:r>
              <a:rPr/>
              <a:t>Click to add agenda item</a:t>
            </a:r>
          </a:p>
        </p:txBody>
      </p:sp>
      <p:sp>
        <p:nvSpPr>
          <p:cNvPr id="98" name="Rectangle 37"/>
          <p:cNvSpPr>
            <a:spLocks noGrp="1"/>
          </p:cNvSpPr>
          <p:nvPr>
            <p:ph type="body" sz="quarter" idx="14" hasCustomPrompt="1"/>
          </p:nvPr>
        </p:nvSpPr>
        <p:spPr>
          <a:xfrm>
            <a:off x="7696200" y="381000"/>
            <a:ext cx="685800" cy="228600"/>
          </a:xfrm>
          <a:solidFill>
            <a:schemeClr val="accent6">
              <a:shade val="75000"/>
            </a:schemeClr>
          </a:solidFill>
        </p:spPr>
        <p:txBody>
          <a:bodyPr anchor="ctr"/>
          <a:lstStyle>
            <a:lvl1pPr algn="r">
              <a:buFontTx/>
              <a:buNone/>
              <a:defRPr sz="1100">
                <a:solidFill>
                  <a:schemeClr val="bg1"/>
                </a:solidFill>
              </a:defRPr>
            </a:lvl1pPr>
          </a:lstStyle>
          <a:p>
            <a:pPr lvl="0"/>
            <a:r>
              <a:rPr/>
              <a:t>Page #</a:t>
            </a:r>
          </a:p>
        </p:txBody>
      </p:sp>
      <p:sp>
        <p:nvSpPr>
          <p:cNvPr id="44" name="Rectangle 37"/>
          <p:cNvSpPr>
            <a:spLocks noGrp="1"/>
          </p:cNvSpPr>
          <p:nvPr>
            <p:ph type="body" sz="quarter" idx="16" hasCustomPrompt="1"/>
          </p:nvPr>
        </p:nvSpPr>
        <p:spPr>
          <a:xfrm>
            <a:off x="7696200" y="838200"/>
            <a:ext cx="685800" cy="228600"/>
          </a:xfrm>
          <a:solidFill>
            <a:schemeClr val="accent6">
              <a:shade val="75000"/>
            </a:schemeClr>
          </a:solidFill>
        </p:spPr>
        <p:txBody>
          <a:bodyPr anchor="ctr"/>
          <a:lstStyle>
            <a:lvl1pPr algn="r">
              <a:buFontTx/>
              <a:buNone/>
              <a:defRPr sz="1100">
                <a:solidFill>
                  <a:schemeClr val="bg1"/>
                </a:solidFill>
              </a:defRPr>
            </a:lvl1pPr>
          </a:lstStyle>
          <a:p>
            <a:pPr lvl="0"/>
            <a:r>
              <a:rPr/>
              <a:t>Page #</a:t>
            </a:r>
          </a:p>
        </p:txBody>
      </p:sp>
      <p:sp>
        <p:nvSpPr>
          <p:cNvPr id="42" name="Rectangle 37"/>
          <p:cNvSpPr>
            <a:spLocks noGrp="1"/>
          </p:cNvSpPr>
          <p:nvPr>
            <p:ph type="body" sz="quarter" idx="18" hasCustomPrompt="1"/>
          </p:nvPr>
        </p:nvSpPr>
        <p:spPr>
          <a:xfrm>
            <a:off x="7696200" y="1295400"/>
            <a:ext cx="685800" cy="228600"/>
          </a:xfrm>
          <a:solidFill>
            <a:schemeClr val="accent6">
              <a:shade val="75000"/>
            </a:schemeClr>
          </a:solidFill>
        </p:spPr>
        <p:txBody>
          <a:bodyPr anchor="ctr"/>
          <a:lstStyle>
            <a:lvl1pPr algn="r">
              <a:buFontTx/>
              <a:buNone/>
              <a:defRPr sz="1100">
                <a:solidFill>
                  <a:schemeClr val="bg1"/>
                </a:solidFill>
              </a:defRPr>
            </a:lvl1pPr>
          </a:lstStyle>
          <a:p>
            <a:pPr lvl="0"/>
            <a:r>
              <a:rPr/>
              <a:t>Page #</a:t>
            </a:r>
          </a:p>
        </p:txBody>
      </p:sp>
      <p:sp>
        <p:nvSpPr>
          <p:cNvPr id="46" name="Rectangle 37"/>
          <p:cNvSpPr>
            <a:spLocks noGrp="1"/>
          </p:cNvSpPr>
          <p:nvPr>
            <p:ph type="body" sz="quarter" idx="20" hasCustomPrompt="1"/>
          </p:nvPr>
        </p:nvSpPr>
        <p:spPr>
          <a:xfrm>
            <a:off x="7696200" y="1752600"/>
            <a:ext cx="685800" cy="228600"/>
          </a:xfrm>
          <a:solidFill>
            <a:schemeClr val="accent6">
              <a:shade val="75000"/>
            </a:schemeClr>
          </a:solidFill>
        </p:spPr>
        <p:txBody>
          <a:bodyPr anchor="ctr"/>
          <a:lstStyle>
            <a:lvl1pPr algn="r">
              <a:buFontTx/>
              <a:buNone/>
              <a:defRPr sz="1100">
                <a:solidFill>
                  <a:schemeClr val="bg1"/>
                </a:solidFill>
              </a:defRPr>
            </a:lvl1pPr>
          </a:lstStyle>
          <a:p>
            <a:pPr lvl="0"/>
            <a:r>
              <a:rPr/>
              <a:t>Page #</a:t>
            </a:r>
          </a:p>
        </p:txBody>
      </p:sp>
      <p:sp>
        <p:nvSpPr>
          <p:cNvPr id="48" name="Rectangle 37"/>
          <p:cNvSpPr>
            <a:spLocks noGrp="1"/>
          </p:cNvSpPr>
          <p:nvPr>
            <p:ph type="body" sz="quarter" idx="22" hasCustomPrompt="1"/>
          </p:nvPr>
        </p:nvSpPr>
        <p:spPr>
          <a:xfrm>
            <a:off x="7696200" y="2209800"/>
            <a:ext cx="685800" cy="228600"/>
          </a:xfrm>
          <a:solidFill>
            <a:schemeClr val="accent6">
              <a:shade val="75000"/>
            </a:schemeClr>
          </a:solidFill>
        </p:spPr>
        <p:txBody>
          <a:bodyPr anchor="ctr"/>
          <a:lstStyle>
            <a:lvl1pPr algn="r">
              <a:buFontTx/>
              <a:buNone/>
              <a:defRPr sz="1100">
                <a:solidFill>
                  <a:schemeClr val="bg1"/>
                </a:solidFill>
              </a:defRPr>
            </a:lvl1pPr>
          </a:lstStyle>
          <a:p>
            <a:pPr lvl="0"/>
            <a:r>
              <a:rPr/>
              <a:t>Page #</a:t>
            </a:r>
          </a:p>
        </p:txBody>
      </p:sp>
      <p:sp>
        <p:nvSpPr>
          <p:cNvPr id="50" name="Rectangle 37"/>
          <p:cNvSpPr>
            <a:spLocks noGrp="1"/>
          </p:cNvSpPr>
          <p:nvPr>
            <p:ph type="body" sz="quarter" idx="24" hasCustomPrompt="1"/>
          </p:nvPr>
        </p:nvSpPr>
        <p:spPr>
          <a:xfrm>
            <a:off x="7696200" y="2667000"/>
            <a:ext cx="685800" cy="228600"/>
          </a:xfrm>
          <a:solidFill>
            <a:schemeClr val="accent6">
              <a:shade val="75000"/>
            </a:schemeClr>
          </a:solidFill>
        </p:spPr>
        <p:txBody>
          <a:bodyPr anchor="ctr"/>
          <a:lstStyle>
            <a:lvl1pPr algn="r">
              <a:buFontTx/>
              <a:buNone/>
              <a:defRPr sz="1100">
                <a:solidFill>
                  <a:schemeClr val="bg1"/>
                </a:solidFill>
              </a:defRPr>
            </a:lvl1pPr>
          </a:lstStyle>
          <a:p>
            <a:pPr lvl="0"/>
            <a:r>
              <a:rPr/>
              <a:t>Page #</a:t>
            </a:r>
          </a:p>
        </p:txBody>
      </p:sp>
      <p:sp>
        <p:nvSpPr>
          <p:cNvPr id="52" name="Rectangle 37"/>
          <p:cNvSpPr>
            <a:spLocks noGrp="1"/>
          </p:cNvSpPr>
          <p:nvPr>
            <p:ph type="body" sz="quarter" idx="26" hasCustomPrompt="1"/>
          </p:nvPr>
        </p:nvSpPr>
        <p:spPr>
          <a:xfrm>
            <a:off x="7696200" y="3124200"/>
            <a:ext cx="685800" cy="228600"/>
          </a:xfrm>
          <a:solidFill>
            <a:schemeClr val="accent6">
              <a:shade val="75000"/>
            </a:schemeClr>
          </a:solidFill>
        </p:spPr>
        <p:txBody>
          <a:bodyPr anchor="ctr"/>
          <a:lstStyle>
            <a:lvl1pPr algn="r">
              <a:buFontTx/>
              <a:buNone/>
              <a:defRPr sz="1100">
                <a:solidFill>
                  <a:schemeClr val="bg1"/>
                </a:solidFill>
              </a:defRPr>
            </a:lvl1pPr>
          </a:lstStyle>
          <a:p>
            <a:pPr lvl="0"/>
            <a:r>
              <a:rPr/>
              <a:t>Page #</a:t>
            </a:r>
          </a:p>
        </p:txBody>
      </p:sp>
      <p:sp>
        <p:nvSpPr>
          <p:cNvPr id="54" name="Rectangle 37"/>
          <p:cNvSpPr>
            <a:spLocks noGrp="1"/>
          </p:cNvSpPr>
          <p:nvPr>
            <p:ph type="body" sz="quarter" idx="28" hasCustomPrompt="1"/>
          </p:nvPr>
        </p:nvSpPr>
        <p:spPr>
          <a:xfrm>
            <a:off x="7696200" y="3581400"/>
            <a:ext cx="685800" cy="228600"/>
          </a:xfrm>
          <a:solidFill>
            <a:schemeClr val="accent6">
              <a:shade val="75000"/>
            </a:schemeClr>
          </a:solidFill>
        </p:spPr>
        <p:txBody>
          <a:bodyPr anchor="ctr"/>
          <a:lstStyle>
            <a:lvl1pPr algn="r">
              <a:buFontTx/>
              <a:buNone/>
              <a:defRPr sz="1100">
                <a:solidFill>
                  <a:schemeClr val="bg1"/>
                </a:solidFill>
              </a:defRPr>
            </a:lvl1pPr>
          </a:lstStyle>
          <a:p>
            <a:pPr lvl="0"/>
            <a:r>
              <a:rPr/>
              <a:t>Page #</a:t>
            </a:r>
          </a:p>
        </p:txBody>
      </p:sp>
      <p:sp>
        <p:nvSpPr>
          <p:cNvPr id="56" name="Rectangle 37"/>
          <p:cNvSpPr>
            <a:spLocks noGrp="1"/>
          </p:cNvSpPr>
          <p:nvPr>
            <p:ph type="body" sz="quarter" idx="30" hasCustomPrompt="1"/>
          </p:nvPr>
        </p:nvSpPr>
        <p:spPr>
          <a:xfrm>
            <a:off x="7696200" y="4038600"/>
            <a:ext cx="685800" cy="228600"/>
          </a:xfrm>
          <a:solidFill>
            <a:schemeClr val="accent6">
              <a:shade val="75000"/>
            </a:schemeClr>
          </a:solidFill>
        </p:spPr>
        <p:txBody>
          <a:bodyPr anchor="ctr"/>
          <a:lstStyle>
            <a:lvl1pPr algn="r">
              <a:buFontTx/>
              <a:buNone/>
              <a:defRPr sz="1100">
                <a:solidFill>
                  <a:schemeClr val="bg1"/>
                </a:solidFill>
              </a:defRPr>
            </a:lvl1pPr>
          </a:lstStyle>
          <a:p>
            <a:pPr lvl="0"/>
            <a:r>
              <a:rPr/>
              <a:t>Page #</a:t>
            </a:r>
          </a:p>
        </p:txBody>
      </p:sp>
      <p:sp>
        <p:nvSpPr>
          <p:cNvPr id="58" name="Rectangle 37"/>
          <p:cNvSpPr>
            <a:spLocks noGrp="1"/>
          </p:cNvSpPr>
          <p:nvPr>
            <p:ph type="body" sz="quarter" idx="32" hasCustomPrompt="1"/>
          </p:nvPr>
        </p:nvSpPr>
        <p:spPr>
          <a:xfrm>
            <a:off x="7696200" y="4495800"/>
            <a:ext cx="685800" cy="228600"/>
          </a:xfrm>
          <a:solidFill>
            <a:schemeClr val="accent6">
              <a:shade val="75000"/>
            </a:schemeClr>
          </a:solidFill>
        </p:spPr>
        <p:txBody>
          <a:bodyPr anchor="ctr"/>
          <a:lstStyle>
            <a:lvl1pPr algn="r">
              <a:buFontTx/>
              <a:buNone/>
              <a:defRPr sz="1100">
                <a:solidFill>
                  <a:schemeClr val="bg1"/>
                </a:solidFill>
              </a:defRPr>
            </a:lvl1pPr>
          </a:lstStyle>
          <a:p>
            <a:pPr lvl="0"/>
            <a:r>
              <a:rPr/>
              <a:t>Page #</a:t>
            </a:r>
          </a:p>
        </p:txBody>
      </p:sp>
      <p:sp>
        <p:nvSpPr>
          <p:cNvPr id="27" name="Rectangle 37"/>
          <p:cNvSpPr>
            <a:spLocks noGrp="1"/>
          </p:cNvSpPr>
          <p:nvPr>
            <p:ph type="body" sz="quarter" idx="34" hasCustomPrompt="1"/>
          </p:nvPr>
        </p:nvSpPr>
        <p:spPr>
          <a:xfrm>
            <a:off x="7696200" y="4953000"/>
            <a:ext cx="685800" cy="228600"/>
          </a:xfrm>
          <a:solidFill>
            <a:schemeClr val="accent6">
              <a:shade val="75000"/>
            </a:schemeClr>
          </a:solidFill>
        </p:spPr>
        <p:txBody>
          <a:bodyPr anchor="ctr"/>
          <a:lstStyle>
            <a:lvl1pPr algn="r">
              <a:buFontTx/>
              <a:buNone/>
              <a:defRPr sz="1100">
                <a:solidFill>
                  <a:schemeClr val="bg1"/>
                </a:solidFill>
              </a:defRPr>
            </a:lvl1pPr>
          </a:lstStyle>
          <a:p>
            <a:pPr lvl="0"/>
            <a:r>
              <a:rPr/>
              <a:t>Page #</a:t>
            </a:r>
          </a:p>
        </p:txBody>
      </p:sp>
      <p:sp>
        <p:nvSpPr>
          <p:cNvPr id="29" name="Rectangle 37"/>
          <p:cNvSpPr>
            <a:spLocks noGrp="1"/>
          </p:cNvSpPr>
          <p:nvPr>
            <p:ph type="body" sz="quarter" idx="36" hasCustomPrompt="1"/>
          </p:nvPr>
        </p:nvSpPr>
        <p:spPr>
          <a:xfrm>
            <a:off x="7696200" y="5410200"/>
            <a:ext cx="685800" cy="228600"/>
          </a:xfrm>
          <a:solidFill>
            <a:schemeClr val="accent6">
              <a:shade val="75000"/>
            </a:schemeClr>
          </a:solidFill>
        </p:spPr>
        <p:txBody>
          <a:bodyPr anchor="ctr"/>
          <a:lstStyle>
            <a:lvl1pPr algn="r">
              <a:buFontTx/>
              <a:buNone/>
              <a:defRPr sz="1100">
                <a:solidFill>
                  <a:schemeClr val="bg1"/>
                </a:solidFill>
              </a:defRPr>
            </a:lvl1pPr>
          </a:lstStyle>
          <a:p>
            <a:pPr lvl="0"/>
            <a:r>
              <a:rPr/>
              <a:t>Page #</a:t>
            </a:r>
          </a:p>
        </p:txBody>
      </p:sp>
      <p:sp>
        <p:nvSpPr>
          <p:cNvPr id="30" name="Rectangle 37"/>
          <p:cNvSpPr>
            <a:spLocks noGrp="1"/>
          </p:cNvSpPr>
          <p:nvPr>
            <p:ph type="body" sz="quarter" idx="37" hasCustomPrompt="1"/>
          </p:nvPr>
        </p:nvSpPr>
        <p:spPr>
          <a:xfrm>
            <a:off x="310896" y="5867400"/>
            <a:ext cx="7385304" cy="228600"/>
          </a:xfrm>
          <a:solidFill>
            <a:schemeClr val="tx2">
              <a:tint val="40000"/>
            </a:schemeClr>
          </a:solidFill>
        </p:spPr>
        <p:txBody>
          <a:bodyPr anchor="ctr">
            <a:noAutofit/>
          </a:bodyPr>
          <a:lstStyle>
            <a:lvl1pPr>
              <a:buFontTx/>
              <a:buNone/>
              <a:defRPr sz="1100"/>
            </a:lvl1pPr>
          </a:lstStyle>
          <a:p>
            <a:pPr lvl="0"/>
            <a:r>
              <a:rPr/>
              <a:t>Click to add agenda item</a:t>
            </a:r>
          </a:p>
        </p:txBody>
      </p:sp>
      <p:sp>
        <p:nvSpPr>
          <p:cNvPr id="31" name="Rectangle 37"/>
          <p:cNvSpPr>
            <a:spLocks noGrp="1"/>
          </p:cNvSpPr>
          <p:nvPr>
            <p:ph type="body" sz="quarter" idx="38" hasCustomPrompt="1"/>
          </p:nvPr>
        </p:nvSpPr>
        <p:spPr>
          <a:xfrm>
            <a:off x="7696200" y="5867400"/>
            <a:ext cx="685800" cy="228600"/>
          </a:xfrm>
          <a:solidFill>
            <a:schemeClr val="accent6">
              <a:shade val="75000"/>
            </a:schemeClr>
          </a:solidFill>
        </p:spPr>
        <p:txBody>
          <a:bodyPr anchor="ctr"/>
          <a:lstStyle>
            <a:lvl1pPr algn="r">
              <a:buFontTx/>
              <a:buNone/>
              <a:defRPr sz="1100">
                <a:solidFill>
                  <a:schemeClr val="bg1"/>
                </a:solidFill>
              </a:defRPr>
            </a:lvl1pPr>
          </a:lstStyle>
          <a:p>
            <a:pPr lvl="0"/>
            <a:r>
              <a:rPr/>
              <a:t>Page #</a:t>
            </a:r>
          </a:p>
        </p:txBody>
      </p:sp>
      <p:sp>
        <p:nvSpPr>
          <p:cNvPr id="32" name="Rectangle 32"/>
          <p:cNvSpPr>
            <a:spLocks noGrp="1"/>
          </p:cNvSpPr>
          <p:nvPr>
            <p:ph type="dt" sz="half" idx="39"/>
          </p:nvPr>
        </p:nvSpPr>
        <p:spPr/>
        <p:txBody>
          <a:bodyPr/>
          <a:lstStyle>
            <a:lvl1pPr>
              <a:defRPr sz="1100"/>
            </a:lvl1pPr>
          </a:lstStyle>
          <a:p>
            <a:pPr algn="r"/>
            <a:fld id="{F17F374F-8F2E-42FC-B8C0-8EDFCA32CD96}" type="datetime1">
              <a:rPr lang="en-US" sz="1100"/>
              <a:pPr algn="r"/>
              <a:t>2/18/16</a:t>
            </a:fld>
            <a:endParaRPr sz="1100"/>
          </a:p>
        </p:txBody>
      </p:sp>
      <p:sp>
        <p:nvSpPr>
          <p:cNvPr id="33" name="Rectangle 33"/>
          <p:cNvSpPr>
            <a:spLocks noGrp="1"/>
          </p:cNvSpPr>
          <p:nvPr>
            <p:ph type="sldNum" sz="quarter" idx="40"/>
          </p:nvPr>
        </p:nvSpPr>
        <p:spPr/>
        <p:txBody>
          <a:bodyPr/>
          <a:lstStyle/>
          <a:p>
            <a:pPr algn="r"/>
            <a:fld id="{256D3EEF-DE4E-429D-8EC4-DDC531AFF587}" type="slidenum">
              <a:rPr sz="1000"/>
              <a:pPr algn="r"/>
              <a:t>‹#›</a:t>
            </a:fld>
            <a:endParaRPr/>
          </a:p>
        </p:txBody>
      </p:sp>
      <p:sp>
        <p:nvSpPr>
          <p:cNvPr id="34" name="Rectangle 34"/>
          <p:cNvSpPr>
            <a:spLocks noGrp="1"/>
          </p:cNvSpPr>
          <p:nvPr>
            <p:ph type="ftr" sz="quarter" idx="41"/>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reserve="1">
  <p:cSld name="Section Header">
    <p:spTree>
      <p:nvGrpSpPr>
        <p:cNvPr id="1" name=""/>
        <p:cNvGrpSpPr/>
        <p:nvPr/>
      </p:nvGrpSpPr>
      <p:grpSpPr>
        <a:xfrm>
          <a:off x="0" y="0"/>
          <a:ext cx="0" cy="0"/>
          <a:chOff x="0" y="0"/>
          <a:chExt cx="0" cy="0"/>
        </a:xfrm>
      </p:grpSpPr>
      <p:sp>
        <p:nvSpPr>
          <p:cNvPr id="9" name="Rectangle 8"/>
          <p:cNvSpPr/>
          <p:nvPr userDrawn="1"/>
        </p:nvSpPr>
        <p:spPr>
          <a:xfrm>
            <a:off x="0" y="304800"/>
            <a:ext cx="9144000" cy="609600"/>
          </a:xfrm>
          <a:prstGeom prst="rect">
            <a:avLst/>
          </a:prstGeom>
          <a:solidFill>
            <a:schemeClr val="accent6">
              <a:shade val="75000"/>
            </a:schemeClr>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p>
            <a:pPr algn="ctr"/>
            <a:endParaRPr/>
          </a:p>
        </p:txBody>
      </p:sp>
      <p:sp>
        <p:nvSpPr>
          <p:cNvPr id="14" name="Title 13"/>
          <p:cNvSpPr>
            <a:spLocks noGrp="1"/>
          </p:cNvSpPr>
          <p:nvPr>
            <p:ph type="ctrTitle"/>
          </p:nvPr>
        </p:nvSpPr>
        <p:spPr>
          <a:xfrm>
            <a:off x="228600" y="381000"/>
            <a:ext cx="7239000" cy="533400"/>
          </a:xfrm>
          <a:noFill/>
        </p:spPr>
        <p:txBody>
          <a:bodyPr vert="horz"/>
          <a:lstStyle>
            <a:lvl1pPr algn="l">
              <a:defRPr sz="2000" b="0" cap="all" spc="150" baseline="0">
                <a:solidFill>
                  <a:schemeClr val="bg1"/>
                </a:solidFill>
              </a:defRPr>
            </a:lvl1pPr>
          </a:lstStyle>
          <a:p>
            <a:r>
              <a:rPr/>
              <a:t>Click to edit Master title style</a:t>
            </a:r>
          </a:p>
        </p:txBody>
      </p:sp>
      <p:sp>
        <p:nvSpPr>
          <p:cNvPr id="11" name="Rectangle 10"/>
          <p:cNvSpPr/>
          <p:nvPr userDrawn="1"/>
        </p:nvSpPr>
        <p:spPr>
          <a:xfrm>
            <a:off x="0" y="914400"/>
            <a:ext cx="9144000" cy="27432"/>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a:endParaRPr/>
          </a:p>
        </p:txBody>
      </p:sp>
      <p:pic>
        <p:nvPicPr>
          <p:cNvPr id="15" name="Picture 14" descr="radiation symbol.tiff"/>
          <p:cNvPicPr>
            <a:picLocks noChangeAspect="1"/>
          </p:cNvPicPr>
          <p:nvPr userDrawn="1"/>
        </p:nvPicPr>
        <p:blipFill>
          <a:blip r:embed="rId2"/>
          <a:stretch>
            <a:fillRect/>
          </a:stretch>
        </p:blipFill>
        <p:spPr>
          <a:xfrm>
            <a:off x="8229600" y="6248400"/>
            <a:ext cx="609600" cy="535259"/>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Heading Only">
    <p:spTree>
      <p:nvGrpSpPr>
        <p:cNvPr id="1" name=""/>
        <p:cNvGrpSpPr/>
        <p:nvPr/>
      </p:nvGrpSpPr>
      <p:grpSpPr>
        <a:xfrm>
          <a:off x="0" y="0"/>
          <a:ext cx="0" cy="0"/>
          <a:chOff x="0" y="0"/>
          <a:chExt cx="0" cy="0"/>
        </a:xfrm>
      </p:grpSpPr>
      <p:sp>
        <p:nvSpPr>
          <p:cNvPr id="29" name="Rectangle 2"/>
          <p:cNvSpPr>
            <a:spLocks noGrp="1"/>
          </p:cNvSpPr>
          <p:nvPr>
            <p:ph type="title"/>
          </p:nvPr>
        </p:nvSpPr>
        <p:spPr/>
        <p:txBody>
          <a:bodyPr/>
          <a:lstStyle/>
          <a:p>
            <a:r>
              <a:rPr/>
              <a:t>Click to edit Master title style</a:t>
            </a:r>
          </a:p>
        </p:txBody>
      </p:sp>
      <p:sp>
        <p:nvSpPr>
          <p:cNvPr id="19" name="Rectangle 8"/>
          <p:cNvSpPr>
            <a:spLocks noGrp="1"/>
          </p:cNvSpPr>
          <p:nvPr>
            <p:ph type="body" sz="quarter" idx="13" hasCustomPrompt="1"/>
          </p:nvPr>
        </p:nvSpPr>
        <p:spPr>
          <a:xfrm>
            <a:off x="304800" y="381000"/>
            <a:ext cx="8077200" cy="228600"/>
          </a:xfrm>
          <a:solidFill>
            <a:schemeClr val="accent6">
              <a:shade val="75000"/>
            </a:schemeClr>
          </a:solidFill>
        </p:spPr>
        <p:txBody>
          <a:bodyPr/>
          <a:lstStyle>
            <a:lvl1pPr>
              <a:defRPr b="1">
                <a:solidFill>
                  <a:schemeClr val="bg1"/>
                </a:solidFill>
              </a:defRPr>
            </a:lvl1pPr>
          </a:lstStyle>
          <a:p>
            <a:pPr lvl="0"/>
            <a:r>
              <a:rPr/>
              <a:t>Click to add heading</a:t>
            </a:r>
          </a:p>
        </p:txBody>
      </p:sp>
      <p:sp>
        <p:nvSpPr>
          <p:cNvPr id="7" name="Rectangle 7"/>
          <p:cNvSpPr>
            <a:spLocks noGrp="1"/>
          </p:cNvSpPr>
          <p:nvPr>
            <p:ph type="dt" sz="half" idx="14"/>
          </p:nvPr>
        </p:nvSpPr>
        <p:spPr/>
        <p:txBody>
          <a:bodyPr/>
          <a:lstStyle/>
          <a:p>
            <a:pPr algn="r"/>
            <a:fld id="{F7F1F872-C5DE-403B-85F0-1024E6CA1886}" type="datetime1">
              <a:rPr lang="en-US"/>
              <a:pPr algn="r"/>
              <a:t>2/18/16</a:t>
            </a:fld>
            <a:endParaRPr/>
          </a:p>
        </p:txBody>
      </p:sp>
      <p:sp>
        <p:nvSpPr>
          <p:cNvPr id="8" name="Rectangle 8"/>
          <p:cNvSpPr>
            <a:spLocks noGrp="1"/>
          </p:cNvSpPr>
          <p:nvPr>
            <p:ph type="sldNum" sz="quarter" idx="15"/>
          </p:nvPr>
        </p:nvSpPr>
        <p:spPr/>
        <p:txBody>
          <a:bodyPr/>
          <a:lstStyle/>
          <a:p>
            <a:pPr algn="r"/>
            <a:fld id="{256D3EEF-DE4E-429D-8EC4-DDC531AFF587}" type="slidenum">
              <a:rPr sz="1000"/>
              <a:pPr algn="r"/>
              <a:t>‹#›</a:t>
            </a:fld>
            <a:endParaRPr/>
          </a:p>
        </p:txBody>
      </p:sp>
      <p:sp>
        <p:nvSpPr>
          <p:cNvPr id="9" name="Rectangle 9"/>
          <p:cNvSpPr>
            <a:spLocks noGrp="1"/>
          </p:cNvSpPr>
          <p:nvPr>
            <p:ph type="ftr" sz="quarter" idx="16"/>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Blank">
    <p:spTree>
      <p:nvGrpSpPr>
        <p:cNvPr id="1" name=""/>
        <p:cNvGrpSpPr/>
        <p:nvPr/>
      </p:nvGrpSpPr>
      <p:grpSpPr>
        <a:xfrm>
          <a:off x="0" y="0"/>
          <a:ext cx="0" cy="0"/>
          <a:chOff x="0" y="0"/>
          <a:chExt cx="0" cy="0"/>
        </a:xfrm>
      </p:grpSpPr>
      <p:sp>
        <p:nvSpPr>
          <p:cNvPr id="18" name="Rectangle 2"/>
          <p:cNvSpPr>
            <a:spLocks noGrp="1"/>
          </p:cNvSpPr>
          <p:nvPr>
            <p:ph type="title"/>
          </p:nvPr>
        </p:nvSpPr>
        <p:spPr/>
        <p:txBody>
          <a:bodyPr/>
          <a:lstStyle/>
          <a:p>
            <a:r>
              <a:rPr/>
              <a:t>Click to edit Master title style</a:t>
            </a:r>
          </a:p>
        </p:txBody>
      </p:sp>
      <p:sp>
        <p:nvSpPr>
          <p:cNvPr id="6" name="Rectangle 6"/>
          <p:cNvSpPr>
            <a:spLocks noGrp="1"/>
          </p:cNvSpPr>
          <p:nvPr>
            <p:ph type="dt" sz="half" idx="10"/>
          </p:nvPr>
        </p:nvSpPr>
        <p:spPr/>
        <p:txBody>
          <a:bodyPr/>
          <a:lstStyle/>
          <a:p>
            <a:pPr algn="r"/>
            <a:fld id="{73B9D0E9-7F95-4423-9114-95494EF8154E}" type="datetime1">
              <a:rPr lang="en-US"/>
              <a:pPr algn="r"/>
              <a:t>2/18/16</a:t>
            </a:fld>
            <a:endParaRPr/>
          </a:p>
        </p:txBody>
      </p:sp>
      <p:sp>
        <p:nvSpPr>
          <p:cNvPr id="8" name="Rectangle 8"/>
          <p:cNvSpPr>
            <a:spLocks noGrp="1"/>
          </p:cNvSpPr>
          <p:nvPr>
            <p:ph type="sldNum" sz="quarter" idx="11"/>
          </p:nvPr>
        </p:nvSpPr>
        <p:spPr/>
        <p:txBody>
          <a:bodyPr/>
          <a:lstStyle/>
          <a:p>
            <a:pPr algn="r"/>
            <a:fld id="{256D3EEF-DE4E-429D-8EC4-DDC531AFF587}" type="slidenum">
              <a:rPr sz="1000"/>
              <a:pPr algn="r"/>
              <a:t>‹#›</a:t>
            </a:fld>
            <a:endParaRPr/>
          </a:p>
        </p:txBody>
      </p:sp>
      <p:sp>
        <p:nvSpPr>
          <p:cNvPr id="9" name="Rectangle 9"/>
          <p:cNvSpPr>
            <a:spLocks noGrp="1"/>
          </p:cNvSpPr>
          <p:nvPr>
            <p:ph type="ftr" sz="quarter" idx="12"/>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1-Up">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a:t>Click to edit Master title style</a:t>
            </a:r>
          </a:p>
        </p:txBody>
      </p:sp>
      <p:sp>
        <p:nvSpPr>
          <p:cNvPr id="8" name="Rectangle 8"/>
          <p:cNvSpPr>
            <a:spLocks noGrp="1"/>
          </p:cNvSpPr>
          <p:nvPr>
            <p:ph type="body" sz="quarter" idx="13" hasCustomPrompt="1"/>
          </p:nvPr>
        </p:nvSpPr>
        <p:spPr>
          <a:xfrm>
            <a:off x="304800" y="381000"/>
            <a:ext cx="8077200" cy="228600"/>
          </a:xfrm>
          <a:solidFill>
            <a:schemeClr val="accent6">
              <a:shade val="75000"/>
            </a:schemeClr>
          </a:solidFill>
        </p:spPr>
        <p:txBody>
          <a:bodyPr/>
          <a:lstStyle>
            <a:lvl1pPr>
              <a:defRPr b="1">
                <a:solidFill>
                  <a:schemeClr val="bg1"/>
                </a:solidFill>
              </a:defRPr>
            </a:lvl1pPr>
          </a:lstStyle>
          <a:p>
            <a:pPr lvl="0"/>
            <a:r>
              <a:rPr/>
              <a:t>Click to add heading</a:t>
            </a:r>
          </a:p>
        </p:txBody>
      </p:sp>
      <p:sp>
        <p:nvSpPr>
          <p:cNvPr id="11" name="Rectangle 11"/>
          <p:cNvSpPr>
            <a:spLocks noGrp="1"/>
          </p:cNvSpPr>
          <p:nvPr>
            <p:ph sz="quarter" idx="15"/>
          </p:nvPr>
        </p:nvSpPr>
        <p:spPr>
          <a:xfrm>
            <a:off x="304800" y="609600"/>
            <a:ext cx="8077200" cy="5638800"/>
          </a:xfrm>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9" name="Rectangle 9"/>
          <p:cNvSpPr>
            <a:spLocks noGrp="1"/>
          </p:cNvSpPr>
          <p:nvPr>
            <p:ph type="dt" sz="half" idx="16"/>
          </p:nvPr>
        </p:nvSpPr>
        <p:spPr/>
        <p:txBody>
          <a:bodyPr/>
          <a:lstStyle/>
          <a:p>
            <a:pPr algn="r"/>
            <a:fld id="{828FD173-2CB3-4214-8741-970D8D476901}" type="datetime1">
              <a:rPr lang="en-US"/>
              <a:pPr algn="r"/>
              <a:t>2/18/16</a:t>
            </a:fld>
            <a:endParaRPr/>
          </a:p>
        </p:txBody>
      </p:sp>
      <p:sp>
        <p:nvSpPr>
          <p:cNvPr id="10" name="Rectangle 10"/>
          <p:cNvSpPr>
            <a:spLocks noGrp="1"/>
          </p:cNvSpPr>
          <p:nvPr>
            <p:ph type="sldNum" sz="quarter" idx="17"/>
          </p:nvPr>
        </p:nvSpPr>
        <p:spPr/>
        <p:txBody>
          <a:bodyPr/>
          <a:lstStyle/>
          <a:p>
            <a:pPr algn="r"/>
            <a:fld id="{256D3EEF-DE4E-429D-8EC4-DDC531AFF587}" type="slidenum">
              <a:rPr sz="1000"/>
              <a:pPr algn="r"/>
              <a:t>‹#›</a:t>
            </a:fld>
            <a:endParaRPr/>
          </a:p>
        </p:txBody>
      </p:sp>
      <p:sp>
        <p:nvSpPr>
          <p:cNvPr id="12" name="Rectangle 12"/>
          <p:cNvSpPr>
            <a:spLocks noGrp="1"/>
          </p:cNvSpPr>
          <p:nvPr>
            <p:ph type="ftr" sz="quarter" idx="18"/>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2-Up">
    <p:spTree>
      <p:nvGrpSpPr>
        <p:cNvPr id="1" name=""/>
        <p:cNvGrpSpPr/>
        <p:nvPr/>
      </p:nvGrpSpPr>
      <p:grpSpPr>
        <a:xfrm>
          <a:off x="0" y="0"/>
          <a:ext cx="0" cy="0"/>
          <a:chOff x="0" y="0"/>
          <a:chExt cx="0" cy="0"/>
        </a:xfrm>
      </p:grpSpPr>
      <p:sp>
        <p:nvSpPr>
          <p:cNvPr id="19" name="Rectangle 2"/>
          <p:cNvSpPr>
            <a:spLocks noGrp="1"/>
          </p:cNvSpPr>
          <p:nvPr>
            <p:ph type="title"/>
          </p:nvPr>
        </p:nvSpPr>
        <p:spPr/>
        <p:txBody>
          <a:bodyPr/>
          <a:lstStyle/>
          <a:p>
            <a:r>
              <a:rPr/>
              <a:t>Click to edit Master title style</a:t>
            </a:r>
          </a:p>
        </p:txBody>
      </p:sp>
      <p:sp>
        <p:nvSpPr>
          <p:cNvPr id="31" name="Rectangle 8"/>
          <p:cNvSpPr>
            <a:spLocks noGrp="1"/>
          </p:cNvSpPr>
          <p:nvPr>
            <p:ph type="body" sz="quarter" idx="13" hasCustomPrompt="1"/>
          </p:nvPr>
        </p:nvSpPr>
        <p:spPr>
          <a:xfrm>
            <a:off x="304800" y="381000"/>
            <a:ext cx="3965448" cy="228600"/>
          </a:xfrm>
          <a:solidFill>
            <a:schemeClr val="accent6">
              <a:shade val="75000"/>
            </a:schemeClr>
          </a:solidFill>
        </p:spPr>
        <p:txBody>
          <a:bodyPr/>
          <a:lstStyle>
            <a:lvl1pPr>
              <a:defRPr b="1">
                <a:solidFill>
                  <a:schemeClr val="bg1"/>
                </a:solidFill>
              </a:defRPr>
            </a:lvl1pPr>
          </a:lstStyle>
          <a:p>
            <a:pPr lvl="0"/>
            <a:r>
              <a:rPr/>
              <a:t>Click to add heading</a:t>
            </a:r>
          </a:p>
        </p:txBody>
      </p:sp>
      <p:sp>
        <p:nvSpPr>
          <p:cNvPr id="9" name="Rectangle 11"/>
          <p:cNvSpPr>
            <a:spLocks noGrp="1"/>
          </p:cNvSpPr>
          <p:nvPr>
            <p:ph sz="quarter" idx="15"/>
          </p:nvPr>
        </p:nvSpPr>
        <p:spPr>
          <a:xfrm>
            <a:off x="304800" y="609600"/>
            <a:ext cx="3962400" cy="5638800"/>
          </a:xfrm>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14" name="Rectangle 8"/>
          <p:cNvSpPr>
            <a:spLocks noGrp="1"/>
          </p:cNvSpPr>
          <p:nvPr>
            <p:ph type="body" sz="quarter" idx="16" hasCustomPrompt="1"/>
          </p:nvPr>
        </p:nvSpPr>
        <p:spPr>
          <a:xfrm>
            <a:off x="4416552" y="381000"/>
            <a:ext cx="3965448" cy="228600"/>
          </a:xfrm>
          <a:solidFill>
            <a:schemeClr val="accent6">
              <a:shade val="75000"/>
            </a:schemeClr>
          </a:solidFill>
        </p:spPr>
        <p:txBody>
          <a:bodyPr/>
          <a:lstStyle>
            <a:lvl1pPr>
              <a:defRPr b="1">
                <a:solidFill>
                  <a:schemeClr val="bg1"/>
                </a:solidFill>
              </a:defRPr>
            </a:lvl1pPr>
          </a:lstStyle>
          <a:p>
            <a:pPr lvl="0"/>
            <a:r>
              <a:rPr/>
              <a:t>Click to add heading</a:t>
            </a:r>
          </a:p>
        </p:txBody>
      </p:sp>
      <p:sp>
        <p:nvSpPr>
          <p:cNvPr id="15" name="Rectangle 11"/>
          <p:cNvSpPr>
            <a:spLocks noGrp="1"/>
          </p:cNvSpPr>
          <p:nvPr>
            <p:ph sz="quarter" idx="17"/>
          </p:nvPr>
        </p:nvSpPr>
        <p:spPr>
          <a:xfrm>
            <a:off x="4416552" y="609600"/>
            <a:ext cx="3962400" cy="5638800"/>
          </a:xfrm>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13" name="Rectangle 13"/>
          <p:cNvSpPr>
            <a:spLocks noGrp="1"/>
          </p:cNvSpPr>
          <p:nvPr>
            <p:ph type="dt" sz="half" idx="18"/>
          </p:nvPr>
        </p:nvSpPr>
        <p:spPr/>
        <p:txBody>
          <a:bodyPr/>
          <a:lstStyle/>
          <a:p>
            <a:pPr algn="r"/>
            <a:fld id="{A1704A40-8D3B-4404-9986-2B5D36474D63}" type="datetime1">
              <a:rPr lang="en-US"/>
              <a:pPr algn="r"/>
              <a:t>2/18/16</a:t>
            </a:fld>
            <a:endParaRPr/>
          </a:p>
        </p:txBody>
      </p:sp>
      <p:sp>
        <p:nvSpPr>
          <p:cNvPr id="16" name="Rectangle 16"/>
          <p:cNvSpPr>
            <a:spLocks noGrp="1"/>
          </p:cNvSpPr>
          <p:nvPr>
            <p:ph type="sldNum" sz="quarter" idx="19"/>
          </p:nvPr>
        </p:nvSpPr>
        <p:spPr/>
        <p:txBody>
          <a:bodyPr/>
          <a:lstStyle/>
          <a:p>
            <a:pPr algn="r"/>
            <a:fld id="{256D3EEF-DE4E-429D-8EC4-DDC531AFF587}" type="slidenum">
              <a:rPr sz="1000"/>
              <a:pPr algn="r"/>
              <a:t>‹#›</a:t>
            </a:fld>
            <a:endParaRPr/>
          </a:p>
        </p:txBody>
      </p:sp>
      <p:sp>
        <p:nvSpPr>
          <p:cNvPr id="17" name="Rectangle 17"/>
          <p:cNvSpPr>
            <a:spLocks noGrp="1"/>
          </p:cNvSpPr>
          <p:nvPr>
            <p:ph type="ftr" sz="quarter" idx="20"/>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3-Up: 2 left, 1 right">
    <p:spTree>
      <p:nvGrpSpPr>
        <p:cNvPr id="1" name=""/>
        <p:cNvGrpSpPr/>
        <p:nvPr/>
      </p:nvGrpSpPr>
      <p:grpSpPr>
        <a:xfrm>
          <a:off x="0" y="0"/>
          <a:ext cx="0" cy="0"/>
          <a:chOff x="0" y="0"/>
          <a:chExt cx="0" cy="0"/>
        </a:xfrm>
      </p:grpSpPr>
      <p:sp>
        <p:nvSpPr>
          <p:cNvPr id="28" name="Rectangle 2"/>
          <p:cNvSpPr>
            <a:spLocks noGrp="1"/>
          </p:cNvSpPr>
          <p:nvPr>
            <p:ph type="title"/>
          </p:nvPr>
        </p:nvSpPr>
        <p:spPr/>
        <p:txBody>
          <a:bodyPr/>
          <a:lstStyle/>
          <a:p>
            <a:r>
              <a:rPr/>
              <a:t>Click to edit Master title style</a:t>
            </a:r>
          </a:p>
        </p:txBody>
      </p:sp>
      <p:sp>
        <p:nvSpPr>
          <p:cNvPr id="9" name="Rectangle 8"/>
          <p:cNvSpPr>
            <a:spLocks noGrp="1"/>
          </p:cNvSpPr>
          <p:nvPr>
            <p:ph type="body" sz="quarter" idx="13" hasCustomPrompt="1"/>
          </p:nvPr>
        </p:nvSpPr>
        <p:spPr>
          <a:xfrm>
            <a:off x="304800" y="381000"/>
            <a:ext cx="3962400" cy="228600"/>
          </a:xfrm>
          <a:solidFill>
            <a:schemeClr val="accent6">
              <a:shade val="75000"/>
            </a:schemeClr>
          </a:solidFill>
        </p:spPr>
        <p:txBody>
          <a:bodyPr/>
          <a:lstStyle>
            <a:lvl1pPr>
              <a:defRPr b="1">
                <a:solidFill>
                  <a:schemeClr val="bg1"/>
                </a:solidFill>
              </a:defRPr>
            </a:lvl1pPr>
          </a:lstStyle>
          <a:p>
            <a:pPr lvl="0"/>
            <a:r>
              <a:rPr/>
              <a:t>Click to add heading</a:t>
            </a:r>
          </a:p>
        </p:txBody>
      </p:sp>
      <p:sp>
        <p:nvSpPr>
          <p:cNvPr id="18" name="Rectangle 11"/>
          <p:cNvSpPr>
            <a:spLocks noGrp="1"/>
          </p:cNvSpPr>
          <p:nvPr>
            <p:ph sz="quarter" idx="15"/>
          </p:nvPr>
        </p:nvSpPr>
        <p:spPr>
          <a:xfrm>
            <a:off x="304800" y="609600"/>
            <a:ext cx="3962400" cy="2706624"/>
          </a:xfrm>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15" name="Rectangle 8"/>
          <p:cNvSpPr>
            <a:spLocks noGrp="1"/>
          </p:cNvSpPr>
          <p:nvPr>
            <p:ph type="body" sz="quarter" idx="16" hasCustomPrompt="1"/>
          </p:nvPr>
        </p:nvSpPr>
        <p:spPr>
          <a:xfrm>
            <a:off x="301752" y="3319272"/>
            <a:ext cx="3965448" cy="228600"/>
          </a:xfrm>
          <a:solidFill>
            <a:schemeClr val="accent6">
              <a:shade val="75000"/>
            </a:schemeClr>
          </a:solidFill>
        </p:spPr>
        <p:txBody>
          <a:bodyPr/>
          <a:lstStyle>
            <a:lvl1pPr>
              <a:defRPr b="1">
                <a:solidFill>
                  <a:schemeClr val="bg1"/>
                </a:solidFill>
              </a:defRPr>
            </a:lvl1pPr>
          </a:lstStyle>
          <a:p>
            <a:pPr lvl="0"/>
            <a:r>
              <a:rPr/>
              <a:t>Click to add heading</a:t>
            </a:r>
          </a:p>
        </p:txBody>
      </p:sp>
      <p:sp>
        <p:nvSpPr>
          <p:cNvPr id="17" name="Rectangle 11"/>
          <p:cNvSpPr>
            <a:spLocks noGrp="1"/>
          </p:cNvSpPr>
          <p:nvPr>
            <p:ph sz="quarter" idx="17"/>
          </p:nvPr>
        </p:nvSpPr>
        <p:spPr>
          <a:xfrm>
            <a:off x="301752" y="3547872"/>
            <a:ext cx="3965448" cy="2706624"/>
          </a:xfrm>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20" name="Rectangle 8"/>
          <p:cNvSpPr>
            <a:spLocks noGrp="1"/>
          </p:cNvSpPr>
          <p:nvPr>
            <p:ph type="body" sz="quarter" idx="18" hasCustomPrompt="1"/>
          </p:nvPr>
        </p:nvSpPr>
        <p:spPr>
          <a:xfrm>
            <a:off x="4416552" y="381000"/>
            <a:ext cx="3965448" cy="228600"/>
          </a:xfrm>
          <a:solidFill>
            <a:schemeClr val="accent6">
              <a:shade val="75000"/>
            </a:schemeClr>
          </a:solidFill>
        </p:spPr>
        <p:txBody>
          <a:bodyPr/>
          <a:lstStyle>
            <a:lvl1pPr>
              <a:defRPr b="1">
                <a:solidFill>
                  <a:schemeClr val="bg1"/>
                </a:solidFill>
              </a:defRPr>
            </a:lvl1pPr>
          </a:lstStyle>
          <a:p>
            <a:pPr lvl="0"/>
            <a:r>
              <a:rPr/>
              <a:t>Click to add heading</a:t>
            </a:r>
          </a:p>
        </p:txBody>
      </p:sp>
      <p:sp>
        <p:nvSpPr>
          <p:cNvPr id="21" name="Rectangle 11"/>
          <p:cNvSpPr>
            <a:spLocks noGrp="1"/>
          </p:cNvSpPr>
          <p:nvPr>
            <p:ph sz="quarter" idx="19"/>
          </p:nvPr>
        </p:nvSpPr>
        <p:spPr>
          <a:xfrm>
            <a:off x="4416552" y="609600"/>
            <a:ext cx="3962400" cy="5638800"/>
          </a:xfrm>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13" name="Rectangle 13"/>
          <p:cNvSpPr>
            <a:spLocks noGrp="1"/>
          </p:cNvSpPr>
          <p:nvPr>
            <p:ph type="dt" sz="half" idx="20"/>
          </p:nvPr>
        </p:nvSpPr>
        <p:spPr/>
        <p:txBody>
          <a:bodyPr/>
          <a:lstStyle/>
          <a:p>
            <a:pPr algn="r"/>
            <a:fld id="{DE3B91AD-F2C9-43CB-A84C-1D5C130F2509}" type="datetime1">
              <a:rPr lang="en-US"/>
              <a:pPr algn="r"/>
              <a:t>2/18/16</a:t>
            </a:fld>
            <a:endParaRPr/>
          </a:p>
        </p:txBody>
      </p:sp>
      <p:sp>
        <p:nvSpPr>
          <p:cNvPr id="19" name="Rectangle 19"/>
          <p:cNvSpPr>
            <a:spLocks noGrp="1"/>
          </p:cNvSpPr>
          <p:nvPr>
            <p:ph type="sldNum" sz="quarter" idx="21"/>
          </p:nvPr>
        </p:nvSpPr>
        <p:spPr/>
        <p:txBody>
          <a:bodyPr/>
          <a:lstStyle/>
          <a:p>
            <a:pPr algn="r"/>
            <a:fld id="{256D3EEF-DE4E-429D-8EC4-DDC531AFF587}" type="slidenum">
              <a:rPr sz="1000"/>
              <a:pPr algn="r"/>
              <a:t>‹#›</a:t>
            </a:fld>
            <a:endParaRPr/>
          </a:p>
        </p:txBody>
      </p:sp>
      <p:sp>
        <p:nvSpPr>
          <p:cNvPr id="22" name="Rectangle 22"/>
          <p:cNvSpPr>
            <a:spLocks noGrp="1"/>
          </p:cNvSpPr>
          <p:nvPr>
            <p:ph type="ftr" sz="quarter" idx="22"/>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3-Up: 1 Left, 2 Right">
    <p:spTree>
      <p:nvGrpSpPr>
        <p:cNvPr id="1" name=""/>
        <p:cNvGrpSpPr/>
        <p:nvPr/>
      </p:nvGrpSpPr>
      <p:grpSpPr>
        <a:xfrm>
          <a:off x="0" y="0"/>
          <a:ext cx="0" cy="0"/>
          <a:chOff x="0" y="0"/>
          <a:chExt cx="0" cy="0"/>
        </a:xfrm>
      </p:grpSpPr>
      <p:sp>
        <p:nvSpPr>
          <p:cNvPr id="25" name="Rectangle 2"/>
          <p:cNvSpPr>
            <a:spLocks noGrp="1"/>
          </p:cNvSpPr>
          <p:nvPr>
            <p:ph type="title"/>
          </p:nvPr>
        </p:nvSpPr>
        <p:spPr/>
        <p:txBody>
          <a:bodyPr/>
          <a:lstStyle/>
          <a:p>
            <a:r>
              <a:rPr/>
              <a:t>Click to edit Master title style</a:t>
            </a:r>
          </a:p>
        </p:txBody>
      </p:sp>
      <p:sp>
        <p:nvSpPr>
          <p:cNvPr id="13" name="Rectangle 8"/>
          <p:cNvSpPr>
            <a:spLocks noGrp="1"/>
          </p:cNvSpPr>
          <p:nvPr>
            <p:ph type="body" sz="quarter" idx="13" hasCustomPrompt="1"/>
          </p:nvPr>
        </p:nvSpPr>
        <p:spPr>
          <a:xfrm>
            <a:off x="304800" y="381000"/>
            <a:ext cx="3965448" cy="228600"/>
          </a:xfrm>
          <a:solidFill>
            <a:schemeClr val="accent6">
              <a:shade val="75000"/>
            </a:schemeClr>
          </a:solidFill>
        </p:spPr>
        <p:txBody>
          <a:bodyPr/>
          <a:lstStyle>
            <a:lvl1pPr>
              <a:defRPr b="1">
                <a:solidFill>
                  <a:schemeClr val="bg1"/>
                </a:solidFill>
              </a:defRPr>
            </a:lvl1pPr>
          </a:lstStyle>
          <a:p>
            <a:pPr lvl="0"/>
            <a:r>
              <a:rPr/>
              <a:t>Click to add heading</a:t>
            </a:r>
          </a:p>
        </p:txBody>
      </p:sp>
      <p:sp>
        <p:nvSpPr>
          <p:cNvPr id="14" name="Rectangle 11"/>
          <p:cNvSpPr>
            <a:spLocks noGrp="1"/>
          </p:cNvSpPr>
          <p:nvPr>
            <p:ph sz="quarter" idx="15"/>
          </p:nvPr>
        </p:nvSpPr>
        <p:spPr>
          <a:xfrm>
            <a:off x="304800" y="609600"/>
            <a:ext cx="3962400" cy="5638800"/>
          </a:xfrm>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16" name="Rectangle 8"/>
          <p:cNvSpPr>
            <a:spLocks noGrp="1"/>
          </p:cNvSpPr>
          <p:nvPr>
            <p:ph type="body" sz="quarter" idx="16" hasCustomPrompt="1"/>
          </p:nvPr>
        </p:nvSpPr>
        <p:spPr>
          <a:xfrm>
            <a:off x="4419600" y="381000"/>
            <a:ext cx="3962400" cy="228600"/>
          </a:xfrm>
          <a:solidFill>
            <a:schemeClr val="accent6">
              <a:shade val="75000"/>
            </a:schemeClr>
          </a:solidFill>
        </p:spPr>
        <p:txBody>
          <a:bodyPr/>
          <a:lstStyle>
            <a:lvl1pPr>
              <a:defRPr b="1">
                <a:solidFill>
                  <a:schemeClr val="bg1"/>
                </a:solidFill>
              </a:defRPr>
            </a:lvl1pPr>
          </a:lstStyle>
          <a:p>
            <a:pPr lvl="0"/>
            <a:r>
              <a:rPr/>
              <a:t>Click to add heading</a:t>
            </a:r>
          </a:p>
        </p:txBody>
      </p:sp>
      <p:sp>
        <p:nvSpPr>
          <p:cNvPr id="17" name="Rectangle 11"/>
          <p:cNvSpPr>
            <a:spLocks noGrp="1"/>
          </p:cNvSpPr>
          <p:nvPr>
            <p:ph sz="quarter" idx="17"/>
          </p:nvPr>
        </p:nvSpPr>
        <p:spPr>
          <a:xfrm>
            <a:off x="4419600" y="609600"/>
            <a:ext cx="3962400" cy="2706624"/>
          </a:xfrm>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19" name="Rectangle 8"/>
          <p:cNvSpPr>
            <a:spLocks noGrp="1"/>
          </p:cNvSpPr>
          <p:nvPr>
            <p:ph type="body" sz="quarter" idx="18" hasCustomPrompt="1"/>
          </p:nvPr>
        </p:nvSpPr>
        <p:spPr>
          <a:xfrm>
            <a:off x="4416552" y="3319272"/>
            <a:ext cx="3965448" cy="228600"/>
          </a:xfrm>
          <a:solidFill>
            <a:schemeClr val="accent6">
              <a:shade val="75000"/>
            </a:schemeClr>
          </a:solidFill>
        </p:spPr>
        <p:txBody>
          <a:bodyPr/>
          <a:lstStyle>
            <a:lvl1pPr>
              <a:defRPr b="1">
                <a:solidFill>
                  <a:schemeClr val="bg1"/>
                </a:solidFill>
              </a:defRPr>
            </a:lvl1pPr>
          </a:lstStyle>
          <a:p>
            <a:pPr lvl="0"/>
            <a:r>
              <a:rPr/>
              <a:t>Click to add heading</a:t>
            </a:r>
          </a:p>
        </p:txBody>
      </p:sp>
      <p:sp>
        <p:nvSpPr>
          <p:cNvPr id="20" name="Rectangle 11"/>
          <p:cNvSpPr>
            <a:spLocks noGrp="1"/>
          </p:cNvSpPr>
          <p:nvPr>
            <p:ph sz="quarter" idx="19"/>
          </p:nvPr>
        </p:nvSpPr>
        <p:spPr>
          <a:xfrm>
            <a:off x="4416552" y="3547872"/>
            <a:ext cx="3965448" cy="2706624"/>
          </a:xfrm>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21" name="Rectangle 21"/>
          <p:cNvSpPr>
            <a:spLocks noGrp="1"/>
          </p:cNvSpPr>
          <p:nvPr>
            <p:ph type="dt" sz="half" idx="20"/>
          </p:nvPr>
        </p:nvSpPr>
        <p:spPr/>
        <p:txBody>
          <a:bodyPr/>
          <a:lstStyle/>
          <a:p>
            <a:pPr algn="r"/>
            <a:fld id="{27D93220-918A-400D-B3FA-D8B22567DEBB}" type="datetime1">
              <a:rPr lang="en-US"/>
              <a:pPr algn="r"/>
              <a:t>2/18/16</a:t>
            </a:fld>
            <a:endParaRPr/>
          </a:p>
        </p:txBody>
      </p:sp>
      <p:sp>
        <p:nvSpPr>
          <p:cNvPr id="22" name="Rectangle 22"/>
          <p:cNvSpPr>
            <a:spLocks noGrp="1"/>
          </p:cNvSpPr>
          <p:nvPr>
            <p:ph type="sldNum" sz="quarter" idx="21"/>
          </p:nvPr>
        </p:nvSpPr>
        <p:spPr/>
        <p:txBody>
          <a:bodyPr/>
          <a:lstStyle/>
          <a:p>
            <a:pPr algn="r"/>
            <a:fld id="{256D3EEF-DE4E-429D-8EC4-DDC531AFF587}" type="slidenum">
              <a:rPr sz="1000"/>
              <a:pPr algn="r"/>
              <a:t>‹#›</a:t>
            </a:fld>
            <a:endParaRPr/>
          </a:p>
        </p:txBody>
      </p:sp>
      <p:sp>
        <p:nvSpPr>
          <p:cNvPr id="23" name="Rectangle 23"/>
          <p:cNvSpPr>
            <a:spLocks noGrp="1"/>
          </p:cNvSpPr>
          <p:nvPr>
            <p:ph type="ftr" sz="quarter" idx="22"/>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8"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10" name="Rectangle 10"/>
          <p:cNvSpPr/>
          <p:nvPr/>
        </p:nvSpPr>
        <p:spPr>
          <a:xfrm>
            <a:off x="8610600" y="0"/>
            <a:ext cx="533400" cy="68580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a:endParaRPr/>
          </a:p>
        </p:txBody>
      </p:sp>
      <p:sp>
        <p:nvSpPr>
          <p:cNvPr id="2" name="Rectangle 2"/>
          <p:cNvSpPr>
            <a:spLocks noGrp="1"/>
          </p:cNvSpPr>
          <p:nvPr>
            <p:ph type="title"/>
          </p:nvPr>
        </p:nvSpPr>
        <p:spPr>
          <a:xfrm>
            <a:off x="8610600" y="381000"/>
            <a:ext cx="533400" cy="5867400"/>
          </a:xfrm>
          <a:prstGeom prst="rect">
            <a:avLst/>
          </a:prstGeom>
        </p:spPr>
        <p:txBody>
          <a:bodyPr vert="vert" anchor="ctr">
            <a:normAutofit/>
          </a:bodyPr>
          <a:lstStyle/>
          <a:p>
            <a:r>
              <a:rPr/>
              <a:t>Click to edit Master title style</a:t>
            </a:r>
          </a:p>
        </p:txBody>
      </p:sp>
      <p:sp>
        <p:nvSpPr>
          <p:cNvPr id="3" name="Rectangle 3"/>
          <p:cNvSpPr>
            <a:spLocks noGrp="1"/>
          </p:cNvSpPr>
          <p:nvPr>
            <p:ph type="body" idx="1"/>
          </p:nvPr>
        </p:nvSpPr>
        <p:spPr>
          <a:xfrm>
            <a:off x="304800" y="381000"/>
            <a:ext cx="8077200" cy="5867400"/>
          </a:xfrm>
          <a:prstGeom prst="rect">
            <a:avLst/>
          </a:prstGeom>
        </p:spPr>
        <p:txBody>
          <a:bodyPr vert="horz">
            <a:normAutofit/>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Rectangle 4"/>
          <p:cNvSpPr>
            <a:spLocks noGrp="1"/>
          </p:cNvSpPr>
          <p:nvPr>
            <p:ph type="dt" sz="half" idx="2"/>
          </p:nvPr>
        </p:nvSpPr>
        <p:spPr>
          <a:xfrm>
            <a:off x="7010400" y="76200"/>
            <a:ext cx="1371600" cy="228600"/>
          </a:xfrm>
          <a:prstGeom prst="rect">
            <a:avLst/>
          </a:prstGeom>
        </p:spPr>
        <p:txBody>
          <a:bodyPr vert="horz"/>
          <a:lstStyle>
            <a:lvl1pPr algn="ctr">
              <a:defRPr sz="1000">
                <a:solidFill>
                  <a:schemeClr val="tx1">
                    <a:tint val="65000"/>
                  </a:schemeClr>
                </a:solidFill>
              </a:defRPr>
            </a:lvl1pPr>
          </a:lstStyle>
          <a:p>
            <a:pPr algn="r"/>
            <a:fld id="{CCD717AA-EA39-47F3-8A0A-15B3575EDB53}" type="datetime1">
              <a:rPr lang="en-US"/>
              <a:pPr algn="r"/>
              <a:t>2/18/16</a:t>
            </a:fld>
            <a:endParaRPr sz="1000">
              <a:solidFill>
                <a:schemeClr val="tx1">
                  <a:tint val="65000"/>
                </a:schemeClr>
              </a:solidFill>
            </a:endParaRPr>
          </a:p>
        </p:txBody>
      </p:sp>
      <p:sp>
        <p:nvSpPr>
          <p:cNvPr id="6" name="Rectangle 6"/>
          <p:cNvSpPr>
            <a:spLocks noGrp="1"/>
          </p:cNvSpPr>
          <p:nvPr>
            <p:ph type="sldNum" sz="quarter" idx="4"/>
          </p:nvPr>
        </p:nvSpPr>
        <p:spPr>
          <a:xfrm>
            <a:off x="6504432" y="6473952"/>
            <a:ext cx="990600" cy="304800"/>
          </a:xfrm>
          <a:prstGeom prst="rect">
            <a:avLst/>
          </a:prstGeom>
        </p:spPr>
        <p:txBody>
          <a:bodyPr vert="horz" anchor="ctr"/>
          <a:lstStyle>
            <a:lvl1pPr algn="r">
              <a:defRPr sz="1000"/>
            </a:lvl1pPr>
          </a:lstStyle>
          <a:p>
            <a:pPr algn="r"/>
            <a:fld id="{256D3EEF-DE4E-429D-8EC4-DDC531AFF587}" type="slidenum">
              <a:rPr sz="1000"/>
              <a:pPr algn="r"/>
              <a:t>‹#›</a:t>
            </a:fld>
            <a:endParaRPr sz="1000"/>
          </a:p>
        </p:txBody>
      </p:sp>
      <p:sp>
        <p:nvSpPr>
          <p:cNvPr id="11" name="Rectangle 10"/>
          <p:cNvSpPr/>
          <p:nvPr/>
        </p:nvSpPr>
        <p:spPr>
          <a:xfrm>
            <a:off x="0" y="0"/>
            <a:ext cx="76200" cy="68580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a:endParaRPr/>
          </a:p>
        </p:txBody>
      </p:sp>
      <p:sp>
        <p:nvSpPr>
          <p:cNvPr id="12" name="Rectangle 12"/>
          <p:cNvSpPr>
            <a:spLocks noGrp="1"/>
          </p:cNvSpPr>
          <p:nvPr>
            <p:ph type="ftr" sz="quarter" idx="3"/>
          </p:nvPr>
        </p:nvSpPr>
        <p:spPr>
          <a:xfrm>
            <a:off x="2705100" y="6477000"/>
            <a:ext cx="3733800" cy="304800"/>
          </a:xfrm>
          <a:prstGeom prst="rect">
            <a:avLst/>
          </a:prstGeom>
        </p:spPr>
        <p:txBody>
          <a:bodyPr vert="horz" anchor="ctr"/>
          <a:lstStyle>
            <a:lvl1pPr algn="ctr">
              <a:defRPr sz="1000">
                <a:solidFill>
                  <a:sysClr val="windowText" lastClr="000000"/>
                </a:solidFill>
              </a:defRPr>
            </a:lvl1pPr>
          </a:lstStyle>
          <a:p>
            <a:endParaRPr sz="1000">
              <a:solidFill>
                <a:sysClr val="windowText" lastClr="000000"/>
              </a:solidFill>
            </a:endParaRPr>
          </a:p>
        </p:txBody>
      </p:sp>
      <p:pic>
        <p:nvPicPr>
          <p:cNvPr id="15" name="Picture 14" descr="radiation symbol.tiff"/>
          <p:cNvPicPr>
            <a:picLocks noChangeAspect="1"/>
          </p:cNvPicPr>
          <p:nvPr userDrawn="1"/>
        </p:nvPicPr>
        <p:blipFill>
          <a:blip r:embed="rId18"/>
          <a:stretch>
            <a:fillRect/>
          </a:stretch>
        </p:blipFill>
        <p:spPr>
          <a:xfrm>
            <a:off x="7772400" y="6248400"/>
            <a:ext cx="609600" cy="53525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lvl1pPr algn="l" rtl="0" eaLnBrk="1" latinLnBrk="0" hangingPunct="1">
        <a:spcBef>
          <a:spcPct val="0"/>
        </a:spcBef>
        <a:buNone/>
        <a:defRPr sz="2400" cap="small" spc="0" baseline="0">
          <a:solidFill>
            <a:schemeClr val="bg1"/>
          </a:solidFill>
          <a:latin typeface="+mj-lt"/>
          <a:ea typeface="+mj-ea"/>
          <a:cs typeface="+mj-cs"/>
        </a:defRPr>
      </a:lvl1pPr>
    </p:titleStyle>
    <p:bodyStyle>
      <a:lvl1pPr marL="0" marR="0" indent="0" algn="l" rtl="0" eaLnBrk="1" latinLnBrk="0" hangingPunct="1">
        <a:spcBef>
          <a:spcPct val="20000"/>
        </a:spcBef>
        <a:buFontTx/>
        <a:buNone/>
        <a:defRPr sz="1100">
          <a:solidFill>
            <a:schemeClr val="tx1"/>
          </a:solidFill>
          <a:latin typeface="+mn-lt"/>
          <a:ea typeface="+mn-ea"/>
          <a:cs typeface="+mn-cs"/>
        </a:defRPr>
      </a:lvl1pPr>
      <a:lvl2pPr marL="742950" indent="-285750" algn="l" rtl="0" eaLnBrk="1" latinLnBrk="0" hangingPunct="1">
        <a:spcBef>
          <a:spcPct val="20000"/>
        </a:spcBef>
        <a:buFontTx/>
        <a:buNone/>
        <a:defRPr sz="1100">
          <a:solidFill>
            <a:schemeClr val="tx1"/>
          </a:solidFill>
          <a:latin typeface="+mn-lt"/>
          <a:ea typeface="+mn-ea"/>
          <a:cs typeface="+mn-cs"/>
        </a:defRPr>
      </a:lvl2pPr>
      <a:lvl3pPr marL="1143000" indent="-228600" algn="l" rtl="0" eaLnBrk="1" latinLnBrk="0" hangingPunct="1">
        <a:spcBef>
          <a:spcPct val="20000"/>
        </a:spcBef>
        <a:buFontTx/>
        <a:buNone/>
        <a:defRPr sz="1100">
          <a:solidFill>
            <a:schemeClr val="tx1"/>
          </a:solidFill>
          <a:latin typeface="+mn-lt"/>
          <a:ea typeface="+mn-ea"/>
          <a:cs typeface="+mn-cs"/>
        </a:defRPr>
      </a:lvl3pPr>
      <a:lvl4pPr marL="1600200" indent="-228600" algn="l" rtl="0" eaLnBrk="1" latinLnBrk="0" hangingPunct="1">
        <a:spcBef>
          <a:spcPct val="20000"/>
        </a:spcBef>
        <a:buFontTx/>
        <a:buNone/>
        <a:defRPr sz="1100">
          <a:solidFill>
            <a:schemeClr val="tx1"/>
          </a:solidFill>
          <a:latin typeface="+mn-lt"/>
          <a:ea typeface="+mn-ea"/>
          <a:cs typeface="+mn-cs"/>
        </a:defRPr>
      </a:lvl4pPr>
      <a:lvl5pPr marL="2057400" indent="-228600" algn="l" rtl="0" eaLnBrk="1" latinLnBrk="0" hangingPunct="1">
        <a:spcBef>
          <a:spcPct val="20000"/>
        </a:spcBef>
        <a:buFontTx/>
        <a:buNone/>
        <a:defRPr sz="1100">
          <a:solidFill>
            <a:schemeClr val="tx1"/>
          </a:solidFill>
          <a:latin typeface="+mn-lt"/>
          <a:ea typeface="+mn-ea"/>
          <a:cs typeface="+mn-cs"/>
        </a:defRPr>
      </a:lvl5pPr>
      <a:lvl6pPr marL="2514600" indent="-228600" algn="l" rtl="0" eaLnBrk="1" latinLnBrk="0" hangingPunct="1">
        <a:spcBef>
          <a:spcPct val="20000"/>
        </a:spcBef>
        <a:buChar char="•"/>
        <a:defRPr sz="2000">
          <a:solidFill>
            <a:schemeClr val="tx1"/>
          </a:solidFill>
          <a:latin typeface="+mn-lt"/>
          <a:ea typeface="+mn-ea"/>
          <a:cs typeface="+mn-cs"/>
        </a:defRPr>
      </a:lvl6pPr>
      <a:lvl7pPr marL="2971800" indent="-228600" algn="l" rtl="0" eaLnBrk="1" latinLnBrk="0" hangingPunct="1">
        <a:spcBef>
          <a:spcPct val="20000"/>
        </a:spcBef>
        <a:buChar char="•"/>
        <a:defRPr sz="2000">
          <a:solidFill>
            <a:schemeClr val="tx1"/>
          </a:solidFill>
          <a:latin typeface="+mn-lt"/>
          <a:ea typeface="+mn-ea"/>
          <a:cs typeface="+mn-cs"/>
        </a:defRPr>
      </a:lvl7pPr>
      <a:lvl8pPr marL="3429000" indent="-228600" algn="l" rtl="0" eaLnBrk="1" latinLnBrk="0" hangingPunct="1">
        <a:spcBef>
          <a:spcPct val="20000"/>
        </a:spcBef>
        <a:buChar char="•"/>
        <a:defRPr sz="2000">
          <a:solidFill>
            <a:schemeClr val="tx1"/>
          </a:solidFill>
          <a:latin typeface="+mn-lt"/>
          <a:ea typeface="+mn-ea"/>
          <a:cs typeface="+mn-cs"/>
        </a:defRPr>
      </a:lvl8pPr>
      <a:lvl9pPr marL="3886200" indent="-228600" algn="l" rtl="0" eaLnBrk="1" latinLnBrk="0" hangingPunct="1">
        <a:spcBef>
          <a:spcPct val="20000"/>
        </a:spcBef>
        <a:buChar char="•"/>
        <a:defRPr sz="2000">
          <a:solidFill>
            <a:schemeClr val="tx1"/>
          </a:solidFill>
          <a:latin typeface="+mn-lt"/>
          <a:ea typeface="+mn-ea"/>
          <a:cs typeface="+mn-cs"/>
        </a:defRPr>
      </a:lvl9pPr>
    </p:bodyStyle>
    <p:otherStyle>
      <a:lvl1pPr marL="0" algn="l" rtl="0" eaLnBrk="1" hangingPunct="1">
        <a:defRPr>
          <a:solidFill>
            <a:schemeClr val="tx1"/>
          </a:solidFill>
          <a:latin typeface="+mn-lt"/>
          <a:ea typeface="+mn-ea"/>
          <a:cs typeface="+mn-cs"/>
        </a:defRPr>
      </a:lvl1pPr>
      <a:lvl2pPr marL="457200" algn="l" rtl="0" eaLnBrk="1" hangingPunct="1">
        <a:defRPr>
          <a:solidFill>
            <a:schemeClr val="tx1"/>
          </a:solidFill>
          <a:latin typeface="+mn-lt"/>
          <a:ea typeface="+mn-ea"/>
          <a:cs typeface="+mn-cs"/>
        </a:defRPr>
      </a:lvl2pPr>
      <a:lvl3pPr marL="914400" algn="l" rtl="0" eaLnBrk="1" hangingPunct="1">
        <a:defRPr>
          <a:solidFill>
            <a:schemeClr val="tx1"/>
          </a:solidFill>
          <a:latin typeface="+mn-lt"/>
          <a:ea typeface="+mn-ea"/>
          <a:cs typeface="+mn-cs"/>
        </a:defRPr>
      </a:lvl3pPr>
      <a:lvl4pPr marL="1371600" algn="l" rtl="0" eaLnBrk="1" hangingPunct="1">
        <a:defRPr>
          <a:solidFill>
            <a:schemeClr val="tx1"/>
          </a:solidFill>
          <a:latin typeface="+mn-lt"/>
          <a:ea typeface="+mn-ea"/>
          <a:cs typeface="+mn-cs"/>
        </a:defRPr>
      </a:lvl4pPr>
      <a:lvl5pPr marL="1828800" algn="l" rtl="0" eaLnBrk="1" hangingPunct="1">
        <a:defRPr>
          <a:solidFill>
            <a:schemeClr val="tx1"/>
          </a:solidFill>
          <a:latin typeface="+mn-lt"/>
          <a:ea typeface="+mn-ea"/>
          <a:cs typeface="+mn-cs"/>
        </a:defRPr>
      </a:lvl5pPr>
      <a:lvl6pPr marL="2286000" algn="l" rtl="0" eaLnBrk="1" hangingPunct="1">
        <a:defRPr>
          <a:solidFill>
            <a:schemeClr val="tx1"/>
          </a:solidFill>
          <a:latin typeface="+mn-lt"/>
          <a:ea typeface="+mn-ea"/>
          <a:cs typeface="+mn-cs"/>
        </a:defRPr>
      </a:lvl6pPr>
      <a:lvl7pPr marL="2743200" algn="l" rtl="0" eaLnBrk="1" hangingPunct="1">
        <a:defRPr>
          <a:solidFill>
            <a:schemeClr val="tx1"/>
          </a:solidFill>
          <a:latin typeface="+mn-lt"/>
          <a:ea typeface="+mn-ea"/>
          <a:cs typeface="+mn-cs"/>
        </a:defRPr>
      </a:lvl7pPr>
      <a:lvl8pPr marL="3200400" algn="l" rtl="0" eaLnBrk="1" hangingPunct="1">
        <a:defRPr>
          <a:solidFill>
            <a:schemeClr val="tx1"/>
          </a:solidFill>
          <a:latin typeface="+mn-lt"/>
          <a:ea typeface="+mn-ea"/>
          <a:cs typeface="+mn-cs"/>
        </a:defRPr>
      </a:lvl8pPr>
      <a:lvl9pPr marL="3657600" algn="l" rtl="0" eaLnBrk="1" hangingPunct="1">
        <a:defRPr>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3" Type="http://schemas.openxmlformats.org/officeDocument/2006/relationships/image" Target="../media/image2.tiff"/><Relationship Id="rId4" Type="http://schemas.openxmlformats.org/officeDocument/2006/relationships/image" Target="../media/image3.tiff"/><Relationship Id="rId5" Type="http://schemas.openxmlformats.org/officeDocument/2006/relationships/image" Target="../media/image4.tiff"/><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tif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tif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Rectangle 2"/>
          <p:cNvSpPr>
            <a:spLocks noGrp="1"/>
          </p:cNvSpPr>
          <p:nvPr>
            <p:ph type="ctrTitle"/>
          </p:nvPr>
        </p:nvSpPr>
        <p:spPr>
          <a:xfrm>
            <a:off x="228600" y="4114800"/>
            <a:ext cx="8915400" cy="533400"/>
          </a:xfrm>
        </p:spPr>
        <p:txBody>
          <a:bodyPr>
            <a:normAutofit/>
          </a:bodyPr>
          <a:lstStyle/>
          <a:p>
            <a:r>
              <a:rPr lang="en-US" sz="2400" dirty="0" smtClean="0"/>
              <a:t>Radiation</a:t>
            </a:r>
            <a:r>
              <a:rPr lang="en-US" dirty="0" smtClean="0"/>
              <a:t> – </a:t>
            </a:r>
            <a:r>
              <a:rPr lang="en-US" sz="1556" dirty="0" smtClean="0"/>
              <a:t>transmission of energy through waves or particles</a:t>
            </a:r>
            <a:endParaRPr lang="en-US" sz="1556" dirty="0"/>
          </a:p>
        </p:txBody>
      </p:sp>
      <p:sp>
        <p:nvSpPr>
          <p:cNvPr id="3" name="Rectangle 3"/>
          <p:cNvSpPr>
            <a:spLocks noGrp="1"/>
          </p:cNvSpPr>
          <p:nvPr>
            <p:ph type="subTitle" idx="1"/>
          </p:nvPr>
        </p:nvSpPr>
        <p:spPr>
          <a:xfrm>
            <a:off x="228600" y="4706112"/>
            <a:ext cx="6934200" cy="1847088"/>
          </a:xfrm>
        </p:spPr>
        <p:txBody>
          <a:bodyPr>
            <a:normAutofit/>
          </a:bodyPr>
          <a:lstStyle/>
          <a:p>
            <a:r>
              <a:rPr lang="en-US" sz="1400" dirty="0" smtClean="0"/>
              <a:t>Ionizing and non-ionizing radiation</a:t>
            </a:r>
          </a:p>
          <a:p>
            <a:r>
              <a:rPr lang="en-US" sz="1400" dirty="0" smtClean="0"/>
              <a:t>Radioactivity </a:t>
            </a:r>
            <a:r>
              <a:rPr lang="en-US" sz="1400" dirty="0" smtClean="0"/>
              <a:t>arises from the breakdown of an unstable </a:t>
            </a:r>
            <a:r>
              <a:rPr lang="en-US" sz="1400" dirty="0" smtClean="0"/>
              <a:t>nucleus</a:t>
            </a:r>
          </a:p>
          <a:p>
            <a:r>
              <a:rPr lang="en-US" sz="1400" dirty="0" smtClean="0"/>
              <a:t>S</a:t>
            </a:r>
            <a:r>
              <a:rPr lang="en-US" sz="1400" dirty="0" smtClean="0"/>
              <a:t>ources of ionizing </a:t>
            </a:r>
            <a:r>
              <a:rPr lang="en-US" sz="1400" dirty="0" smtClean="0"/>
              <a:t>radiation</a:t>
            </a:r>
            <a:r>
              <a:rPr lang="en-US" sz="1400" dirty="0" smtClean="0"/>
              <a:t> </a:t>
            </a:r>
          </a:p>
          <a:p>
            <a:r>
              <a:rPr lang="en-US" sz="1400" dirty="0" smtClean="0"/>
              <a:t>C</a:t>
            </a:r>
            <a:r>
              <a:rPr lang="en-US" sz="1400" dirty="0" smtClean="0"/>
              <a:t>haracteristics </a:t>
            </a:r>
            <a:r>
              <a:rPr lang="en-US" sz="1400" dirty="0" smtClean="0"/>
              <a:t>of </a:t>
            </a:r>
            <a:r>
              <a:rPr lang="en-US" sz="1400" dirty="0" smtClean="0"/>
              <a:t>alpha and </a:t>
            </a:r>
            <a:r>
              <a:rPr lang="en-US" sz="1400" dirty="0" smtClean="0"/>
              <a:t>beta particles and of gamma </a:t>
            </a:r>
            <a:r>
              <a:rPr lang="en-US" sz="1400" dirty="0" smtClean="0"/>
              <a:t>radiation</a:t>
            </a:r>
          </a:p>
          <a:p>
            <a:r>
              <a:rPr lang="en-US" sz="1400" dirty="0" smtClean="0"/>
              <a:t>Half-life</a:t>
            </a:r>
          </a:p>
          <a:p>
            <a:r>
              <a:rPr lang="en-US" sz="1400" dirty="0" smtClean="0"/>
              <a:t>Irradiation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Rectangle 2"/>
          <p:cNvSpPr>
            <a:spLocks noGrp="1"/>
          </p:cNvSpPr>
          <p:nvPr>
            <p:ph type="ctrTitle"/>
          </p:nvPr>
        </p:nvSpPr>
        <p:spPr/>
        <p:txBody>
          <a:bodyPr/>
          <a:lstStyle/>
          <a:p>
            <a:r>
              <a:rPr lang="en-US" dirty="0" smtClean="0"/>
              <a:t>Half-life</a:t>
            </a:r>
            <a:endParaRPr lang="en-US" dirty="0"/>
          </a:p>
        </p:txBody>
      </p:sp>
      <p:sp>
        <p:nvSpPr>
          <p:cNvPr id="5" name="TextBox 4"/>
          <p:cNvSpPr txBox="1"/>
          <p:nvPr/>
        </p:nvSpPr>
        <p:spPr>
          <a:xfrm>
            <a:off x="304800" y="1066800"/>
            <a:ext cx="8458200" cy="2800766"/>
          </a:xfrm>
          <a:prstGeom prst="rect">
            <a:avLst/>
          </a:prstGeom>
          <a:noFill/>
        </p:spPr>
        <p:txBody>
          <a:bodyPr wrap="square" rtlCol="0">
            <a:spAutoFit/>
          </a:bodyPr>
          <a:lstStyle/>
          <a:p>
            <a:r>
              <a:rPr lang="en-US" sz="1600" dirty="0" smtClean="0"/>
              <a:t>Half-life is a measure of how long it takes for </a:t>
            </a:r>
            <a:r>
              <a:rPr lang="en-US" sz="1600" dirty="0" smtClean="0"/>
              <a:t>a</a:t>
            </a:r>
            <a:r>
              <a:rPr lang="en-US" sz="1600" dirty="0" smtClean="0"/>
              <a:t> quantity of an unstable isotope to decay to half the original quantity</a:t>
            </a:r>
          </a:p>
          <a:p>
            <a:endParaRPr lang="en-US" sz="1600" dirty="0" smtClean="0"/>
          </a:p>
          <a:p>
            <a:r>
              <a:rPr lang="en-US" sz="1600" dirty="0" smtClean="0"/>
              <a:t>Half-life is probabilistic, in that on average half of the quantity will decay, but nothing can be said about a particular atom</a:t>
            </a:r>
          </a:p>
          <a:p>
            <a:endParaRPr lang="en-US" sz="1600" dirty="0" smtClean="0"/>
          </a:p>
          <a:p>
            <a:r>
              <a:rPr lang="en-US" sz="1600" dirty="0" smtClean="0"/>
              <a:t>Half-life can be used to date </a:t>
            </a:r>
            <a:r>
              <a:rPr lang="en-US" sz="1600" dirty="0" smtClean="0"/>
              <a:t>materials such as </a:t>
            </a:r>
            <a:r>
              <a:rPr lang="en-US" sz="1600" dirty="0" smtClean="0"/>
              <a:t>rocks, </a:t>
            </a:r>
            <a:r>
              <a:rPr lang="en-US" sz="1600" dirty="0" smtClean="0"/>
              <a:t>in which trace radioactive impurities were</a:t>
            </a:r>
            <a:r>
              <a:rPr lang="en-US" sz="1600" dirty="0" smtClean="0"/>
              <a:t> incorporated </a:t>
            </a:r>
            <a:r>
              <a:rPr lang="en-US" sz="1600" dirty="0" smtClean="0"/>
              <a:t>when </a:t>
            </a:r>
            <a:r>
              <a:rPr lang="en-US" sz="1600" dirty="0" smtClean="0"/>
              <a:t>the rocks </a:t>
            </a:r>
            <a:r>
              <a:rPr lang="en-US" sz="1600" dirty="0" smtClean="0"/>
              <a:t>formed.</a:t>
            </a:r>
            <a:r>
              <a:rPr lang="en-US" sz="1600" dirty="0" smtClean="0"/>
              <a:t> By measuring the amount of radioactive material and the amount that has decayed, the date can be firmly established</a:t>
            </a:r>
          </a:p>
          <a:p>
            <a:endParaRPr lang="en-US" sz="1600" dirty="0" smtClean="0"/>
          </a:p>
          <a:p>
            <a:endParaRPr lang="en-US" sz="16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Rectangle 2"/>
          <p:cNvSpPr>
            <a:spLocks noGrp="1"/>
          </p:cNvSpPr>
          <p:nvPr>
            <p:ph type="ctrTitle"/>
          </p:nvPr>
        </p:nvSpPr>
        <p:spPr/>
        <p:txBody>
          <a:bodyPr/>
          <a:lstStyle/>
          <a:p>
            <a:r>
              <a:rPr lang="en-US" dirty="0" smtClean="0"/>
              <a:t>Geiger Counter</a:t>
            </a:r>
            <a:endParaRPr lang="en-US" dirty="0"/>
          </a:p>
        </p:txBody>
      </p:sp>
      <p:sp>
        <p:nvSpPr>
          <p:cNvPr id="5" name="TextBox 4"/>
          <p:cNvSpPr txBox="1"/>
          <p:nvPr/>
        </p:nvSpPr>
        <p:spPr>
          <a:xfrm>
            <a:off x="304800" y="1066800"/>
            <a:ext cx="8458200" cy="5262980"/>
          </a:xfrm>
          <a:prstGeom prst="rect">
            <a:avLst/>
          </a:prstGeom>
          <a:noFill/>
        </p:spPr>
        <p:txBody>
          <a:bodyPr wrap="square" rtlCol="0">
            <a:spAutoFit/>
          </a:bodyPr>
          <a:lstStyle/>
          <a:p>
            <a:r>
              <a:rPr lang="en-US" sz="1600" dirty="0" smtClean="0"/>
              <a:t>Hans Geiger, a German physicist, invented the Geiger </a:t>
            </a:r>
            <a:r>
              <a:rPr lang="en-US" sz="1600" dirty="0" smtClean="0"/>
              <a:t>counter in 1908. A </a:t>
            </a:r>
            <a:r>
              <a:rPr lang="en-US" sz="1600" dirty="0" smtClean="0"/>
              <a:t>Geiger counter is a metal cylinder filled with low-pressure gas</a:t>
            </a:r>
            <a:r>
              <a:rPr lang="en-US" sz="1600" dirty="0" smtClean="0"/>
              <a:t> and sealed. </a:t>
            </a:r>
          </a:p>
          <a:p>
            <a:endParaRPr lang="en-US" sz="1600" dirty="0" smtClean="0"/>
          </a:p>
          <a:p>
            <a:r>
              <a:rPr lang="en-US" sz="1600" dirty="0" smtClean="0"/>
              <a:t>Running </a:t>
            </a:r>
            <a:r>
              <a:rPr lang="en-US" sz="1600" dirty="0" smtClean="0"/>
              <a:t>down the center of the tube</a:t>
            </a:r>
            <a:r>
              <a:rPr lang="en-US" sz="1600" dirty="0" smtClean="0"/>
              <a:t> is a thin </a:t>
            </a:r>
            <a:r>
              <a:rPr lang="en-US" sz="1600" dirty="0" smtClean="0"/>
              <a:t>metal wire made of tungsten.</a:t>
            </a:r>
            <a:r>
              <a:rPr lang="en-US" sz="1600" dirty="0" smtClean="0"/>
              <a:t> </a:t>
            </a:r>
          </a:p>
          <a:p>
            <a:endParaRPr lang="en-US" sz="1600" dirty="0" smtClean="0"/>
          </a:p>
          <a:p>
            <a:r>
              <a:rPr lang="en-US" sz="1600" dirty="0" smtClean="0"/>
              <a:t>The </a:t>
            </a:r>
            <a:r>
              <a:rPr lang="en-US" sz="1600" dirty="0" smtClean="0"/>
              <a:t>wire is connected to a high, positive voltage so there's a strong electric field between it and the outside tube.</a:t>
            </a:r>
            <a:endParaRPr lang="en-US" sz="1600" dirty="0" smtClean="0"/>
          </a:p>
          <a:p>
            <a:endParaRPr lang="en-US" sz="1600" dirty="0" smtClean="0"/>
          </a:p>
          <a:p>
            <a:r>
              <a:rPr lang="en-US" sz="1600" dirty="0" smtClean="0"/>
              <a:t>When </a:t>
            </a:r>
            <a:r>
              <a:rPr lang="en-US" sz="1600" dirty="0" smtClean="0"/>
              <a:t>radiation enters the tube, it causes ionization, splitting gas molecules into ions and electrons</a:t>
            </a:r>
            <a:r>
              <a:rPr lang="en-US" sz="1600" dirty="0" smtClean="0"/>
              <a:t>.</a:t>
            </a:r>
          </a:p>
          <a:p>
            <a:endParaRPr lang="en-US" sz="1600" dirty="0" smtClean="0"/>
          </a:p>
          <a:p>
            <a:r>
              <a:rPr lang="en-US" sz="1600" dirty="0" smtClean="0"/>
              <a:t>The </a:t>
            </a:r>
            <a:r>
              <a:rPr lang="en-US" sz="1600" dirty="0" smtClean="0"/>
              <a:t>electrons, being negatively charged, are instantly attracted by the high-voltage positive wire and as they zoom through the tube collide with more gas molecules and produce further ionization.</a:t>
            </a:r>
            <a:r>
              <a:rPr lang="en-US" sz="1600" dirty="0" smtClean="0"/>
              <a:t> </a:t>
            </a:r>
          </a:p>
          <a:p>
            <a:endParaRPr lang="en-US" sz="1600" dirty="0" smtClean="0"/>
          </a:p>
          <a:p>
            <a:r>
              <a:rPr lang="en-US" sz="1600" dirty="0" smtClean="0"/>
              <a:t>The </a:t>
            </a:r>
            <a:r>
              <a:rPr lang="en-US" sz="1600" dirty="0" smtClean="0"/>
              <a:t>result is that lots of electrons suddenly arrive at the wire, producing a pulse of electricity that can be measured on a meter </a:t>
            </a:r>
            <a:r>
              <a:rPr lang="en-US" sz="1600" dirty="0" smtClean="0"/>
              <a:t>and </a:t>
            </a:r>
            <a:r>
              <a:rPr lang="en-US" sz="1600" dirty="0" smtClean="0"/>
              <a:t>heard as a</a:t>
            </a:r>
            <a:r>
              <a:rPr lang="en-US" sz="1600" dirty="0" smtClean="0"/>
              <a:t> ”beep.</a:t>
            </a:r>
            <a:r>
              <a:rPr lang="en-US" sz="1600" dirty="0" smtClean="0"/>
              <a:t>"</a:t>
            </a:r>
            <a:r>
              <a:rPr lang="en-US" sz="1600" dirty="0" smtClean="0"/>
              <a:t> </a:t>
            </a:r>
          </a:p>
          <a:p>
            <a:endParaRPr lang="en-US" sz="1600" dirty="0" smtClean="0"/>
          </a:p>
          <a:p>
            <a:r>
              <a:rPr lang="en-US" sz="1600" dirty="0" smtClean="0"/>
              <a:t>The </a:t>
            </a:r>
            <a:r>
              <a:rPr lang="en-US" sz="1600" dirty="0" smtClean="0"/>
              <a:t>ions and electrons are quickly absorbed among the billions of gas molecules in the tube so the counter effectively resets itself in a fraction of a second, ready to detect more radiation.</a:t>
            </a:r>
            <a:r>
              <a:rPr lang="en-US" sz="1600" dirty="0" smtClean="0"/>
              <a:t> </a:t>
            </a:r>
          </a:p>
          <a:p>
            <a:endParaRPr lang="en-US" sz="1600" dirty="0" smtClean="0"/>
          </a:p>
          <a:p>
            <a:r>
              <a:rPr lang="en-US" sz="1600" dirty="0" smtClean="0"/>
              <a:t>Most Geiger </a:t>
            </a:r>
            <a:r>
              <a:rPr lang="en-US" sz="1600" dirty="0" smtClean="0"/>
              <a:t>counters can detect alpha, beta, and gamma radiation</a:t>
            </a:r>
            <a:r>
              <a:rPr lang="en-US" sz="1600" dirty="0" smtClean="0"/>
              <a:t>. This one only detects beta and gamma particles.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Rectangle 2"/>
          <p:cNvSpPr>
            <a:spLocks noGrp="1"/>
          </p:cNvSpPr>
          <p:nvPr>
            <p:ph type="ctrTitle"/>
          </p:nvPr>
        </p:nvSpPr>
        <p:spPr/>
        <p:txBody>
          <a:bodyPr/>
          <a:lstStyle/>
          <a:p>
            <a:r>
              <a:rPr lang="en-US" dirty="0" smtClean="0"/>
              <a:t>Geiger Counter – how to use</a:t>
            </a:r>
            <a:endParaRPr lang="en-US" dirty="0"/>
          </a:p>
        </p:txBody>
      </p:sp>
      <p:sp>
        <p:nvSpPr>
          <p:cNvPr id="5" name="TextBox 4"/>
          <p:cNvSpPr txBox="1"/>
          <p:nvPr/>
        </p:nvSpPr>
        <p:spPr>
          <a:xfrm>
            <a:off x="304800" y="1066800"/>
            <a:ext cx="8458200" cy="4031873"/>
          </a:xfrm>
          <a:prstGeom prst="rect">
            <a:avLst/>
          </a:prstGeom>
          <a:noFill/>
        </p:spPr>
        <p:txBody>
          <a:bodyPr wrap="square" rtlCol="0">
            <a:spAutoFit/>
          </a:bodyPr>
          <a:lstStyle/>
          <a:p>
            <a:r>
              <a:rPr lang="en-US" sz="1600" dirty="0" smtClean="0"/>
              <a:t>To get accurate measurements, we would want to run measurements many times and then take an average. For example, how many clicks occur in ten minutes and do this 100 times. </a:t>
            </a:r>
          </a:p>
          <a:p>
            <a:endParaRPr lang="en-US" sz="1600" dirty="0" smtClean="0"/>
          </a:p>
          <a:p>
            <a:r>
              <a:rPr lang="en-US" sz="1600" dirty="0" smtClean="0"/>
              <a:t>However, we have limited time so we are going to limit to one measurement in ten seconds. This adds significant uncertainty to our measurements.</a:t>
            </a:r>
          </a:p>
          <a:p>
            <a:endParaRPr lang="en-US" sz="1600" dirty="0" smtClean="0"/>
          </a:p>
          <a:p>
            <a:r>
              <a:rPr lang="en-US" sz="1600" dirty="0" smtClean="0"/>
              <a:t>The radiation from a source decreases as function of distance: 1/r</a:t>
            </a:r>
            <a:r>
              <a:rPr lang="en-US" sz="1600" baseline="30000" dirty="0" smtClean="0"/>
              <a:t>2</a:t>
            </a:r>
          </a:p>
          <a:p>
            <a:endParaRPr lang="en-US" sz="1600" dirty="0" smtClean="0"/>
          </a:p>
          <a:p>
            <a:r>
              <a:rPr lang="en-US" sz="1600" dirty="0" smtClean="0"/>
              <a:t>Start with a background measurement. Count the beeps in a 10 second interval.</a:t>
            </a:r>
          </a:p>
          <a:p>
            <a:endParaRPr lang="en-US" sz="1600" dirty="0" smtClean="0"/>
          </a:p>
          <a:p>
            <a:r>
              <a:rPr lang="en-US" sz="1600" dirty="0" smtClean="0"/>
              <a:t>Take one of the samples and place it near the </a:t>
            </a:r>
            <a:r>
              <a:rPr lang="en-US" sz="1600" dirty="0" smtClean="0"/>
              <a:t>G</a:t>
            </a:r>
            <a:r>
              <a:rPr lang="en-US" sz="1600" dirty="0" smtClean="0"/>
              <a:t>eiger tube and count the number of clicks that occur in ten seconds.</a:t>
            </a:r>
          </a:p>
          <a:p>
            <a:endParaRPr lang="en-US" sz="1600" dirty="0" smtClean="0"/>
          </a:p>
          <a:p>
            <a:r>
              <a:rPr lang="en-US" sz="1600" dirty="0" smtClean="0"/>
              <a:t>If the sample count is higher than the background radiation, then the sample might be have elements going through radioactive decay.</a:t>
            </a:r>
          </a:p>
          <a:p>
            <a:endParaRPr lang="en-US" sz="160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Rectangle 2"/>
          <p:cNvSpPr>
            <a:spLocks noGrp="1"/>
          </p:cNvSpPr>
          <p:nvPr>
            <p:ph type="ctrTitle"/>
          </p:nvPr>
        </p:nvSpPr>
        <p:spPr/>
        <p:txBody>
          <a:bodyPr/>
          <a:lstStyle/>
          <a:p>
            <a:r>
              <a:rPr lang="en-US" dirty="0" smtClean="0"/>
              <a:t>Experiments and Stations</a:t>
            </a:r>
            <a:endParaRPr lang="en-US" dirty="0"/>
          </a:p>
        </p:txBody>
      </p:sp>
      <p:sp>
        <p:nvSpPr>
          <p:cNvPr id="5" name="TextBox 4"/>
          <p:cNvSpPr txBox="1"/>
          <p:nvPr/>
        </p:nvSpPr>
        <p:spPr>
          <a:xfrm>
            <a:off x="304800" y="1066800"/>
            <a:ext cx="8458200" cy="4278094"/>
          </a:xfrm>
          <a:prstGeom prst="rect">
            <a:avLst/>
          </a:prstGeom>
          <a:noFill/>
        </p:spPr>
        <p:txBody>
          <a:bodyPr wrap="square" rtlCol="0">
            <a:spAutoFit/>
          </a:bodyPr>
          <a:lstStyle/>
          <a:p>
            <a:r>
              <a:rPr lang="en-US" sz="1600" dirty="0" smtClean="0"/>
              <a:t>Should a drawing of an atom look like a little solar system or a cloud?</a:t>
            </a:r>
          </a:p>
          <a:p>
            <a:endParaRPr lang="en-US" sz="1600" dirty="0" smtClean="0"/>
          </a:p>
          <a:p>
            <a:r>
              <a:rPr lang="en-US" sz="1600" dirty="0" smtClean="0"/>
              <a:t>Draw line connecting word with correct explanation</a:t>
            </a:r>
          </a:p>
          <a:p>
            <a:r>
              <a:rPr lang="en-US" sz="1600" dirty="0" smtClean="0"/>
              <a:t>	Fusion			splits atom</a:t>
            </a:r>
          </a:p>
          <a:p>
            <a:endParaRPr lang="en-US" sz="1600" dirty="0" smtClean="0"/>
          </a:p>
          <a:p>
            <a:r>
              <a:rPr lang="en-US" sz="1600" dirty="0" smtClean="0"/>
              <a:t>	Fission			combines atoms</a:t>
            </a:r>
          </a:p>
          <a:p>
            <a:endParaRPr lang="en-US" sz="1600" dirty="0" smtClean="0"/>
          </a:p>
          <a:p>
            <a:r>
              <a:rPr lang="en-US" sz="1600" dirty="0" smtClean="0"/>
              <a:t>In nuclear decay, what happens to the atom?</a:t>
            </a:r>
          </a:p>
          <a:p>
            <a:endParaRPr lang="en-US" sz="1600" dirty="0" smtClean="0"/>
          </a:p>
          <a:p>
            <a:r>
              <a:rPr lang="en-US" sz="1600" dirty="0" smtClean="0"/>
              <a:t>Is non-ionizing radiation (</a:t>
            </a:r>
            <a:r>
              <a:rPr lang="en-US" sz="1600" dirty="0" err="1" smtClean="0"/>
              <a:t>cellphone</a:t>
            </a:r>
            <a:r>
              <a:rPr lang="en-US" sz="1600" dirty="0" smtClean="0"/>
              <a:t>, electricity, earth’s magnetic field or microwave) harmful to humans?</a:t>
            </a:r>
          </a:p>
          <a:p>
            <a:endParaRPr lang="en-US" sz="1600" dirty="0" smtClean="0"/>
          </a:p>
          <a:p>
            <a:r>
              <a:rPr lang="en-US" sz="1600" dirty="0" smtClean="0"/>
              <a:t>Can radiation be beneficial?</a:t>
            </a:r>
          </a:p>
          <a:p>
            <a:endParaRPr lang="en-US" sz="1600" dirty="0" smtClean="0"/>
          </a:p>
          <a:p>
            <a:r>
              <a:rPr lang="en-US" sz="1600" dirty="0" smtClean="0"/>
              <a:t>How many hours each day are you exposed to radiation?</a:t>
            </a:r>
          </a:p>
          <a:p>
            <a:endParaRPr lang="en-US" sz="1600" dirty="0" smtClean="0"/>
          </a:p>
          <a:p>
            <a:endParaRPr lang="en-US" sz="16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Rectangle 2"/>
          <p:cNvSpPr>
            <a:spLocks noGrp="1"/>
          </p:cNvSpPr>
          <p:nvPr>
            <p:ph type="ctrTitle"/>
          </p:nvPr>
        </p:nvSpPr>
        <p:spPr/>
        <p:txBody>
          <a:bodyPr/>
          <a:lstStyle/>
          <a:p>
            <a:r>
              <a:rPr lang="en-US" dirty="0" smtClean="0"/>
              <a:t>Quick review of atomic theory</a:t>
            </a:r>
            <a:endParaRPr lang="en-US" dirty="0"/>
          </a:p>
        </p:txBody>
      </p:sp>
      <p:pic>
        <p:nvPicPr>
          <p:cNvPr id="11" name="Picture 10" descr="atom.tiff"/>
          <p:cNvPicPr>
            <a:picLocks noChangeAspect="1"/>
          </p:cNvPicPr>
          <p:nvPr/>
        </p:nvPicPr>
        <p:blipFill>
          <a:blip r:embed="rId3"/>
          <a:stretch>
            <a:fillRect/>
          </a:stretch>
        </p:blipFill>
        <p:spPr>
          <a:xfrm>
            <a:off x="228600" y="990600"/>
            <a:ext cx="8699500" cy="2844800"/>
          </a:xfrm>
          <a:prstGeom prst="rect">
            <a:avLst/>
          </a:prstGeom>
        </p:spPr>
      </p:pic>
      <p:pic>
        <p:nvPicPr>
          <p:cNvPr id="12" name="Picture 11" descr="atomic element.tiff"/>
          <p:cNvPicPr>
            <a:picLocks noChangeAspect="1"/>
          </p:cNvPicPr>
          <p:nvPr/>
        </p:nvPicPr>
        <p:blipFill>
          <a:blip r:embed="rId4"/>
          <a:stretch>
            <a:fillRect/>
          </a:stretch>
        </p:blipFill>
        <p:spPr>
          <a:xfrm>
            <a:off x="304800" y="4038600"/>
            <a:ext cx="2058516" cy="2540000"/>
          </a:xfrm>
          <a:prstGeom prst="rect">
            <a:avLst/>
          </a:prstGeom>
        </p:spPr>
      </p:pic>
      <p:pic>
        <p:nvPicPr>
          <p:cNvPr id="13" name="Picture 12" descr="atomic size.tiff"/>
          <p:cNvPicPr>
            <a:picLocks noChangeAspect="1"/>
          </p:cNvPicPr>
          <p:nvPr/>
        </p:nvPicPr>
        <p:blipFill>
          <a:blip r:embed="rId5"/>
          <a:stretch>
            <a:fillRect/>
          </a:stretch>
        </p:blipFill>
        <p:spPr>
          <a:xfrm>
            <a:off x="5181600" y="4043300"/>
            <a:ext cx="2895600" cy="2694050"/>
          </a:xfrm>
          <a:prstGeom prst="rect">
            <a:avLst/>
          </a:prstGeom>
        </p:spPr>
      </p:pic>
      <p:sp>
        <p:nvSpPr>
          <p:cNvPr id="14" name="TextBox 13"/>
          <p:cNvSpPr txBox="1"/>
          <p:nvPr/>
        </p:nvSpPr>
        <p:spPr>
          <a:xfrm>
            <a:off x="2438400" y="3581401"/>
            <a:ext cx="2667001" cy="3139321"/>
          </a:xfrm>
          <a:prstGeom prst="rect">
            <a:avLst/>
          </a:prstGeom>
          <a:noFill/>
        </p:spPr>
        <p:txBody>
          <a:bodyPr wrap="square" rtlCol="0">
            <a:spAutoFit/>
          </a:bodyPr>
          <a:lstStyle/>
          <a:p>
            <a:r>
              <a:rPr lang="en-US" dirty="0" smtClean="0"/>
              <a:t>Rutherford’s </a:t>
            </a:r>
            <a:r>
              <a:rPr lang="en-US" dirty="0" smtClean="0"/>
              <a:t>view of atom</a:t>
            </a:r>
            <a:r>
              <a:rPr lang="en-US" dirty="0" smtClean="0"/>
              <a:t>  </a:t>
            </a:r>
            <a:r>
              <a:rPr lang="en-US" dirty="0" smtClean="0"/>
              <a:t>has been wrong for more than 100 years !</a:t>
            </a:r>
            <a:endParaRPr lang="en-US" dirty="0" smtClean="0"/>
          </a:p>
          <a:p>
            <a:endParaRPr lang="en-US" dirty="0" smtClean="0"/>
          </a:p>
          <a:p>
            <a:r>
              <a:rPr lang="en-US" dirty="0" smtClean="0"/>
              <a:t>Nucleus is 100,000 times</a:t>
            </a:r>
          </a:p>
          <a:p>
            <a:r>
              <a:rPr lang="en-US" dirty="0" smtClean="0"/>
              <a:t>larger than nucleus –  mostly empty space</a:t>
            </a:r>
          </a:p>
          <a:p>
            <a:endParaRPr lang="en-US" dirty="0" smtClean="0"/>
          </a:p>
          <a:p>
            <a:r>
              <a:rPr lang="en-US" dirty="0" smtClean="0"/>
              <a:t>Cosmic rays can pass right through you and the earth and never touch anything</a:t>
            </a:r>
          </a:p>
        </p:txBody>
      </p:sp>
      <p:sp>
        <p:nvSpPr>
          <p:cNvPr id="15" name="TextBox 14"/>
          <p:cNvSpPr txBox="1"/>
          <p:nvPr/>
        </p:nvSpPr>
        <p:spPr>
          <a:xfrm>
            <a:off x="5410200" y="3581400"/>
            <a:ext cx="2390398" cy="369332"/>
          </a:xfrm>
          <a:prstGeom prst="rect">
            <a:avLst/>
          </a:prstGeom>
          <a:noFill/>
        </p:spPr>
        <p:txBody>
          <a:bodyPr wrap="none" rtlCol="0">
            <a:spAutoFit/>
          </a:bodyPr>
          <a:lstStyle/>
          <a:p>
            <a:r>
              <a:rPr lang="en-US" dirty="0" smtClean="0"/>
              <a:t>Elements have isotopes</a:t>
            </a:r>
            <a:endParaRPr lang="en-US" dirty="0"/>
          </a:p>
        </p:txBody>
      </p:sp>
      <p:sp>
        <p:nvSpPr>
          <p:cNvPr id="16" name="TextBox 15"/>
          <p:cNvSpPr txBox="1"/>
          <p:nvPr/>
        </p:nvSpPr>
        <p:spPr>
          <a:xfrm rot="16200000">
            <a:off x="6362930" y="3721483"/>
            <a:ext cx="4407502" cy="646331"/>
          </a:xfrm>
          <a:prstGeom prst="rect">
            <a:avLst/>
          </a:prstGeom>
          <a:noFill/>
        </p:spPr>
        <p:txBody>
          <a:bodyPr wrap="none" rtlCol="0">
            <a:spAutoFit/>
          </a:bodyPr>
          <a:lstStyle/>
          <a:p>
            <a:r>
              <a:rPr lang="en-US" dirty="0" smtClean="0"/>
              <a:t>I</a:t>
            </a:r>
            <a:r>
              <a:rPr lang="en-US" dirty="0" smtClean="0"/>
              <a:t>sotopes can decay  </a:t>
            </a:r>
          </a:p>
          <a:p>
            <a:r>
              <a:rPr lang="en-US" dirty="0" smtClean="0"/>
              <a:t>the speed at which isotopes decay is half -life</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Rectangle 2"/>
          <p:cNvSpPr>
            <a:spLocks noGrp="1"/>
          </p:cNvSpPr>
          <p:nvPr>
            <p:ph type="ctrTitle"/>
          </p:nvPr>
        </p:nvSpPr>
        <p:spPr/>
        <p:txBody>
          <a:bodyPr/>
          <a:lstStyle/>
          <a:p>
            <a:r>
              <a:rPr lang="en-US" dirty="0" smtClean="0"/>
              <a:t>Electromagnetic Spectrum</a:t>
            </a:r>
            <a:endParaRPr lang="en-US" dirty="0"/>
          </a:p>
        </p:txBody>
      </p:sp>
      <p:pic>
        <p:nvPicPr>
          <p:cNvPr id="4" name="Picture 3" descr="electromagentic spectrum.tiff"/>
          <p:cNvPicPr>
            <a:picLocks noChangeAspect="1"/>
          </p:cNvPicPr>
          <p:nvPr/>
        </p:nvPicPr>
        <p:blipFill>
          <a:blip r:embed="rId3"/>
          <a:stretch>
            <a:fillRect/>
          </a:stretch>
        </p:blipFill>
        <p:spPr>
          <a:xfrm>
            <a:off x="0" y="990600"/>
            <a:ext cx="9144000" cy="5257800"/>
          </a:xfrm>
          <a:prstGeom prst="rect">
            <a:avLst/>
          </a:prstGeom>
        </p:spPr>
      </p:pic>
      <p:cxnSp>
        <p:nvCxnSpPr>
          <p:cNvPr id="7" name="Straight Connector 6"/>
          <p:cNvCxnSpPr/>
          <p:nvPr/>
        </p:nvCxnSpPr>
        <p:spPr>
          <a:xfrm rot="16200000" flipH="1">
            <a:off x="3917950" y="3854450"/>
            <a:ext cx="5466080" cy="43180"/>
          </a:xfrm>
          <a:prstGeom prst="line">
            <a:avLst/>
          </a:prstGeom>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6781800" y="1066800"/>
            <a:ext cx="1807819" cy="369332"/>
          </a:xfrm>
          <a:prstGeom prst="rect">
            <a:avLst/>
          </a:prstGeom>
          <a:noFill/>
        </p:spPr>
        <p:txBody>
          <a:bodyPr wrap="none" rtlCol="0">
            <a:spAutoFit/>
          </a:bodyPr>
          <a:lstStyle/>
          <a:p>
            <a:r>
              <a:rPr lang="en-US" dirty="0" smtClean="0"/>
              <a:t>Ionizing radiation</a:t>
            </a:r>
            <a:endParaRPr lang="en-US" dirty="0"/>
          </a:p>
        </p:txBody>
      </p:sp>
      <p:sp>
        <p:nvSpPr>
          <p:cNvPr id="10" name="TextBox 9"/>
          <p:cNvSpPr txBox="1"/>
          <p:nvPr/>
        </p:nvSpPr>
        <p:spPr>
          <a:xfrm>
            <a:off x="6858000" y="6248400"/>
            <a:ext cx="1162435" cy="369332"/>
          </a:xfrm>
          <a:prstGeom prst="rect">
            <a:avLst/>
          </a:prstGeom>
          <a:noFill/>
        </p:spPr>
        <p:txBody>
          <a:bodyPr wrap="none" rtlCol="0">
            <a:spAutoFit/>
          </a:bodyPr>
          <a:lstStyle/>
          <a:p>
            <a:r>
              <a:rPr lang="en-US" dirty="0" smtClean="0"/>
              <a:t>This is bad</a:t>
            </a:r>
            <a:endParaRPr lang="en-US" dirty="0"/>
          </a:p>
        </p:txBody>
      </p:sp>
      <p:sp>
        <p:nvSpPr>
          <p:cNvPr id="8" name="TextBox 7"/>
          <p:cNvSpPr txBox="1"/>
          <p:nvPr/>
        </p:nvSpPr>
        <p:spPr>
          <a:xfrm>
            <a:off x="2133600" y="6260068"/>
            <a:ext cx="3090134" cy="369332"/>
          </a:xfrm>
          <a:prstGeom prst="rect">
            <a:avLst/>
          </a:prstGeom>
          <a:noFill/>
        </p:spPr>
        <p:txBody>
          <a:bodyPr wrap="none" rtlCol="0">
            <a:spAutoFit/>
          </a:bodyPr>
          <a:lstStyle/>
          <a:p>
            <a:r>
              <a:rPr lang="en-US" dirty="0" smtClean="0"/>
              <a:t>Cosmic rays are way over there </a:t>
            </a:r>
            <a:endParaRPr lang="en-US" dirty="0"/>
          </a:p>
        </p:txBody>
      </p:sp>
      <p:cxnSp>
        <p:nvCxnSpPr>
          <p:cNvPr id="12" name="Straight Arrow Connector 11"/>
          <p:cNvCxnSpPr/>
          <p:nvPr/>
        </p:nvCxnSpPr>
        <p:spPr>
          <a:xfrm>
            <a:off x="5257800" y="6475412"/>
            <a:ext cx="9906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Rectangle 2"/>
          <p:cNvSpPr>
            <a:spLocks noGrp="1"/>
          </p:cNvSpPr>
          <p:nvPr>
            <p:ph type="ctrTitle"/>
          </p:nvPr>
        </p:nvSpPr>
        <p:spPr>
          <a:xfrm>
            <a:off x="228600" y="381000"/>
            <a:ext cx="8763000" cy="533400"/>
          </a:xfrm>
        </p:spPr>
        <p:txBody>
          <a:bodyPr>
            <a:normAutofit/>
          </a:bodyPr>
          <a:lstStyle/>
          <a:p>
            <a:r>
              <a:rPr lang="en-US" dirty="0" smtClean="0"/>
              <a:t>Ultraviolet light – the start of ionizing radiation</a:t>
            </a:r>
            <a:endParaRPr lang="en-US" dirty="0"/>
          </a:p>
        </p:txBody>
      </p:sp>
      <p:sp>
        <p:nvSpPr>
          <p:cNvPr id="5" name="TextBox 4"/>
          <p:cNvSpPr txBox="1"/>
          <p:nvPr/>
        </p:nvSpPr>
        <p:spPr>
          <a:xfrm>
            <a:off x="304800" y="1066800"/>
            <a:ext cx="8458200" cy="5755423"/>
          </a:xfrm>
          <a:prstGeom prst="rect">
            <a:avLst/>
          </a:prstGeom>
          <a:noFill/>
        </p:spPr>
        <p:txBody>
          <a:bodyPr wrap="square" rtlCol="0">
            <a:spAutoFit/>
          </a:bodyPr>
          <a:lstStyle/>
          <a:p>
            <a:r>
              <a:rPr lang="en-US" sz="1600" dirty="0" smtClean="0"/>
              <a:t>Ultraviolet or UV light is not visible to a human eye. Some animals can see ultraviolet light </a:t>
            </a:r>
          </a:p>
          <a:p>
            <a:endParaRPr lang="en-US" sz="1600" dirty="0" smtClean="0"/>
          </a:p>
          <a:p>
            <a:r>
              <a:rPr lang="en-US" sz="1600" dirty="0" smtClean="0"/>
              <a:t>Most ultraviolet light from the sun is filtered out by the ozone layer or the earth’s atmosphere.</a:t>
            </a:r>
          </a:p>
          <a:p>
            <a:endParaRPr lang="en-US" sz="1600" dirty="0" smtClean="0"/>
          </a:p>
          <a:p>
            <a:r>
              <a:rPr lang="en-US" sz="1600" dirty="0" smtClean="0"/>
              <a:t>Long wavelength UV light helps people produce Vitamin D which is crucial in bone formation. So, there is a benefit from UV light. </a:t>
            </a:r>
          </a:p>
          <a:p>
            <a:r>
              <a:rPr lang="en-US" sz="1600" dirty="0" smtClean="0"/>
              <a:t> </a:t>
            </a:r>
          </a:p>
          <a:p>
            <a:r>
              <a:rPr lang="en-US" sz="1600" dirty="0" smtClean="0"/>
              <a:t>However, short wavelength UV light is ionizing and causes sunburns</a:t>
            </a:r>
          </a:p>
          <a:p>
            <a:endParaRPr lang="en-US" sz="1600" dirty="0" smtClean="0"/>
          </a:p>
          <a:p>
            <a:r>
              <a:rPr lang="en-US" sz="1600" dirty="0" smtClean="0"/>
              <a:t>Sunburn or sun-tanning which increases </a:t>
            </a:r>
            <a:r>
              <a:rPr lang="en-US" sz="1600" dirty="0" smtClean="0"/>
              <a:t>melanin production are triggered </a:t>
            </a:r>
            <a:r>
              <a:rPr lang="en-US" sz="1600" dirty="0" smtClean="0"/>
              <a:t>by damage to your DNA.</a:t>
            </a:r>
          </a:p>
          <a:p>
            <a:endParaRPr lang="en-US" sz="1600" dirty="0" smtClean="0"/>
          </a:p>
          <a:p>
            <a:r>
              <a:rPr lang="en-US" sz="1600" dirty="0" smtClean="0"/>
              <a:t>Exposure to ionizing radiation can be from background radiation (sun, earth) or by exposure to a radioactive mineral or man-made source</a:t>
            </a:r>
          </a:p>
          <a:p>
            <a:pPr marL="182880">
              <a:buFont typeface="Arial"/>
              <a:buChar char="•"/>
            </a:pPr>
            <a:r>
              <a:rPr lang="en-US" sz="1600" dirty="0" smtClean="0"/>
              <a:t> Non-natural (or human made) sources include X-rays, nuclear bombs, nuclear waste and oil</a:t>
            </a:r>
          </a:p>
          <a:p>
            <a:pPr marL="182880">
              <a:buFont typeface="Arial"/>
              <a:buChar char="•"/>
            </a:pPr>
            <a:r>
              <a:rPr lang="en-US" sz="1600" dirty="0" smtClean="0"/>
              <a:t> Lava, oil and other resources brought from deep in the earth tend to be more highly radioactive</a:t>
            </a:r>
          </a:p>
          <a:p>
            <a:pPr marL="182880">
              <a:buFont typeface="Arial"/>
              <a:buChar char="•"/>
            </a:pPr>
            <a:r>
              <a:rPr lang="en-US" sz="1600" dirty="0" smtClean="0"/>
              <a:t> Rocks made from lava flows, such as granite, are also more radioactive</a:t>
            </a:r>
          </a:p>
          <a:p>
            <a:endParaRPr lang="en-US" sz="1600" dirty="0" smtClean="0"/>
          </a:p>
          <a:p>
            <a:r>
              <a:rPr lang="en-US" sz="1600" dirty="0" smtClean="0"/>
              <a:t>Ionizing radiation has a cumulative effect (each exposure adds and never goes away)</a:t>
            </a:r>
          </a:p>
          <a:p>
            <a:pPr marL="182880">
              <a:buFont typeface="Arial"/>
              <a:buChar char="•"/>
            </a:pPr>
            <a:r>
              <a:rPr lang="en-US" sz="1600" dirty="0" smtClean="0"/>
              <a:t> Ionizing radiation changes molecules in your body (every day)</a:t>
            </a:r>
          </a:p>
          <a:p>
            <a:pPr marL="365760">
              <a:buFont typeface="Arial"/>
              <a:buChar char="•"/>
            </a:pPr>
            <a:r>
              <a:rPr lang="en-US" sz="1600" dirty="0" smtClean="0"/>
              <a:t> Changes can be positive (X-men like powers, negative – cancers, or benign – not good or bad)</a:t>
            </a:r>
          </a:p>
          <a:p>
            <a:pPr marL="365760">
              <a:buFont typeface="Arial"/>
              <a:buChar char="•"/>
            </a:pPr>
            <a:r>
              <a:rPr lang="en-US" sz="1600" dirty="0" smtClean="0"/>
              <a:t> Your body has evolved to fight these changes</a:t>
            </a:r>
            <a:endParaRPr lang="en-US" sz="1600" dirty="0" smtClean="0"/>
          </a:p>
          <a:p>
            <a:endParaRPr lang="en-US" sz="1600" dirty="0" smtClean="0"/>
          </a:p>
          <a:p>
            <a:r>
              <a:rPr lang="en-US" sz="1600" dirty="0" smtClean="0"/>
              <a:t>Think of oxidation (loss of an electron as in fire) as similar to ionization (loss of a particle)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Rectangle 2"/>
          <p:cNvSpPr>
            <a:spLocks noGrp="1"/>
          </p:cNvSpPr>
          <p:nvPr>
            <p:ph type="ctrTitle"/>
          </p:nvPr>
        </p:nvSpPr>
        <p:spPr>
          <a:xfrm>
            <a:off x="228600" y="381000"/>
            <a:ext cx="8763000" cy="533400"/>
          </a:xfrm>
        </p:spPr>
        <p:txBody>
          <a:bodyPr>
            <a:normAutofit/>
          </a:bodyPr>
          <a:lstStyle/>
          <a:p>
            <a:r>
              <a:rPr lang="en-US" dirty="0" smtClean="0"/>
              <a:t>Radiation Sickness</a:t>
            </a:r>
            <a:endParaRPr lang="en-US" dirty="0"/>
          </a:p>
        </p:txBody>
      </p:sp>
      <p:sp>
        <p:nvSpPr>
          <p:cNvPr id="5" name="TextBox 4"/>
          <p:cNvSpPr txBox="1"/>
          <p:nvPr/>
        </p:nvSpPr>
        <p:spPr>
          <a:xfrm>
            <a:off x="304800" y="1066800"/>
            <a:ext cx="8458200" cy="5755423"/>
          </a:xfrm>
          <a:prstGeom prst="rect">
            <a:avLst/>
          </a:prstGeom>
          <a:noFill/>
        </p:spPr>
        <p:txBody>
          <a:bodyPr wrap="square" rtlCol="0">
            <a:spAutoFit/>
          </a:bodyPr>
          <a:lstStyle/>
          <a:p>
            <a:r>
              <a:rPr lang="en-US" sz="1600" dirty="0" smtClean="0"/>
              <a:t>Acute </a:t>
            </a:r>
            <a:r>
              <a:rPr lang="en-US" sz="1600" dirty="0" smtClean="0"/>
              <a:t>radiation sickness occurs when your body</a:t>
            </a:r>
            <a:r>
              <a:rPr lang="en-US" sz="1600" dirty="0" smtClean="0"/>
              <a:t> absorbs </a:t>
            </a:r>
            <a:r>
              <a:rPr lang="en-US" sz="1600" dirty="0" smtClean="0"/>
              <a:t>a large amount of ionizing radiation, usually on the order of several </a:t>
            </a:r>
            <a:r>
              <a:rPr lang="en-US" sz="1600" dirty="0" err="1" smtClean="0"/>
              <a:t>sieverts</a:t>
            </a:r>
            <a:r>
              <a:rPr lang="en-US" sz="1600" dirty="0" smtClean="0"/>
              <a:t>. The samples we are measuring put off micro </a:t>
            </a:r>
            <a:r>
              <a:rPr lang="en-US" sz="1600" dirty="0" err="1" smtClean="0"/>
              <a:t>sieverts</a:t>
            </a:r>
            <a:r>
              <a:rPr lang="en-US" sz="1600" dirty="0" smtClean="0"/>
              <a:t> (10</a:t>
            </a:r>
            <a:r>
              <a:rPr lang="en-US" sz="1600" baseline="30000" dirty="0" smtClean="0"/>
              <a:t>-6</a:t>
            </a:r>
            <a:r>
              <a:rPr lang="en-US" sz="1600" dirty="0" smtClean="0"/>
              <a:t>). </a:t>
            </a:r>
          </a:p>
          <a:p>
            <a:endParaRPr lang="en-US" sz="1600" dirty="0" smtClean="0"/>
          </a:p>
          <a:p>
            <a:r>
              <a:rPr lang="en-US" sz="1600" dirty="0" smtClean="0"/>
              <a:t>What </a:t>
            </a:r>
            <a:r>
              <a:rPr lang="en-US" sz="1600" dirty="0" smtClean="0"/>
              <a:t>makes radiation lethal is the effect it has on DNA. When a high energy particle, be it a photon or some other particle collides with DNA it breaks bonds and rearranges the bases.</a:t>
            </a:r>
            <a:r>
              <a:rPr lang="en-US" sz="1600" dirty="0" smtClean="0"/>
              <a:t> </a:t>
            </a:r>
          </a:p>
          <a:p>
            <a:endParaRPr lang="en-US" sz="1600" dirty="0" smtClean="0"/>
          </a:p>
          <a:p>
            <a:r>
              <a:rPr lang="en-US" sz="1600" dirty="0" smtClean="0"/>
              <a:t>Normally </a:t>
            </a:r>
            <a:r>
              <a:rPr lang="en-US" sz="1600" dirty="0" smtClean="0"/>
              <a:t>your cells can repair this damage, but if a cell fails at</a:t>
            </a:r>
            <a:r>
              <a:rPr lang="en-US" sz="1600" dirty="0" smtClean="0"/>
              <a:t> repairing the damage, then </a:t>
            </a:r>
            <a:r>
              <a:rPr lang="en-US" sz="1600" dirty="0" smtClean="0"/>
              <a:t>it often</a:t>
            </a:r>
            <a:r>
              <a:rPr lang="en-US" sz="1600" dirty="0" smtClean="0"/>
              <a:t> dies </a:t>
            </a:r>
            <a:r>
              <a:rPr lang="en-US" sz="1600" dirty="0" smtClean="0"/>
              <a:t>before it divides.</a:t>
            </a:r>
            <a:r>
              <a:rPr lang="en-US" sz="1600" dirty="0" smtClean="0"/>
              <a:t> </a:t>
            </a:r>
          </a:p>
          <a:p>
            <a:endParaRPr lang="en-US" sz="1600" dirty="0" smtClean="0"/>
          </a:p>
          <a:p>
            <a:r>
              <a:rPr lang="en-US" sz="1600" dirty="0" smtClean="0"/>
              <a:t>For </a:t>
            </a:r>
            <a:r>
              <a:rPr lang="en-US" sz="1600" dirty="0" smtClean="0"/>
              <a:t>long living cells such as muscle this isn’t too much of a problem, since the other cells have time to replace the dead ones.</a:t>
            </a:r>
            <a:r>
              <a:rPr lang="en-US" sz="1600" dirty="0" smtClean="0"/>
              <a:t> </a:t>
            </a:r>
          </a:p>
          <a:p>
            <a:endParaRPr lang="en-US" sz="1600" dirty="0" smtClean="0"/>
          </a:p>
          <a:p>
            <a:r>
              <a:rPr lang="en-US" sz="1600" dirty="0" smtClean="0"/>
              <a:t>For </a:t>
            </a:r>
            <a:r>
              <a:rPr lang="en-US" sz="1600" dirty="0" smtClean="0"/>
              <a:t>short-lived </a:t>
            </a:r>
            <a:r>
              <a:rPr lang="en-US" sz="1600" dirty="0" smtClean="0"/>
              <a:t>cells, the die-off becomes </a:t>
            </a:r>
            <a:r>
              <a:rPr lang="en-US" sz="1600" dirty="0" smtClean="0"/>
              <a:t>a major issue as cells are dying too fast to be replaced</a:t>
            </a:r>
            <a:r>
              <a:rPr lang="en-US" sz="1600" dirty="0" smtClean="0"/>
              <a:t>. Short </a:t>
            </a:r>
            <a:r>
              <a:rPr lang="en-US" sz="1600" dirty="0" smtClean="0"/>
              <a:t>lived cells include the mucus-making cells</a:t>
            </a:r>
            <a:r>
              <a:rPr lang="en-US" sz="1600" dirty="0" smtClean="0"/>
              <a:t> and bone marrow. Mucus lines </a:t>
            </a:r>
            <a:r>
              <a:rPr lang="en-US" sz="1600" dirty="0" smtClean="0"/>
              <a:t>the intestinal wall. When exposed to enough radiation, these mucus cells start to die off en masse, and so are not replaced. No mucus cells means</a:t>
            </a:r>
            <a:r>
              <a:rPr lang="en-US" sz="1600" dirty="0" smtClean="0"/>
              <a:t> there </a:t>
            </a:r>
            <a:r>
              <a:rPr lang="en-US" sz="1600" dirty="0" smtClean="0"/>
              <a:t>is no protection from stomach acid. The intestine stops absorbing food particles, acid burns the tissue, and eventually you die of sepsis.</a:t>
            </a:r>
            <a:r>
              <a:rPr lang="en-US" sz="1600" dirty="0" smtClean="0"/>
              <a:t> </a:t>
            </a:r>
          </a:p>
          <a:p>
            <a:endParaRPr lang="en-US" sz="1600" dirty="0" smtClean="0"/>
          </a:p>
          <a:p>
            <a:r>
              <a:rPr lang="en-US" sz="1600" dirty="0" smtClean="0"/>
              <a:t>Radiation </a:t>
            </a:r>
            <a:r>
              <a:rPr lang="en-US" sz="1600" dirty="0" smtClean="0"/>
              <a:t>sickness symptoms include nausea, stomach pain and a lack of </a:t>
            </a:r>
            <a:r>
              <a:rPr lang="en-US" sz="1600" dirty="0" smtClean="0"/>
              <a:t>energy.</a:t>
            </a:r>
          </a:p>
          <a:p>
            <a:endParaRPr lang="en-US" sz="1600" dirty="0" smtClean="0"/>
          </a:p>
          <a:p>
            <a:r>
              <a:rPr lang="en-US" sz="1600" dirty="0" smtClean="0"/>
              <a:t>Polonium was the Soviet Union’s poison. There is no antidote, and it is a horrible way to die. Polonium gives off alpha particles and is only harmful if swallowed. It is odorless and colorless      and can be held in a gloved hand.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6" name="Picture 5" descr="pyramids.tiff"/>
          <p:cNvPicPr>
            <a:picLocks noChangeAspect="1"/>
          </p:cNvPicPr>
          <p:nvPr/>
        </p:nvPicPr>
        <p:blipFill>
          <a:blip r:embed="rId3"/>
          <a:stretch>
            <a:fillRect/>
          </a:stretch>
        </p:blipFill>
        <p:spPr>
          <a:xfrm>
            <a:off x="0" y="331496"/>
            <a:ext cx="9144000" cy="6195007"/>
          </a:xfrm>
          <a:prstGeom prst="rect">
            <a:avLst/>
          </a:prstGeom>
        </p:spPr>
      </p:pic>
      <p:sp>
        <p:nvSpPr>
          <p:cNvPr id="3" name="Rectangle 2"/>
          <p:cNvSpPr>
            <a:spLocks noGrp="1"/>
          </p:cNvSpPr>
          <p:nvPr>
            <p:ph type="ctrTitle"/>
          </p:nvPr>
        </p:nvSpPr>
        <p:spPr>
          <a:xfrm>
            <a:off x="228600" y="381000"/>
            <a:ext cx="8915400" cy="533400"/>
          </a:xfrm>
        </p:spPr>
        <p:txBody>
          <a:bodyPr/>
          <a:lstStyle/>
          <a:p>
            <a:r>
              <a:rPr lang="en-US" dirty="0" smtClean="0"/>
              <a:t>FUSION – combines elements into a new heavier element</a:t>
            </a:r>
            <a:endParaRPr lang="en-US" dirty="0"/>
          </a:p>
        </p:txBody>
      </p:sp>
      <p:sp>
        <p:nvSpPr>
          <p:cNvPr id="5" name="TextBox 4"/>
          <p:cNvSpPr txBox="1"/>
          <p:nvPr/>
        </p:nvSpPr>
        <p:spPr>
          <a:xfrm>
            <a:off x="304800" y="1143000"/>
            <a:ext cx="8458200" cy="4524316"/>
          </a:xfrm>
          <a:prstGeom prst="rect">
            <a:avLst/>
          </a:prstGeom>
          <a:noFill/>
        </p:spPr>
        <p:txBody>
          <a:bodyPr wrap="square" rtlCol="0">
            <a:spAutoFit/>
          </a:bodyPr>
          <a:lstStyle/>
          <a:p>
            <a:r>
              <a:rPr lang="en-US" sz="1600" dirty="0" smtClean="0">
                <a:solidFill>
                  <a:schemeClr val="bg1"/>
                </a:solidFill>
              </a:rPr>
              <a:t>For a thousand years alchemists tried to figure out a way to turn a metal in to the element gold</a:t>
            </a:r>
          </a:p>
          <a:p>
            <a:endParaRPr lang="en-US" sz="1600" dirty="0" smtClean="0">
              <a:solidFill>
                <a:schemeClr val="bg1"/>
              </a:solidFill>
            </a:endParaRPr>
          </a:p>
          <a:p>
            <a:r>
              <a:rPr lang="en-US" sz="1600" dirty="0" smtClean="0">
                <a:solidFill>
                  <a:schemeClr val="bg1"/>
                </a:solidFill>
              </a:rPr>
              <a:t>While alchemists discovered nothing useful, a more disciplined approach to alchemy led to modern chemistry</a:t>
            </a:r>
          </a:p>
          <a:p>
            <a:endParaRPr lang="en-US" sz="1600" dirty="0" smtClean="0">
              <a:solidFill>
                <a:schemeClr val="bg1"/>
              </a:solidFill>
            </a:endParaRPr>
          </a:p>
          <a:p>
            <a:r>
              <a:rPr lang="en-US" sz="1600" dirty="0" smtClean="0">
                <a:solidFill>
                  <a:schemeClr val="bg1"/>
                </a:solidFill>
              </a:rPr>
              <a:t>Chemical reactions combine or separate elements in to new compounds</a:t>
            </a:r>
          </a:p>
          <a:p>
            <a:endParaRPr lang="en-US" sz="1600" dirty="0" smtClean="0">
              <a:solidFill>
                <a:schemeClr val="bg1"/>
              </a:solidFill>
            </a:endParaRPr>
          </a:p>
          <a:p>
            <a:r>
              <a:rPr lang="en-US" sz="1600" dirty="0" smtClean="0">
                <a:solidFill>
                  <a:schemeClr val="bg1"/>
                </a:solidFill>
              </a:rPr>
              <a:t>Nuclear reactions change one type of element into another – this is what alchemists were seeking!</a:t>
            </a:r>
          </a:p>
          <a:p>
            <a:pPr marL="182880">
              <a:buFont typeface="Arial"/>
              <a:buChar char="•"/>
            </a:pPr>
            <a:r>
              <a:rPr lang="en-US" sz="1600" dirty="0" smtClean="0">
                <a:solidFill>
                  <a:schemeClr val="bg1"/>
                </a:solidFill>
              </a:rPr>
              <a:t> The sun “burns” hydrogen by converting it into helium </a:t>
            </a:r>
          </a:p>
          <a:p>
            <a:pPr marL="182880">
              <a:buFont typeface="Arial"/>
              <a:buChar char="•"/>
            </a:pPr>
            <a:r>
              <a:rPr lang="en-US" sz="1600" dirty="0" smtClean="0">
                <a:solidFill>
                  <a:schemeClr val="bg1"/>
                </a:solidFill>
              </a:rPr>
              <a:t>In three steps, the sun fuses four hydrogen atoms into one helium atom </a:t>
            </a:r>
          </a:p>
          <a:p>
            <a:pPr marL="365760">
              <a:buFont typeface="Arial"/>
              <a:buChar char="•"/>
            </a:pPr>
            <a:r>
              <a:rPr lang="en-US" sz="1600" dirty="0" smtClean="0">
                <a:solidFill>
                  <a:schemeClr val="bg1"/>
                </a:solidFill>
              </a:rPr>
              <a:t> </a:t>
            </a:r>
            <a:r>
              <a:rPr lang="en-US" sz="1600" dirty="0" err="1" smtClean="0">
                <a:solidFill>
                  <a:schemeClr val="bg1"/>
                </a:solidFill>
              </a:rPr>
              <a:t>h</a:t>
            </a:r>
            <a:r>
              <a:rPr lang="en-US" sz="1600" dirty="0" smtClean="0">
                <a:solidFill>
                  <a:schemeClr val="bg1"/>
                </a:solidFill>
              </a:rPr>
              <a:t> = 1.008, he = 4.003 </a:t>
            </a:r>
          </a:p>
          <a:p>
            <a:pPr marL="365760">
              <a:buFont typeface="Arial"/>
              <a:buChar char="•"/>
            </a:pPr>
            <a:r>
              <a:rPr lang="en-US" sz="1600" dirty="0" smtClean="0">
                <a:solidFill>
                  <a:schemeClr val="bg1"/>
                </a:solidFill>
              </a:rPr>
              <a:t> Einstein’s theory of relativity </a:t>
            </a:r>
            <a:r>
              <a:rPr lang="en-US" sz="1600" dirty="0" err="1" smtClean="0">
                <a:solidFill>
                  <a:schemeClr val="bg1"/>
                </a:solidFill>
              </a:rPr>
              <a:t>e</a:t>
            </a:r>
            <a:r>
              <a:rPr lang="en-US" sz="1600" dirty="0" smtClean="0">
                <a:solidFill>
                  <a:schemeClr val="bg1"/>
                </a:solidFill>
              </a:rPr>
              <a:t> = mc</a:t>
            </a:r>
            <a:r>
              <a:rPr lang="en-US" sz="1600" baseline="30000" dirty="0" smtClean="0">
                <a:solidFill>
                  <a:schemeClr val="bg1"/>
                </a:solidFill>
              </a:rPr>
              <a:t>2</a:t>
            </a:r>
          </a:p>
          <a:p>
            <a:pPr marL="548640">
              <a:buFont typeface="Arial"/>
              <a:buChar char="•"/>
            </a:pPr>
            <a:r>
              <a:rPr lang="en-US" sz="1600" baseline="30000" dirty="0" smtClean="0">
                <a:solidFill>
                  <a:schemeClr val="bg1"/>
                </a:solidFill>
              </a:rPr>
              <a:t> </a:t>
            </a:r>
            <a:r>
              <a:rPr lang="en-US" sz="1600" dirty="0" smtClean="0">
                <a:solidFill>
                  <a:schemeClr val="bg1"/>
                </a:solidFill>
              </a:rPr>
              <a:t>4 </a:t>
            </a:r>
            <a:r>
              <a:rPr lang="en-US" sz="1600" dirty="0" err="1" smtClean="0">
                <a:solidFill>
                  <a:schemeClr val="bg1"/>
                </a:solidFill>
              </a:rPr>
              <a:t>x</a:t>
            </a:r>
            <a:r>
              <a:rPr lang="en-US" sz="1600" dirty="0" smtClean="0">
                <a:solidFill>
                  <a:schemeClr val="bg1"/>
                </a:solidFill>
              </a:rPr>
              <a:t> 1.008 = 4.032</a:t>
            </a:r>
          </a:p>
          <a:p>
            <a:pPr marL="548640">
              <a:buFont typeface="Arial"/>
              <a:buChar char="•"/>
            </a:pPr>
            <a:r>
              <a:rPr lang="en-US" sz="1600" dirty="0" smtClean="0">
                <a:solidFill>
                  <a:schemeClr val="bg1"/>
                </a:solidFill>
              </a:rPr>
              <a:t> 4.032 – 4.003 = 0.029 or mass that is lost</a:t>
            </a:r>
          </a:p>
          <a:p>
            <a:pPr marL="548640">
              <a:buFont typeface="Arial"/>
              <a:buChar char="•"/>
            </a:pPr>
            <a:r>
              <a:rPr lang="en-US" sz="1600" dirty="0" smtClean="0">
                <a:solidFill>
                  <a:schemeClr val="bg1"/>
                </a:solidFill>
              </a:rPr>
              <a:t> </a:t>
            </a:r>
            <a:r>
              <a:rPr lang="en-US" sz="1600" dirty="0" err="1" smtClean="0">
                <a:solidFill>
                  <a:schemeClr val="bg1"/>
                </a:solidFill>
              </a:rPr>
              <a:t>c</a:t>
            </a:r>
            <a:r>
              <a:rPr lang="en-US" sz="1600" dirty="0" smtClean="0">
                <a:solidFill>
                  <a:schemeClr val="bg1"/>
                </a:solidFill>
              </a:rPr>
              <a:t> = 299,792,458 meters / second</a:t>
            </a:r>
          </a:p>
          <a:p>
            <a:pPr marL="548640">
              <a:buFont typeface="Arial"/>
              <a:buChar char="•"/>
            </a:pPr>
            <a:r>
              <a:rPr lang="en-US" sz="1600" dirty="0" smtClean="0">
                <a:solidFill>
                  <a:schemeClr val="bg1"/>
                </a:solidFill>
              </a:rPr>
              <a:t> c</a:t>
            </a:r>
            <a:r>
              <a:rPr lang="en-US" sz="1600" baseline="30000" dirty="0" smtClean="0">
                <a:solidFill>
                  <a:schemeClr val="bg1"/>
                </a:solidFill>
              </a:rPr>
              <a:t>2</a:t>
            </a:r>
            <a:r>
              <a:rPr lang="en-US" sz="1600" dirty="0" smtClean="0">
                <a:solidFill>
                  <a:schemeClr val="bg1"/>
                </a:solidFill>
              </a:rPr>
              <a:t> = 9x10</a:t>
            </a:r>
            <a:r>
              <a:rPr lang="en-US" sz="1600" baseline="30000" dirty="0" smtClean="0">
                <a:solidFill>
                  <a:schemeClr val="bg1"/>
                </a:solidFill>
              </a:rPr>
              <a:t>16</a:t>
            </a:r>
            <a:r>
              <a:rPr lang="en-US" sz="1600" dirty="0" smtClean="0">
                <a:solidFill>
                  <a:schemeClr val="bg1"/>
                </a:solidFill>
              </a:rPr>
              <a:t>, or 9 with 16 zeros</a:t>
            </a:r>
          </a:p>
          <a:p>
            <a:pPr marL="365760">
              <a:buFont typeface="Arial"/>
              <a:buChar char="•"/>
            </a:pPr>
            <a:r>
              <a:rPr lang="en-US" sz="1600" dirty="0" smtClean="0">
                <a:solidFill>
                  <a:schemeClr val="bg1"/>
                </a:solidFill>
              </a:rPr>
              <a:t> To create one helium atom, the </a:t>
            </a:r>
            <a:r>
              <a:rPr lang="en-US" sz="1600" dirty="0" smtClean="0">
                <a:solidFill>
                  <a:schemeClr val="bg1"/>
                </a:solidFill>
              </a:rPr>
              <a:t>total energy released in</a:t>
            </a:r>
            <a:r>
              <a:rPr lang="en-US" sz="1600" dirty="0" smtClean="0">
                <a:solidFill>
                  <a:schemeClr val="bg1"/>
                </a:solidFill>
              </a:rPr>
              <a:t> the three steps </a:t>
            </a:r>
            <a:r>
              <a:rPr lang="en-US" sz="1600" dirty="0" smtClean="0">
                <a:solidFill>
                  <a:schemeClr val="bg1"/>
                </a:solidFill>
              </a:rPr>
              <a:t>is</a:t>
            </a:r>
            <a:r>
              <a:rPr lang="en-US" sz="1600" dirty="0" smtClean="0">
                <a:solidFill>
                  <a:schemeClr val="bg1"/>
                </a:solidFill>
              </a:rPr>
              <a:t> </a:t>
            </a:r>
            <a:r>
              <a:rPr lang="en-US" sz="1600" dirty="0" smtClean="0">
                <a:solidFill>
                  <a:schemeClr val="bg1"/>
                </a:solidFill>
              </a:rPr>
              <a:t>~</a:t>
            </a:r>
            <a:r>
              <a:rPr lang="en-US" sz="1600" dirty="0" smtClean="0">
                <a:solidFill>
                  <a:schemeClr val="bg1"/>
                </a:solidFill>
              </a:rPr>
              <a:t>25 </a:t>
            </a:r>
            <a:r>
              <a:rPr lang="en-US" sz="1600" dirty="0" err="1" smtClean="0">
                <a:solidFill>
                  <a:schemeClr val="bg1"/>
                </a:solidFill>
              </a:rPr>
              <a:t>MeV</a:t>
            </a:r>
            <a:endParaRPr lang="en-US" sz="1600" dirty="0" smtClean="0">
              <a:solidFill>
                <a:schemeClr val="bg1"/>
              </a:solidFill>
            </a:endParaRPr>
          </a:p>
          <a:p>
            <a:pPr marL="365760">
              <a:buFont typeface="Arial"/>
              <a:buChar char="•"/>
            </a:pPr>
            <a:r>
              <a:rPr lang="en-US" sz="1600" dirty="0" smtClean="0">
                <a:solidFill>
                  <a:schemeClr val="bg1"/>
                </a:solidFill>
              </a:rPr>
              <a:t> or ~10 kilotons of TNT (12.4 million lbs – weighs more than all the pyramids combined)</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Rectangle 2"/>
          <p:cNvSpPr>
            <a:spLocks noGrp="1"/>
          </p:cNvSpPr>
          <p:nvPr>
            <p:ph type="ctrTitle"/>
          </p:nvPr>
        </p:nvSpPr>
        <p:spPr>
          <a:xfrm>
            <a:off x="228600" y="381000"/>
            <a:ext cx="8763000" cy="533400"/>
          </a:xfrm>
        </p:spPr>
        <p:txBody>
          <a:bodyPr>
            <a:normAutofit/>
          </a:bodyPr>
          <a:lstStyle/>
          <a:p>
            <a:r>
              <a:rPr lang="en-US" dirty="0" smtClean="0"/>
              <a:t>Radioactive Decay – splits atom into a lighter element</a:t>
            </a:r>
            <a:endParaRPr lang="en-US" dirty="0"/>
          </a:p>
        </p:txBody>
      </p:sp>
      <p:sp>
        <p:nvSpPr>
          <p:cNvPr id="5" name="TextBox 4"/>
          <p:cNvSpPr txBox="1"/>
          <p:nvPr/>
        </p:nvSpPr>
        <p:spPr>
          <a:xfrm>
            <a:off x="304800" y="1066800"/>
            <a:ext cx="8458200" cy="6001644"/>
          </a:xfrm>
          <a:prstGeom prst="rect">
            <a:avLst/>
          </a:prstGeom>
          <a:noFill/>
        </p:spPr>
        <p:txBody>
          <a:bodyPr wrap="square" rtlCol="0">
            <a:spAutoFit/>
          </a:bodyPr>
          <a:lstStyle/>
          <a:p>
            <a:r>
              <a:rPr lang="en-US" sz="1600" dirty="0" smtClean="0"/>
              <a:t>The opposite of fusion is radioactive decay. </a:t>
            </a:r>
          </a:p>
          <a:p>
            <a:endParaRPr lang="en-US" sz="1600" dirty="0" smtClean="0"/>
          </a:p>
          <a:p>
            <a:r>
              <a:rPr lang="en-US" sz="1600" dirty="0" smtClean="0"/>
              <a:t>Alpha </a:t>
            </a:r>
            <a:r>
              <a:rPr lang="en-US" sz="1600" dirty="0" smtClean="0"/>
              <a:t>particles consist of </a:t>
            </a:r>
            <a:r>
              <a:rPr lang="en-US" sz="1600" dirty="0" smtClean="0"/>
              <a:t>two protons and two neutrons – basically a helium atom without any electrons. All helium on earth comes from radioactive decay. Alpha particles are emitted when a heavy element decays into a lighter one</a:t>
            </a:r>
          </a:p>
          <a:p>
            <a:pPr marL="182880">
              <a:buFont typeface="Arial"/>
              <a:buChar char="•"/>
            </a:pPr>
            <a:r>
              <a:rPr lang="en-US" sz="1600" dirty="0" smtClean="0"/>
              <a:t> uranium-238 emits an alpha particle (2 protons + 2 neutrons) = thorium-234</a:t>
            </a:r>
          </a:p>
          <a:p>
            <a:pPr marL="182880">
              <a:buFont typeface="Arial"/>
              <a:buChar char="•"/>
            </a:pPr>
            <a:r>
              <a:rPr lang="en-US" sz="1600" dirty="0" smtClean="0"/>
              <a:t> alpha particles can be stopped by a piece of paper</a:t>
            </a:r>
          </a:p>
          <a:p>
            <a:pPr marL="182880">
              <a:buFont typeface="Arial"/>
              <a:buChar char="•"/>
            </a:pPr>
            <a:r>
              <a:rPr lang="en-US" sz="1600" dirty="0" smtClean="0"/>
              <a:t> alpha decay is used in smoke detectors</a:t>
            </a:r>
          </a:p>
          <a:p>
            <a:pPr marL="182880">
              <a:buFont typeface="Arial"/>
              <a:buChar char="•"/>
            </a:pPr>
            <a:r>
              <a:rPr lang="en-US" sz="1600" dirty="0" smtClean="0"/>
              <a:t> the </a:t>
            </a:r>
            <a:r>
              <a:rPr lang="en-US" sz="1600" dirty="0" smtClean="0"/>
              <a:t>G</a:t>
            </a:r>
            <a:r>
              <a:rPr lang="en-US" sz="1600" dirty="0" smtClean="0"/>
              <a:t>eiger tube casing is too thick to detect alpha particles</a:t>
            </a:r>
          </a:p>
          <a:p>
            <a:pPr marL="182880">
              <a:buFont typeface="Arial"/>
              <a:buChar char="•"/>
            </a:pPr>
            <a:endParaRPr lang="en-US" sz="1600" dirty="0" smtClean="0"/>
          </a:p>
          <a:p>
            <a:r>
              <a:rPr lang="en-US" sz="1600" dirty="0" smtClean="0"/>
              <a:t>Beta decay occurs when a proton is transformed into a neutron – emitting a beta particle (electron or positron)</a:t>
            </a:r>
          </a:p>
          <a:p>
            <a:pPr marL="182880">
              <a:buFont typeface="Arial"/>
              <a:buChar char="•"/>
            </a:pPr>
            <a:r>
              <a:rPr lang="en-US" sz="1600" dirty="0" smtClean="0"/>
              <a:t> carbon 14 has 7 protons and 7 neutrons </a:t>
            </a:r>
          </a:p>
          <a:p>
            <a:pPr marL="182880">
              <a:buFont typeface="Arial"/>
              <a:buChar char="•"/>
            </a:pPr>
            <a:r>
              <a:rPr lang="en-US" sz="1600" dirty="0" smtClean="0"/>
              <a:t> carbon-14 transforms into nitrogen-14 and emits a beta particle (electron)</a:t>
            </a:r>
          </a:p>
          <a:p>
            <a:pPr marL="182880">
              <a:buFont typeface="Arial"/>
              <a:buChar char="•"/>
            </a:pPr>
            <a:r>
              <a:rPr lang="en-US" sz="1600" dirty="0" smtClean="0"/>
              <a:t> beta particles can be blocked by heavy aluminum foil</a:t>
            </a:r>
          </a:p>
          <a:p>
            <a:pPr marL="182880">
              <a:buFont typeface="Arial"/>
              <a:buChar char="•"/>
            </a:pPr>
            <a:r>
              <a:rPr lang="en-US" sz="1600" dirty="0" smtClean="0"/>
              <a:t> beta particles can be used to kill certain types of cancer</a:t>
            </a:r>
          </a:p>
          <a:p>
            <a:pPr marL="182880">
              <a:buFont typeface="Arial"/>
              <a:buChar char="•"/>
            </a:pPr>
            <a:endParaRPr lang="en-US" sz="1600" dirty="0" smtClean="0"/>
          </a:p>
          <a:p>
            <a:r>
              <a:rPr lang="en-US" sz="1600" dirty="0" smtClean="0"/>
              <a:t>Gamma decay occurs after an alpha or beta decay when the resulting isotope is unstable. </a:t>
            </a:r>
          </a:p>
          <a:p>
            <a:pPr marL="182880">
              <a:buFont typeface="Arial"/>
              <a:buChar char="•"/>
            </a:pPr>
            <a:r>
              <a:rPr lang="en-US" sz="1600" dirty="0" smtClean="0"/>
              <a:t> potassium 40 decays to argon 40 releasing a beta particle, but the resulting argon is unstable</a:t>
            </a:r>
          </a:p>
          <a:p>
            <a:pPr marL="182880">
              <a:buFont typeface="Arial"/>
              <a:buChar char="•"/>
            </a:pPr>
            <a:r>
              <a:rPr lang="en-US" sz="1600" dirty="0" smtClean="0"/>
              <a:t> argon 40 releases a very high energy photon or gamma particle</a:t>
            </a:r>
          </a:p>
          <a:p>
            <a:pPr marL="182880">
              <a:buFont typeface="Arial"/>
              <a:buChar char="•"/>
            </a:pPr>
            <a:r>
              <a:rPr lang="en-US" sz="1600" dirty="0" smtClean="0"/>
              <a:t> the </a:t>
            </a:r>
            <a:r>
              <a:rPr lang="en-US" sz="1600" dirty="0" smtClean="0"/>
              <a:t>G</a:t>
            </a:r>
            <a:r>
              <a:rPr lang="en-US" sz="1600" dirty="0" smtClean="0"/>
              <a:t>eiger counter can detect gamma particles (high energy photons)</a:t>
            </a:r>
          </a:p>
          <a:p>
            <a:pPr marL="182880">
              <a:buFont typeface="Arial"/>
              <a:buChar char="•"/>
            </a:pPr>
            <a:r>
              <a:rPr lang="en-US" sz="1600" dirty="0" smtClean="0"/>
              <a:t> gamma particles can cause damage to genetic material leading to cancer</a:t>
            </a:r>
          </a:p>
          <a:p>
            <a:pPr marL="182880">
              <a:buFont typeface="Arial"/>
              <a:buChar char="•"/>
            </a:pPr>
            <a:r>
              <a:rPr lang="en-US" sz="1600" dirty="0" smtClean="0"/>
              <a:t> gamma rays can pass through an inch of lead</a:t>
            </a:r>
          </a:p>
          <a:p>
            <a:endParaRPr lang="en-US" sz="16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Rectangle 2"/>
          <p:cNvSpPr>
            <a:spLocks noGrp="1"/>
          </p:cNvSpPr>
          <p:nvPr>
            <p:ph type="ctrTitle"/>
          </p:nvPr>
        </p:nvSpPr>
        <p:spPr>
          <a:xfrm>
            <a:off x="228600" y="381000"/>
            <a:ext cx="8763000" cy="533400"/>
          </a:xfrm>
        </p:spPr>
        <p:txBody>
          <a:bodyPr>
            <a:normAutofit/>
          </a:bodyPr>
          <a:lstStyle/>
          <a:p>
            <a:r>
              <a:rPr lang="en-US" dirty="0" smtClean="0"/>
              <a:t>Radioactive Decay – Irradiation</a:t>
            </a:r>
            <a:endParaRPr lang="en-US" dirty="0"/>
          </a:p>
        </p:txBody>
      </p:sp>
      <p:sp>
        <p:nvSpPr>
          <p:cNvPr id="5" name="TextBox 4"/>
          <p:cNvSpPr txBox="1"/>
          <p:nvPr/>
        </p:nvSpPr>
        <p:spPr>
          <a:xfrm>
            <a:off x="304800" y="1066800"/>
            <a:ext cx="8458200" cy="3046988"/>
          </a:xfrm>
          <a:prstGeom prst="rect">
            <a:avLst/>
          </a:prstGeom>
          <a:noFill/>
        </p:spPr>
        <p:txBody>
          <a:bodyPr wrap="square" rtlCol="0">
            <a:spAutoFit/>
          </a:bodyPr>
          <a:lstStyle/>
          <a:p>
            <a:r>
              <a:rPr lang="en-US" sz="1600" dirty="0" smtClean="0"/>
              <a:t>Radioactive decay has many positive uses, especially in agriculture:</a:t>
            </a:r>
          </a:p>
          <a:p>
            <a:endParaRPr lang="en-US" sz="1600" dirty="0" smtClean="0"/>
          </a:p>
          <a:p>
            <a:pPr marL="457200" indent="-274638">
              <a:buFont typeface="Arial"/>
              <a:buChar char="•"/>
            </a:pPr>
            <a:r>
              <a:rPr lang="en-US" sz="1600" dirty="0" smtClean="0"/>
              <a:t>Create better crops by irradiating seeds, which essentially </a:t>
            </a:r>
            <a:r>
              <a:rPr lang="en-US" sz="1600" dirty="0" smtClean="0"/>
              <a:t>"mixes" the genes already existing in the genome.</a:t>
            </a:r>
            <a:r>
              <a:rPr lang="en-US" sz="1600" dirty="0" smtClean="0"/>
              <a:t> </a:t>
            </a:r>
          </a:p>
          <a:p>
            <a:pPr marL="457200" indent="-274638">
              <a:buFont typeface="Arial"/>
              <a:buChar char="•"/>
            </a:pPr>
            <a:endParaRPr lang="en-US" sz="1600" dirty="0" smtClean="0"/>
          </a:p>
          <a:p>
            <a:pPr marL="457200" indent="-274638">
              <a:buFont typeface="Arial"/>
              <a:buChar char="•"/>
            </a:pPr>
            <a:r>
              <a:rPr lang="en-US" sz="1600" dirty="0" smtClean="0"/>
              <a:t>Prevent sprouting </a:t>
            </a:r>
            <a:r>
              <a:rPr lang="en-US" sz="1600" dirty="0" smtClean="0"/>
              <a:t>of certain cereals, onions, potatoes and garlic</a:t>
            </a:r>
            <a:r>
              <a:rPr lang="en-US" sz="1600" dirty="0" smtClean="0"/>
              <a:t>.</a:t>
            </a:r>
          </a:p>
          <a:p>
            <a:pPr marL="457200" indent="-274638">
              <a:buFont typeface="Arial"/>
              <a:buChar char="•"/>
            </a:pPr>
            <a:endParaRPr lang="en-US" sz="1600" dirty="0" smtClean="0"/>
          </a:p>
          <a:p>
            <a:pPr marL="457200" indent="-274638">
              <a:buFont typeface="Arial"/>
              <a:buChar char="•"/>
            </a:pPr>
            <a:r>
              <a:rPr lang="en-US" sz="1600" dirty="0" smtClean="0"/>
              <a:t>Irradiate fruits and vegetables from foreign countries to prevent the spread of undesirable insects or disease</a:t>
            </a:r>
          </a:p>
          <a:p>
            <a:pPr marL="457200" indent="-274638">
              <a:buFont typeface="Arial"/>
              <a:buChar char="•"/>
            </a:pPr>
            <a:endParaRPr lang="en-US" sz="1600" dirty="0" smtClean="0"/>
          </a:p>
          <a:p>
            <a:pPr marL="457200" indent="-274638"/>
            <a:r>
              <a:rPr lang="en-US" sz="1600" dirty="0" smtClean="0"/>
              <a:t>Radiation can be targeted to kill some types of cancer cells</a:t>
            </a:r>
          </a:p>
          <a:p>
            <a:endParaRPr lang="en-US" sz="16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Rectangle 2"/>
          <p:cNvSpPr>
            <a:spLocks noGrp="1"/>
          </p:cNvSpPr>
          <p:nvPr>
            <p:ph type="ctrTitle"/>
          </p:nvPr>
        </p:nvSpPr>
        <p:spPr/>
        <p:txBody>
          <a:bodyPr/>
          <a:lstStyle/>
          <a:p>
            <a:r>
              <a:rPr lang="en-US" dirty="0" smtClean="0"/>
              <a:t>Fission</a:t>
            </a:r>
            <a:endParaRPr lang="en-US" dirty="0"/>
          </a:p>
        </p:txBody>
      </p:sp>
      <p:sp>
        <p:nvSpPr>
          <p:cNvPr id="5" name="TextBox 4"/>
          <p:cNvSpPr txBox="1"/>
          <p:nvPr/>
        </p:nvSpPr>
        <p:spPr>
          <a:xfrm>
            <a:off x="304800" y="1066800"/>
            <a:ext cx="8458200" cy="5755423"/>
          </a:xfrm>
          <a:prstGeom prst="rect">
            <a:avLst/>
          </a:prstGeom>
          <a:noFill/>
        </p:spPr>
        <p:txBody>
          <a:bodyPr wrap="square" rtlCol="0">
            <a:spAutoFit/>
          </a:bodyPr>
          <a:lstStyle/>
          <a:p>
            <a:r>
              <a:rPr lang="en-US" sz="1600" dirty="0" smtClean="0"/>
              <a:t>Nuclear fission is similar to decay. A heavy element is split into lighter elements. </a:t>
            </a:r>
          </a:p>
          <a:p>
            <a:endParaRPr lang="en-US" sz="1600" dirty="0" smtClean="0"/>
          </a:p>
          <a:p>
            <a:r>
              <a:rPr lang="en-US" sz="1600" dirty="0" smtClean="0"/>
              <a:t>German scientists discovered fission in 1938. Hitler rises to power in 1933. Before World War II starts in 1939, Nazi Germany outlaws employment of its Jewish citizens, including many prominent nuclear physicists. Physicists fleeing the Nazis are instrumental in building the first atomic bombs, which end World War II and make the U.S. a superpower. (What is the triad?)</a:t>
            </a:r>
          </a:p>
          <a:p>
            <a:endParaRPr lang="en-US" sz="1600" dirty="0" smtClean="0"/>
          </a:p>
          <a:p>
            <a:r>
              <a:rPr lang="en-US" sz="1600" dirty="0" smtClean="0"/>
              <a:t>In nature, fission can happen </a:t>
            </a:r>
            <a:r>
              <a:rPr lang="en-US" sz="1600" dirty="0" smtClean="0"/>
              <a:t>spontaneously.</a:t>
            </a:r>
            <a:r>
              <a:rPr lang="en-US" sz="1600" dirty="0" smtClean="0"/>
              <a:t> </a:t>
            </a:r>
            <a:r>
              <a:rPr lang="en-US" sz="1600" dirty="0" smtClean="0"/>
              <a:t>Fission doesn’t necessarily result in the immense amount of energy that fusion produces.</a:t>
            </a:r>
          </a:p>
          <a:p>
            <a:endParaRPr lang="en-US" sz="1600" dirty="0" smtClean="0"/>
          </a:p>
          <a:p>
            <a:r>
              <a:rPr lang="en-US" sz="1600" dirty="0" smtClean="0"/>
              <a:t>The bomb dropped on the Japanese city of Nagasaki to end World War II was a chain reaction fission nuclear bomb.</a:t>
            </a:r>
          </a:p>
          <a:p>
            <a:endParaRPr lang="en-US" sz="1600" dirty="0" smtClean="0"/>
          </a:p>
          <a:p>
            <a:r>
              <a:rPr lang="en-US" sz="1600" dirty="0" smtClean="0"/>
              <a:t>Nuclear reactors also use fission chain reactions</a:t>
            </a:r>
          </a:p>
          <a:p>
            <a:endParaRPr lang="en-US" sz="1600" dirty="0" smtClean="0"/>
          </a:p>
          <a:p>
            <a:r>
              <a:rPr lang="en-US" sz="1600" dirty="0" smtClean="0"/>
              <a:t>A</a:t>
            </a:r>
            <a:r>
              <a:rPr lang="en-US" sz="1600" dirty="0" smtClean="0"/>
              <a:t> chain reaction, one fission event followed by another until of the material is converted, is what causes the immense amount of energy to be released.</a:t>
            </a:r>
          </a:p>
          <a:p>
            <a:endParaRPr lang="en-US" sz="1600" dirty="0" smtClean="0"/>
          </a:p>
          <a:p>
            <a:r>
              <a:rPr lang="en-US" sz="1600" dirty="0" smtClean="0"/>
              <a:t>Materials split by fission are highly radioactive, and remain so for thousands of years.</a:t>
            </a:r>
          </a:p>
          <a:p>
            <a:endParaRPr lang="en-US" sz="1600" dirty="0" smtClean="0"/>
          </a:p>
          <a:p>
            <a:r>
              <a:rPr lang="en-US" sz="1600" dirty="0" smtClean="0"/>
              <a:t>Uranium and plutonium are the two most common materials used in in fission reactions.</a:t>
            </a:r>
          </a:p>
          <a:p>
            <a:endParaRPr lang="en-US" sz="1600" dirty="0" smtClean="0"/>
          </a:p>
          <a:p>
            <a:r>
              <a:rPr lang="en-US" sz="1600" dirty="0" smtClean="0"/>
              <a:t>Southwestern Colorado is one of the largest producers of uranium</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itch Book">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Pitch Book.potx</Template>
  <TotalTime>0</TotalTime>
  <Words>1945</Words>
  <Application>Microsoft Macintosh PowerPoint</Application>
  <PresentationFormat>On-screen Show (4:3)</PresentationFormat>
  <Paragraphs>186</Paragraphs>
  <Slides>13</Slides>
  <Notes>13</Notes>
  <HiddenSlides>0</HiddenSlides>
  <MMClips>0</MMClips>
  <ScaleCrop>false</ScaleCrop>
  <HeadingPairs>
    <vt:vector size="4" baseType="variant">
      <vt:variant>
        <vt:lpstr>Design Template</vt:lpstr>
      </vt:variant>
      <vt:variant>
        <vt:i4>1</vt:i4>
      </vt:variant>
      <vt:variant>
        <vt:lpstr>Slide Titles</vt:lpstr>
      </vt:variant>
      <vt:variant>
        <vt:i4>13</vt:i4>
      </vt:variant>
    </vt:vector>
  </HeadingPairs>
  <TitlesOfParts>
    <vt:vector size="14" baseType="lpstr">
      <vt:lpstr>Pitch Book</vt:lpstr>
      <vt:lpstr>Radiation – transmission of energy through waves or particles</vt:lpstr>
      <vt:lpstr>Quick review of atomic theory</vt:lpstr>
      <vt:lpstr>Electromagnetic Spectrum</vt:lpstr>
      <vt:lpstr>Ultraviolet light – the start of ionizing radiation</vt:lpstr>
      <vt:lpstr>Radiation Sickness</vt:lpstr>
      <vt:lpstr>FUSION – combines elements into a new heavier element</vt:lpstr>
      <vt:lpstr>Radioactive Decay – splits atom into a lighter element</vt:lpstr>
      <vt:lpstr>Radioactive Decay – Irradiation</vt:lpstr>
      <vt:lpstr>Fission</vt:lpstr>
      <vt:lpstr>Half-life</vt:lpstr>
      <vt:lpstr>Geiger Counter</vt:lpstr>
      <vt:lpstr>Geiger Counter – how to use</vt:lpstr>
      <vt:lpstr>Experiments and Stations</vt:lpstr>
    </vt:vector>
  </TitlesOfParts>
  <Manager/>
  <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Jeff Cartwright</dc:creator>
  <cp:keywords/>
  <dc:description/>
  <cp:lastModifiedBy/>
  <cp:revision>1</cp:revision>
  <dcterms:created xsi:type="dcterms:W3CDTF">2016-02-19T01:52:25Z</dcterms:created>
  <dcterms:modified xsi:type="dcterms:W3CDTF">2016-02-25T20:37:26Z</dcterms:modified>
  <cp:category/>
</cp:coreProperties>
</file>