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E2F05-1C77-35A0-DB5A-608FC2C33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D3A082-324C-B227-5A82-9C90244E8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A0FA6-1820-FB22-833A-88EA9C2C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CD748-B911-A1AF-1C53-D3D49A52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BCECCA-10F5-0D08-F0B9-CEBF345B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9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4CD5-890D-A441-637C-B09C6581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32F248-0450-05E0-2071-CD29FF124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B8B4A-6CA3-1902-8A67-8E9EF21C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F31E6-C414-5FFD-48DC-F7EB3FDB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FD981-92A7-526A-5325-67601253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6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646A32-33C0-4798-BED3-968BC023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A87F23-3997-597D-AD0F-BBFF5FF57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21F32-6805-2EE4-8136-C7DD684C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E3D27-C9AA-D661-6E50-78FC00AA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17028-F2FB-0F8E-E54A-AAD54B7E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13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D2AD2-BBE7-C52E-E0E7-4677DC6F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6C5FF-613B-E0F6-6439-56AD90AF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C10C3B-FF36-575D-4752-E3FF95E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DBD8B-348E-9150-CF6C-BEA1761E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37931-D6AE-4807-3071-14FA70FD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5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12DFE-BB10-6CD7-975D-C2886709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6E9FA8-5230-FC57-BD76-AE5C0437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612D3-F576-FDFC-4288-27A7DCD3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69027-F94E-2E3A-F230-8332977A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4E294-B019-51CC-51F2-D90C347B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9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32EA9-EEAC-3B56-0FE8-06697E4B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0BF6BC-3082-AEFB-62C1-461FAB338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CAA41-BD86-DF0A-650D-E03C37AD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425663-202D-D2A0-539D-09BB007D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94FCE-DC46-5E7C-2EE8-8556129C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886D9B-4404-A4D3-061A-83F94A4C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1B3FF-455C-4769-E7D6-CEE4DF1C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866559-27C1-EBD4-DA0B-7EF6BF65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95DD61-0B5B-DB16-D61D-B9EE688C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808427-8E5D-3165-793A-1830004A5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D0DE92-3AD4-6BFA-5556-347C8155A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A261BB-3CBC-2443-6E96-DE64693F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50C44D-FCD9-E0CB-4CBE-3B362E7D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6C7B65-121D-2DD1-9D4A-E7160CE8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CB620-16FD-CDA4-CF0D-8B323432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9FF39-EC51-3FC5-558C-FC8DA1E1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8BC6E7-7A86-1FD8-F5F0-2F930C2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48A2A6-6522-0A46-642F-916AF553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5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BF26E3-5046-74AF-4DEC-790B80D0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C7DC49-63EC-D48C-7DEF-01FB2375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318E9B-0E26-8A15-EED8-2D181878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60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F6419-11D2-AA3F-4AA9-B44D4AF1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09552-F8B9-ACA8-FFB8-97297F4A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0304D5-C1D0-DC30-647E-CF2530C6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FC57A6-5AF6-140C-72A1-DCC63F98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549EA0-13CD-D994-551E-C57480C3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A3A8FD-CCA5-6152-03AC-B398C758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6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B4CF6-2F29-171F-C861-899746C3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474415-3577-0220-3123-B1107A03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B365D8-B655-A51E-79FA-9CBFC3195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99BF6B-4D42-6CCE-9375-2431A3B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8645E-B2DC-BBE6-3AB5-AC6C68A2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5D9323-3B10-284E-B3D9-BFC551D0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99F39A-35CC-1589-DA20-A84ED8FA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0330B9-971F-3245-C641-E3BE7409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C5AC91-C665-D228-69B3-47B7CBCE4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E600-7D10-B848-8791-7397D140E46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ECCF67-9E29-3730-19FD-93F676C7A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86621-A64B-61E8-9BD6-5494C062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AE3629-72A0-15B5-2DC2-4B3D5A954101}"/>
              </a:ext>
            </a:extLst>
          </p:cNvPr>
          <p:cNvSpPr txBox="1"/>
          <p:nvPr/>
        </p:nvSpPr>
        <p:spPr>
          <a:xfrm>
            <a:off x="3840414" y="3244334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QUELLE BOUTIQUE APPARTIENT LE FICHIER?</a:t>
            </a:r>
          </a:p>
        </p:txBody>
      </p:sp>
    </p:spTree>
    <p:extLst>
      <p:ext uri="{BB962C8B-B14F-4D97-AF65-F5344CB8AC3E}">
        <p14:creationId xmlns:p14="http://schemas.microsoft.com/office/powerpoint/2010/main" val="1926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AE3629-72A0-15B5-2DC2-4B3D5A954101}"/>
              </a:ext>
            </a:extLst>
          </p:cNvPr>
          <p:cNvSpPr txBox="1"/>
          <p:nvPr/>
        </p:nvSpPr>
        <p:spPr>
          <a:xfrm>
            <a:off x="4977873" y="3244334"/>
            <a:ext cx="223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IMPACT DE LA METEO</a:t>
            </a:r>
          </a:p>
        </p:txBody>
      </p:sp>
    </p:spTree>
    <p:extLst>
      <p:ext uri="{BB962C8B-B14F-4D97-AF65-F5344CB8AC3E}">
        <p14:creationId xmlns:p14="http://schemas.microsoft.com/office/powerpoint/2010/main" val="214040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teo">
            <a:extLst>
              <a:ext uri="{FF2B5EF4-FFF2-40B4-BE49-F238E27FC236}">
                <a16:creationId xmlns:a16="http://schemas.microsoft.com/office/drawing/2014/main" id="{E4343ACA-578E-7D41-8C11-E542E8DB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0" b="89458" l="6667" r="90000">
                        <a14:foregroundMark x1="10000" y1="54819" x2="7667" y2="53916"/>
                        <a14:foregroundMark x1="8000" y1="57831" x2="6667" y2="58434"/>
                        <a14:backgroundMark x1="4667" y1="6325" x2="11667" y2="16867"/>
                        <a14:backgroundMark x1="11667" y1="16867" x2="16500" y2="19880"/>
                        <a14:backgroundMark x1="57333" y1="14759" x2="65667" y2="12349"/>
                        <a14:backgroundMark x1="65667" y1="12349" x2="68833" y2="12651"/>
                        <a14:backgroundMark x1="7667" y1="53916" x2="7000" y2="53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34" y="-537156"/>
            <a:ext cx="76200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30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EDDCF-F0BF-38DD-194A-38DCD85D2983}"/>
              </a:ext>
            </a:extLst>
          </p:cNvPr>
          <p:cNvSpPr/>
          <p:nvPr/>
        </p:nvSpPr>
        <p:spPr>
          <a:xfrm>
            <a:off x="0" y="3285161"/>
            <a:ext cx="12192000" cy="287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PREVISION DES VENTES</a:t>
            </a:r>
          </a:p>
        </p:txBody>
      </p:sp>
    </p:spTree>
    <p:extLst>
      <p:ext uri="{BB962C8B-B14F-4D97-AF65-F5344CB8AC3E}">
        <p14:creationId xmlns:p14="http://schemas.microsoft.com/office/powerpoint/2010/main" val="311220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C992570-A6FF-AC37-EFAF-1EE7CA439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0" t="11018" r="8478" b="10286"/>
          <a:stretch/>
        </p:blipFill>
        <p:spPr>
          <a:xfrm>
            <a:off x="150004" y="960736"/>
            <a:ext cx="6425515" cy="3398109"/>
          </a:xfrm>
          <a:prstGeom prst="rect">
            <a:avLst/>
          </a:prstGeom>
        </p:spPr>
      </p:pic>
      <p:pic>
        <p:nvPicPr>
          <p:cNvPr id="3074" name="Picture 2" descr="Illustration De Concept Abstrait De Prévision Des Ventes | Vecteur Gratuite">
            <a:extLst>
              <a:ext uri="{FF2B5EF4-FFF2-40B4-BE49-F238E27FC236}">
                <a16:creationId xmlns:a16="http://schemas.microsoft.com/office/drawing/2014/main" id="{98482A24-D786-499D-ABF1-363119EB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86" y="2378674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7299F2-CCBB-C6E0-F41E-EBA981989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957746">
            <a:off x="6461879" y="2301907"/>
            <a:ext cx="2082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88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</Words>
  <Application>Microsoft Macintosh PowerPoint</Application>
  <PresentationFormat>Grand écran</PresentationFormat>
  <Paragraphs>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 V</dc:creator>
  <cp:lastModifiedBy>L V</cp:lastModifiedBy>
  <cp:revision>1</cp:revision>
  <dcterms:created xsi:type="dcterms:W3CDTF">2022-11-07T21:35:23Z</dcterms:created>
  <dcterms:modified xsi:type="dcterms:W3CDTF">2022-11-07T23:40:41Z</dcterms:modified>
</cp:coreProperties>
</file>