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84f724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84f724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f84f724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f84f724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f84f724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f84f724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84f724d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84f724d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f84f72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f84f72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84f724d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84f724d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f84f724d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f84f724d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f84f724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f84f724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f84f724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f84f724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f84f724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f84f724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84f724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84f724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84f724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84f724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tuning </a:t>
            </a:r>
            <a:r>
              <a:rPr lang="en-GB"/>
              <a:t>LLMs on Gretel's synthetic text-to-sql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used- Meta-LLama-1B and DeepSeek-R1-1.5B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65150" y="3791725"/>
            <a:ext cx="489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Siddharth Dumbre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(DeepSeek vs. LLaMA Post-Fine-Tuning)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Common Query: </a:t>
            </a:r>
            <a:r>
              <a:rPr lang="en-GB"/>
              <a:t>Which habitats have seen a decrease in preservation efforts from 2017 to 2018?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LLama Response:</a:t>
            </a:r>
            <a:r>
              <a:rPr lang="en-GB"/>
              <a:t> </a:t>
            </a:r>
            <a:r>
              <a:rPr lang="en-GB" sz="1000"/>
              <a:t>SELECT Habitat, Year, Efforts FROM PreservationTrends WHERE Efforts &lt; (SELECT SUM(Efforts) FROM PreservationTrends WHERE Year = 2018);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DeepSeek Response: </a:t>
            </a:r>
            <a:r>
              <a:rPr lang="en-GB" sz="1000"/>
              <a:t>SELECT Habitat FROM PreservationTrends WHERE Year = 2017 AND Efforts &lt; (SELECT SUM(Efforts) FROM PreservationTrends WHERE Year = 2018 AND Habitat = Habitat);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chemeClr val="lt1"/>
                </a:highlight>
              </a:rPr>
              <a:t>Observations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652950" y="1815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Deepseek provides an optimized and efficient queries involving multiple tables 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Instruction:</a:t>
            </a:r>
            <a:r>
              <a:rPr lang="en-GB" sz="105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Write a SQL query to find all employees who have been with the company for more than 5 years and have a salary above the department average.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8" name="Google Shape;158;p23" title="Screenshot 2025-03-12 at 12.55.12 PM.png"/>
          <p:cNvPicPr preferRelativeResize="0"/>
          <p:nvPr/>
        </p:nvPicPr>
        <p:blipFill rotWithShape="1">
          <a:blip r:embed="rId3">
            <a:alphaModFix/>
          </a:blip>
          <a:srcRect b="15239" l="0" r="0" t="0"/>
          <a:stretch/>
        </p:blipFill>
        <p:spPr>
          <a:xfrm>
            <a:off x="577650" y="2814126"/>
            <a:ext cx="4371026" cy="14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2669500" y="4395350"/>
            <a:ext cx="283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Correct Joins and Group BYs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38" y="2814113"/>
            <a:ext cx="3316938" cy="14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Summary of findings: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Fine-tuning significantly improves SQL 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LoRA is effective for parameter-efficient tuning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Llama was trained with a training loss of 0.4 while deepseek was trained with training loss of 0.5, however there was a significant number in the trained parameters of base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When it comes to testing on a data with mathematical and logical complexity, deepseek outperforms Meta-Llama in terms of rightness and optimization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dk1"/>
                </a:solidFill>
              </a:rPr>
              <a:t>THANK YOU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Dataset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Gretel's synthetic text-to-SQL dataset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Filtered for "Wildlife Conservation"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Instruction: Natural Language Query</a:t>
            </a:r>
            <a:endParaRPr sz="9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Context: Database Schema</a:t>
            </a:r>
            <a:endParaRPr sz="9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Response: SQL Query</a:t>
            </a:r>
            <a:endParaRPr sz="9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8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Explanation: Description of SQL query</a:t>
            </a:r>
            <a:endParaRPr sz="98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00" y="2571739"/>
            <a:ext cx="5288026" cy="15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Configuration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269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num_train_epochs=3,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per_device_train_batch_size=2,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gradient_accumulation_steps=16,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learning_rate=2e-4,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fp16=True,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logging_steps=10,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save_steps=200,</a:t>
            </a:r>
            <a:endParaRPr sz="900">
              <a:solidFill>
                <a:schemeClr val="dk2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775" y="1513375"/>
            <a:ext cx="1531566" cy="5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18880" r="19520" t="18073"/>
          <a:stretch/>
        </p:blipFill>
        <p:spPr>
          <a:xfrm>
            <a:off x="5814775" y="2078875"/>
            <a:ext cx="1574700" cy="109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390025" y="3298650"/>
            <a:ext cx="25080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LoRA for parameter-efficient fine-tuning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25" y="1683175"/>
            <a:ext cx="7244052" cy="266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1242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Baseline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a simple prompt, both the models provided the same output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Meta llama provided a generic response despite the context provided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Meta Llama Response: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50" y="2897250"/>
            <a:ext cx="5193027" cy="1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Fine-Tuning Process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Training parameters: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Epochs: 3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Batch Size: 2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Learning Rate: 2e-4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Max Sequence Length: 512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Trainer: SFTTrainer (Transformers RL)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LoRA applied for lightweight tuning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tokenized and batched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Gradual learning rate adjustments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 checkpoints saved every 200 steps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00" y="1717225"/>
            <a:ext cx="3995901" cy="1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Baseline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Deepseek showed some reasoning </a:t>
            </a:r>
            <a:r>
              <a:rPr lang="en-GB"/>
              <a:t>abilities</a:t>
            </a:r>
            <a:r>
              <a:rPr lang="en-GB"/>
              <a:t> in addition to generating </a:t>
            </a:r>
            <a:r>
              <a:rPr lang="en-GB"/>
              <a:t>the</a:t>
            </a:r>
            <a:r>
              <a:rPr lang="en-GB"/>
              <a:t> prompt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gave a generic </a:t>
            </a:r>
            <a:r>
              <a:rPr lang="en-GB"/>
              <a:t>response</a:t>
            </a:r>
            <a:r>
              <a:rPr lang="en-GB"/>
              <a:t> but provided all the fields present in the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Deepseek Response: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00" y="2820400"/>
            <a:ext cx="5396449" cy="17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Post-Fine-Tuning Performance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746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fine tuning, both the models provided optimized query with respect to the context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Meta Llama output: provided similar output to test results</a:t>
            </a:r>
            <a:endParaRPr>
              <a:solidFill>
                <a:srgbClr val="188038"/>
              </a:solidFill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00" y="2445425"/>
            <a:ext cx="5266627" cy="19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Post-Fine-Tuning Performance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7650" y="1725525"/>
            <a:ext cx="7688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Deepseek Output: </a:t>
            </a:r>
            <a:r>
              <a:rPr lang="en-GB"/>
              <a:t>provided optimized query</a:t>
            </a:r>
            <a:endParaRPr sz="140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100" y="2270476"/>
            <a:ext cx="6860001" cy="24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