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f84f724d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f84f724d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f84f724d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f84f724d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f84f724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f84f724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f84f724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f84f724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f84f724d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f84f724d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f84f724d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f84f724d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f84f724d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f84f724d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f84f724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f84f724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f84f724d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f84f724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f84f724d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f84f724d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Fine tuning </a:t>
            </a:r>
            <a:r>
              <a:rPr lang="en-GB"/>
              <a:t>LLMs on Gretel's synthetic text-to-sql dataset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Models used- Meta-LLama-1B and DeepSeek-R1-1.5B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Summary of findings: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Fine-tuning significantly improves SQL accuracy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LoRA is effective for parameter-efficient tuning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/>
              <a:t>When it comes to testing on a data with mathematical and logical complexity, deepseek outperforms Meta-Llama in terms of rightness and optimization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3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THANK YOU</a:t>
            </a: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Dataset Overview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 Gretel's synthetic text-to-SQL dataset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Domain: Filtered for "Wildlife Conservation"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Instruction: Natural Language Query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Context: Database Schema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Response: SQL Query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Explanation: Description of SQL query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 Performance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For a simple prompt, both the models provided the same output query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Meta llama provided a generic response despite the context provided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Meta Llama Response: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150" y="2897250"/>
            <a:ext cx="5193027" cy="18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Baseline Performance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Deepseek showed some reasoning </a:t>
            </a:r>
            <a:r>
              <a:rPr lang="en-GB"/>
              <a:t>abilities</a:t>
            </a:r>
            <a:r>
              <a:rPr lang="en-GB"/>
              <a:t> in addition to generating </a:t>
            </a:r>
            <a:r>
              <a:rPr lang="en-GB"/>
              <a:t>the</a:t>
            </a:r>
            <a:r>
              <a:rPr lang="en-GB"/>
              <a:t> prompt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gave a generic </a:t>
            </a:r>
            <a:r>
              <a:rPr lang="en-GB"/>
              <a:t>response</a:t>
            </a:r>
            <a:r>
              <a:rPr lang="en-GB"/>
              <a:t> but provided all the fields present in the context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Deepseek Response: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7600" y="2820400"/>
            <a:ext cx="5396449" cy="179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Fine-Tuning Process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Training parameters: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Epochs: 3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Batch Size: 2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Learning Rate: 2e-4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○"/>
            </a:pPr>
            <a:r>
              <a:rPr lang="en-GB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Max Sequence Length: 512</a:t>
            </a:r>
            <a:endParaRPr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Trainer: SFTTrainer (Transformers RL)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LoRA applied for lightweight tuning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Dataset tokenized and batched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Gradual learning rate adjustments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-GB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Model checkpoints saved every 200 steps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9100" y="1717225"/>
            <a:ext cx="3995901" cy="181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Post-Fine-Tuning Performance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17467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After fine tuning, both the models provided optimized query with respect to the context provided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Meta Llama output: provided similar output to test results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400" y="2445425"/>
            <a:ext cx="5266627" cy="196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Post-Fine-Tuning Performance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7650" y="1725525"/>
            <a:ext cx="7688700" cy="111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Deepseek provided more </a:t>
            </a:r>
            <a:r>
              <a:rPr lang="en-GB" sz="1400"/>
              <a:t>optimized query and explanation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Deepseek Output: </a:t>
            </a:r>
            <a:endParaRPr sz="14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125" y="2491526"/>
            <a:ext cx="6860001" cy="240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(DeepSeek vs. LLaMA Post-Fine-Tuning)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Common Query: </a:t>
            </a:r>
            <a:r>
              <a:rPr lang="en-GB"/>
              <a:t>Which habitats have seen a decrease in preservation efforts from 2017 to 2018?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LLama Response:</a:t>
            </a:r>
            <a:r>
              <a:rPr lang="en-GB"/>
              <a:t> </a:t>
            </a:r>
            <a:r>
              <a:rPr lang="en-GB" sz="1000"/>
              <a:t>SELECT Habitat, Year, Efforts FROM PreservationTrends WHERE Efforts &lt; (SELECT SUM(Efforts) FROM PreservationTrends WHERE Year = 2018);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DeepSeek Response: </a:t>
            </a:r>
            <a:r>
              <a:rPr lang="en-GB" sz="1000"/>
              <a:t>SELECT Habitat FROM PreservationTrends WHERE Year = 2017 AND Efforts &lt; (SELECT SUM(Efforts) FROM PreservationTrends WHERE Year = 2018 AND Habitat = Habitat);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Observations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Deepseek provides an optimized and efficient queries involving multiple tables outside of its domain</a:t>
            </a:r>
            <a:endParaRPr/>
          </a:p>
        </p:txBody>
      </p:sp>
      <p:pic>
        <p:nvPicPr>
          <p:cNvPr id="141" name="Google Shape;141;p21" title="Screenshot 2025-03-12 at 12.55.1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0775" y="2462525"/>
            <a:ext cx="5867551" cy="22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