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Dumbrovský" initials="DD" lastIdx="2" clrIdx="0">
    <p:extLst>
      <p:ext uri="{19B8F6BF-5375-455C-9EA6-DF929625EA0E}">
        <p15:presenceInfo xmlns:p15="http://schemas.microsoft.com/office/powerpoint/2012/main" userId="David Dumbrovsk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24995-2524-482B-A874-AC2D92ABA392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3EFBA-0585-4152-9517-0714176EF3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078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E3F0-57E0-408B-9281-260404FABD05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8FDB-37CE-4484-8124-435A6D5084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960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E3F0-57E0-408B-9281-260404FABD05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8FDB-37CE-4484-8124-435A6D5084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32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E3F0-57E0-408B-9281-260404FABD05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8FDB-37CE-4484-8124-435A6D5084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0677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E3F0-57E0-408B-9281-260404FABD05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8FDB-37CE-4484-8124-435A6D5084EA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0846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E3F0-57E0-408B-9281-260404FABD05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8FDB-37CE-4484-8124-435A6D5084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303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E3F0-57E0-408B-9281-260404FABD05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8FDB-37CE-4484-8124-435A6D5084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901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E3F0-57E0-408B-9281-260404FABD05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8FDB-37CE-4484-8124-435A6D5084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0876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E3F0-57E0-408B-9281-260404FABD05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8FDB-37CE-4484-8124-435A6D5084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4313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E3F0-57E0-408B-9281-260404FABD05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8FDB-37CE-4484-8124-435A6D5084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764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E3F0-57E0-408B-9281-260404FABD05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8FDB-37CE-4484-8124-435A6D5084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736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E3F0-57E0-408B-9281-260404FABD05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8FDB-37CE-4484-8124-435A6D5084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76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E3F0-57E0-408B-9281-260404FABD05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8FDB-37CE-4484-8124-435A6D5084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582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E3F0-57E0-408B-9281-260404FABD05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8FDB-37CE-4484-8124-435A6D5084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650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E3F0-57E0-408B-9281-260404FABD05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8FDB-37CE-4484-8124-435A6D5084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76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E3F0-57E0-408B-9281-260404FABD05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8FDB-37CE-4484-8124-435A6D5084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48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E3F0-57E0-408B-9281-260404FABD05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8FDB-37CE-4484-8124-435A6D5084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110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E3F0-57E0-408B-9281-260404FABD05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8FDB-37CE-4484-8124-435A6D5084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020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85E3F0-57E0-408B-9281-260404FABD05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8FDB-37CE-4484-8124-435A6D5084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9117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C5DF0B-462F-4362-A13E-5A68C1151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186608"/>
            <a:ext cx="8825658" cy="861421"/>
          </a:xfrm>
        </p:spPr>
        <p:txBody>
          <a:bodyPr/>
          <a:lstStyle/>
          <a:p>
            <a:r>
              <a:rPr lang="cs-CZ" sz="4400" dirty="0"/>
              <a:t>Automatické blinkry na motorku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F9E19B9-E32F-4F94-9C27-18326576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09970"/>
            <a:ext cx="8825658" cy="1239107"/>
          </a:xfrm>
        </p:spPr>
        <p:txBody>
          <a:bodyPr>
            <a:normAutofit/>
          </a:bodyPr>
          <a:lstStyle/>
          <a:p>
            <a:pPr algn="ctr"/>
            <a:r>
              <a:rPr lang="cs-CZ" sz="2400" dirty="0"/>
              <a:t>David Dumbrovský</a:t>
            </a:r>
          </a:p>
          <a:p>
            <a:pPr algn="ctr"/>
            <a:r>
              <a:rPr lang="cs-CZ" dirty="0">
                <a:solidFill>
                  <a:srgbClr val="00B0F0"/>
                </a:solidFill>
              </a:rPr>
              <a:t>2020/2021</a:t>
            </a:r>
          </a:p>
        </p:txBody>
      </p:sp>
      <p:pic>
        <p:nvPicPr>
          <p:cNvPr id="12" name="Obrázek 11" descr="Obsah obrázku text&#10;&#10;Popis byl vytvořen automaticky">
            <a:extLst>
              <a:ext uri="{FF2B5EF4-FFF2-40B4-BE49-F238E27FC236}">
                <a16:creationId xmlns:a16="http://schemas.microsoft.com/office/drawing/2014/main" id="{19259AB3-915B-4A64-B23B-9FFD94A9B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4" y="135809"/>
            <a:ext cx="3097821" cy="6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2FDE12-6D88-4D24-A705-952F9949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27291"/>
            <a:ext cx="9404723" cy="779734"/>
          </a:xfrm>
        </p:spPr>
        <p:txBody>
          <a:bodyPr/>
          <a:lstStyle/>
          <a:p>
            <a:pPr algn="ctr"/>
            <a:r>
              <a:rPr lang="cs-CZ" sz="5400" dirty="0"/>
              <a:t>DĚKUJI ZA POZORNOST! 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8EAD7F3-37F4-4D8E-A0C8-7D72CA1F72D7}"/>
              </a:ext>
            </a:extLst>
          </p:cNvPr>
          <p:cNvSpPr txBox="1"/>
          <p:nvPr/>
        </p:nvSpPr>
        <p:spPr>
          <a:xfrm>
            <a:off x="3047999" y="41554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dirty="0">
                <a:solidFill>
                  <a:srgbClr val="FFC000"/>
                </a:solidFill>
              </a:rPr>
              <a:t>GitHub:</a:t>
            </a:r>
          </a:p>
          <a:p>
            <a:pPr algn="ctr"/>
            <a:r>
              <a:rPr lang="cs-CZ" dirty="0">
                <a:solidFill>
                  <a:srgbClr val="FFC000"/>
                </a:solidFill>
              </a:rPr>
              <a:t>https://github.com/dumbricek/final_project</a:t>
            </a:r>
          </a:p>
        </p:txBody>
      </p:sp>
      <p:pic>
        <p:nvPicPr>
          <p:cNvPr id="6" name="Obrázek 5" descr="Obsah obrázku text&#10;&#10;Popis byl vytvořen automaticky">
            <a:extLst>
              <a:ext uri="{FF2B5EF4-FFF2-40B4-BE49-F238E27FC236}">
                <a16:creationId xmlns:a16="http://schemas.microsoft.com/office/drawing/2014/main" id="{36A1E84B-2036-4260-81DF-D549EDF01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4" y="135809"/>
            <a:ext cx="3097821" cy="6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9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DE300C-5F9A-4192-9DCE-56D6AF7C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cs-CZ" dirty="0">
                <a:solidFill>
                  <a:srgbClr val="FFFFFF"/>
                </a:solidFill>
              </a:rPr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0798CB-8997-4395-95BB-4BC6911B3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cs-CZ" dirty="0"/>
              <a:t>Úvod</a:t>
            </a:r>
          </a:p>
          <a:p>
            <a:r>
              <a:rPr lang="cs-CZ" dirty="0"/>
              <a:t>Využité technologie</a:t>
            </a:r>
          </a:p>
          <a:p>
            <a:r>
              <a:rPr lang="cs-CZ" dirty="0"/>
              <a:t>Princip</a:t>
            </a:r>
          </a:p>
          <a:p>
            <a:r>
              <a:rPr lang="cs-CZ" dirty="0"/>
              <a:t>Výsledek práce</a:t>
            </a:r>
          </a:p>
          <a:p>
            <a:r>
              <a:rPr lang="cs-CZ" dirty="0"/>
              <a:t>Videoukázka</a:t>
            </a:r>
          </a:p>
          <a:p>
            <a:r>
              <a:rPr lang="cs-CZ" dirty="0"/>
              <a:t>Možné vylepšení do budoucna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2457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5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A543F3C-DA54-4E52-9E83-2CFDE18D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E1BC5C-CDC5-4633-AA3A-32B4B17AC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cs-CZ" dirty="0"/>
              <a:t>Proč tento projekt?</a:t>
            </a:r>
          </a:p>
          <a:p>
            <a:r>
              <a:rPr lang="cs-CZ" dirty="0"/>
              <a:t>Konkurence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3076" name="Picture 4" descr="Free Image Of Person Thinking, Download Free Clip Art, Free Clip Art on  Clipart Library">
            <a:extLst>
              <a:ext uri="{FF2B5EF4-FFF2-40B4-BE49-F238E27FC236}">
                <a16:creationId xmlns:a16="http://schemas.microsoft.com/office/drawing/2014/main" id="{AF8F32D4-0BD3-4313-BFC1-7B042C74F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653" y="1762067"/>
            <a:ext cx="427672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411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B099F1-094A-4A44-9E34-4C9B0373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Využité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51443D-E187-45D8-B43E-523AA1B9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00" y="2378221"/>
            <a:ext cx="2767230" cy="563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b="1" dirty="0">
                <a:solidFill>
                  <a:schemeClr val="accent1"/>
                </a:solidFill>
              </a:rPr>
              <a:t>Hardware</a:t>
            </a:r>
          </a:p>
        </p:txBody>
      </p:sp>
      <p:pic>
        <p:nvPicPr>
          <p:cNvPr id="1026" name="Picture 2" descr="Nano V3.0 Board Australia">
            <a:extLst>
              <a:ext uri="{FF2B5EF4-FFF2-40B4-BE49-F238E27FC236}">
                <a16:creationId xmlns:a16="http://schemas.microsoft.com/office/drawing/2014/main" id="{651631AA-4813-46A1-8FF0-A60778B36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920" y="2597154"/>
            <a:ext cx="1663692" cy="166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68F64BC-6291-4287-BB0C-BD95D898B206}"/>
              </a:ext>
            </a:extLst>
          </p:cNvPr>
          <p:cNvSpPr txBox="1"/>
          <p:nvPr/>
        </p:nvSpPr>
        <p:spPr>
          <a:xfrm>
            <a:off x="605500" y="3201462"/>
            <a:ext cx="31284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cs-CZ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r>
              <a:rPr lang="cs-CZ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Nano V3.0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cs-CZ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cs-CZ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cs-CZ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cs-CZ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cs-CZ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cs-C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s-CZ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MPU-6050</a:t>
            </a:r>
            <a:endParaRPr lang="cs-CZ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1028" name="Picture 4" descr="Amazon.com: SunFounder MPU6050 Module for Arduino and Raspberry Pi, 3-axis  Gyroscope and 3-axis Accelerator: Electronics">
            <a:extLst>
              <a:ext uri="{FF2B5EF4-FFF2-40B4-BE49-F238E27FC236}">
                <a16:creationId xmlns:a16="http://schemas.microsoft.com/office/drawing/2014/main" id="{DD801780-83DA-4FB1-99DF-FEECE8206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12" y="4399900"/>
            <a:ext cx="1863400" cy="178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A3D663F3-F12C-4A77-B76B-D3D250B673E2}"/>
              </a:ext>
            </a:extLst>
          </p:cNvPr>
          <p:cNvSpPr txBox="1"/>
          <p:nvPr/>
        </p:nvSpPr>
        <p:spPr>
          <a:xfrm>
            <a:off x="6794390" y="2480318"/>
            <a:ext cx="315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solidFill>
                  <a:schemeClr val="accent1"/>
                </a:solidFill>
                <a:latin typeface="+mj-lt"/>
              </a:rPr>
              <a:t>Software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4476FC7-D2FE-4662-BBB3-7293106FC75A}"/>
              </a:ext>
            </a:extLst>
          </p:cNvPr>
          <p:cNvSpPr txBox="1"/>
          <p:nvPr/>
        </p:nvSpPr>
        <p:spPr>
          <a:xfrm>
            <a:off x="6499275" y="3201462"/>
            <a:ext cx="2158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b="1" dirty="0">
                <a:solidFill>
                  <a:schemeClr val="accent1"/>
                </a:solidFill>
              </a:rPr>
              <a:t>VS </a:t>
            </a:r>
            <a:r>
              <a:rPr lang="cs-CZ" b="1" dirty="0" err="1">
                <a:solidFill>
                  <a:schemeClr val="accent1"/>
                </a:solidFill>
              </a:rPr>
              <a:t>Code</a:t>
            </a:r>
            <a:endParaRPr lang="cs-CZ" b="1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cs-CZ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cs-CZ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cs-CZ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cs-CZ" dirty="0"/>
          </a:p>
          <a:p>
            <a:endParaRPr lang="cs-CZ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b="1" dirty="0" err="1">
                <a:solidFill>
                  <a:schemeClr val="accent1"/>
                </a:solidFill>
              </a:rPr>
              <a:t>PlatformIO</a:t>
            </a:r>
            <a:endParaRPr lang="cs-CZ" b="1" dirty="0">
              <a:solidFill>
                <a:schemeClr val="accent1"/>
              </a:solidFill>
            </a:endParaRPr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77D47373-8B27-4840-8FEF-DC074F787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59" y="2833281"/>
            <a:ext cx="1183075" cy="1183075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C4938992-1B10-4511-9619-C9FF1383FA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59" y="4799417"/>
            <a:ext cx="1275521" cy="12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23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Freeform 7">
            <a:extLst>
              <a:ext uri="{FF2B5EF4-FFF2-40B4-BE49-F238E27FC236}">
                <a16:creationId xmlns:a16="http://schemas.microsoft.com/office/drawing/2014/main" id="{AC85776C-AACF-4897-83A8-4B521FE07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BCDC960-E94A-4AF2-B090-A204BD0A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cs-CZ" dirty="0"/>
              <a:t>Princip fungování</a:t>
            </a:r>
          </a:p>
        </p:txBody>
      </p:sp>
      <p:sp>
        <p:nvSpPr>
          <p:cNvPr id="2057" name="Rectangle 76">
            <a:extLst>
              <a:ext uri="{FF2B5EF4-FFF2-40B4-BE49-F238E27FC236}">
                <a16:creationId xmlns:a16="http://schemas.microsoft.com/office/drawing/2014/main" id="{0CE5D321-8477-41BF-B894-E88B88B1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reeform 5">
            <a:extLst>
              <a:ext uri="{FF2B5EF4-FFF2-40B4-BE49-F238E27FC236}">
                <a16:creationId xmlns:a16="http://schemas.microsoft.com/office/drawing/2014/main" id="{9E7E89D3-FD89-4DA3-B04F-BEDA8BEEE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Obrázek 4" descr="Obsah obrázku anténa&#10;&#10;Popis byl vytvořen automaticky">
            <a:extLst>
              <a:ext uri="{FF2B5EF4-FFF2-40B4-BE49-F238E27FC236}">
                <a16:creationId xmlns:a16="http://schemas.microsoft.com/office/drawing/2014/main" id="{F7E8191B-B6FD-47F0-9C5E-059C1B31F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16" y="3543727"/>
            <a:ext cx="2665646" cy="1839875"/>
          </a:xfrm>
          <a:prstGeom prst="rect">
            <a:avLst/>
          </a:prstGeom>
          <a:effectLst/>
        </p:spPr>
      </p:pic>
      <p:pic>
        <p:nvPicPr>
          <p:cNvPr id="2050" name="Picture 2" descr="There's a “best way” to press a button, apparently – and we could use it to  make buttons great again">
            <a:extLst>
              <a:ext uri="{FF2B5EF4-FFF2-40B4-BE49-F238E27FC236}">
                <a16:creationId xmlns:a16="http://schemas.microsoft.com/office/drawing/2014/main" id="{940B402B-935F-4718-B6D8-09BCE5291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7269" y="2685174"/>
            <a:ext cx="2627842" cy="147816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48+] Repsol Wallpaper on WallpaperSafari">
            <a:extLst>
              <a:ext uri="{FF2B5EF4-FFF2-40B4-BE49-F238E27FC236}">
                <a16:creationId xmlns:a16="http://schemas.microsoft.com/office/drawing/2014/main" id="{D74D04E9-8971-425F-99BB-10F7BC125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7269" y="4595457"/>
            <a:ext cx="2627842" cy="147816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560093-94D8-40EB-9951-66DF9A48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526" y="2548281"/>
            <a:ext cx="5114093" cy="3654389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Zmáčknutí tlačítka</a:t>
            </a:r>
          </a:p>
          <a:p>
            <a:endParaRPr lang="cs-CZ">
              <a:solidFill>
                <a:schemeClr val="bg1"/>
              </a:solidFill>
            </a:endParaRPr>
          </a:p>
          <a:p>
            <a:r>
              <a:rPr lang="cs-CZ">
                <a:solidFill>
                  <a:schemeClr val="bg1"/>
                </a:solidFill>
              </a:rPr>
              <a:t>Zaznamenání náklonu</a:t>
            </a:r>
          </a:p>
          <a:p>
            <a:endParaRPr lang="cs-CZ">
              <a:solidFill>
                <a:schemeClr val="bg1"/>
              </a:solidFill>
            </a:endParaRPr>
          </a:p>
          <a:p>
            <a:r>
              <a:rPr lang="cs-CZ">
                <a:solidFill>
                  <a:schemeClr val="bg1"/>
                </a:solidFill>
              </a:rPr>
              <a:t>Vypnutí programu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12F70F90-BE6C-4760-8838-C653A36288D6}"/>
              </a:ext>
            </a:extLst>
          </p:cNvPr>
          <p:cNvSpPr txBox="1"/>
          <p:nvPr/>
        </p:nvSpPr>
        <p:spPr>
          <a:xfrm>
            <a:off x="424714" y="2918065"/>
            <a:ext cx="27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Princip čipu MPU-6050</a:t>
            </a:r>
          </a:p>
        </p:txBody>
      </p:sp>
    </p:spTree>
    <p:extLst>
      <p:ext uri="{BB962C8B-B14F-4D97-AF65-F5344CB8AC3E}">
        <p14:creationId xmlns:p14="http://schemas.microsoft.com/office/powerpoint/2010/main" val="402478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6842738-5E3E-40FC-AD3F-68C3E8A2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Postup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C52F84-D343-49DF-9C81-2B86B2FC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cs-CZ" dirty="0"/>
              <a:t>Zapojení součástek</a:t>
            </a:r>
          </a:p>
          <a:p>
            <a:r>
              <a:rPr lang="cs-CZ" dirty="0"/>
              <a:t>Vyzkoušení součástek</a:t>
            </a:r>
          </a:p>
          <a:p>
            <a:r>
              <a:rPr lang="cs-CZ" dirty="0"/>
              <a:t>Konečné zapojení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7840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7">
            <a:extLst>
              <a:ext uri="{FF2B5EF4-FFF2-40B4-BE49-F238E27FC236}">
                <a16:creationId xmlns:a16="http://schemas.microsoft.com/office/drawing/2014/main" id="{538356C5-8803-47D5-A27E-6B623B468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F844D4-5BFB-4F73-9A4C-52251600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cs-CZ"/>
              <a:t>Výsledek práce</a:t>
            </a:r>
            <a:endParaRPr lang="cs-CZ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FAFC76-B4EC-4081-88E6-FBD64D3F7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16591D41-DB1C-4BFA-8F00-C234D74A9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obrázek 32">
            <a:extLst>
              <a:ext uri="{FF2B5EF4-FFF2-40B4-BE49-F238E27FC236}">
                <a16:creationId xmlns:a16="http://schemas.microsoft.com/office/drawing/2014/main" id="{32ADC880-459E-438B-9B7B-D09AFE2A70D9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111" y="2734093"/>
            <a:ext cx="4350408" cy="3249611"/>
          </a:xfrm>
          <a:prstGeom prst="rect">
            <a:avLst/>
          </a:prstGeom>
          <a:noFill/>
          <a:effectLst/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5E4CDC6-0E0E-4AF9-BC05-CC77056B1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2472972"/>
            <a:ext cx="6457239" cy="35107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406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EF429F-A50F-4400-AEB4-D5423A7E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Videoukázka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0430D2-D005-4E5D-9D2B-D2B323173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715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901746-B302-4F4C-B231-F3C04C9D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Možné vylepšení do budoucna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F48C23-D239-4C3A-862D-876D4D1A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Změna </a:t>
            </a:r>
            <a:r>
              <a:rPr lang="cs-CZ"/>
              <a:t>vývojové desky</a:t>
            </a:r>
          </a:p>
          <a:p>
            <a:endParaRPr lang="cs-CZ" dirty="0"/>
          </a:p>
          <a:p>
            <a:r>
              <a:rPr lang="cs-CZ" dirty="0"/>
              <a:t>Externí napájení</a:t>
            </a:r>
          </a:p>
          <a:p>
            <a:endParaRPr lang="cs-CZ" dirty="0"/>
          </a:p>
          <a:p>
            <a:r>
              <a:rPr lang="cs-CZ" dirty="0"/>
              <a:t>Vytisknutí plastového obalu</a:t>
            </a:r>
          </a:p>
        </p:txBody>
      </p:sp>
    </p:spTree>
    <p:extLst>
      <p:ext uri="{BB962C8B-B14F-4D97-AF65-F5344CB8AC3E}">
        <p14:creationId xmlns:p14="http://schemas.microsoft.com/office/powerpoint/2010/main" val="1640195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88</Words>
  <Application>Microsoft Office PowerPoint</Application>
  <PresentationFormat>Širokoúhlá obrazovka</PresentationFormat>
  <Paragraphs>56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</vt:lpstr>
      <vt:lpstr>Automatické blinkry na motorku</vt:lpstr>
      <vt:lpstr>Obsah</vt:lpstr>
      <vt:lpstr>Úvod</vt:lpstr>
      <vt:lpstr>Využité technologie</vt:lpstr>
      <vt:lpstr>Princip fungování</vt:lpstr>
      <vt:lpstr>Postup projektu</vt:lpstr>
      <vt:lpstr>Výsledek práce</vt:lpstr>
      <vt:lpstr>Videoukázka</vt:lpstr>
      <vt:lpstr>Možné vylepšení do budoucna</vt:lpstr>
      <vt:lpstr>DĚKUJI ZA POZORNOST!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Automatické blinkry na motorku</dc:title>
  <dc:creator>David Dumbrovský</dc:creator>
  <cp:lastModifiedBy>David Dumbrovský</cp:lastModifiedBy>
  <cp:revision>3</cp:revision>
  <dcterms:created xsi:type="dcterms:W3CDTF">2021-01-18T22:10:28Z</dcterms:created>
  <dcterms:modified xsi:type="dcterms:W3CDTF">2021-01-19T09:02:46Z</dcterms:modified>
</cp:coreProperties>
</file>