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881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D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7700" y="2831414"/>
            <a:ext cx="4276598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533D34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5640" y="1448561"/>
            <a:ext cx="11212017" cy="3253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ction.io/engineering-education/nodejs-" TargetMode="External"/><Relationship Id="rId2" Type="http://schemas.openxmlformats.org/officeDocument/2006/relationships/hyperlink" Target="https://reactjs.org/docs/create-a-new-react-app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localhost:300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awdhesh-student/complaint-registery.git" TargetMode="Externa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88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2842" y="1795398"/>
            <a:ext cx="10704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200" dirty="0">
                <a:latin typeface="Cambria"/>
                <a:cs typeface="Cambria"/>
              </a:rPr>
              <a:t>Project</a:t>
            </a:r>
            <a:r>
              <a:rPr sz="4000" b="1" spc="-95" dirty="0">
                <a:latin typeface="Cambria"/>
                <a:cs typeface="Cambria"/>
              </a:rPr>
              <a:t> </a:t>
            </a:r>
            <a:r>
              <a:rPr sz="4000" b="1" spc="140" dirty="0">
                <a:latin typeface="Cambria"/>
                <a:cs typeface="Cambria"/>
              </a:rPr>
              <a:t>Title</a:t>
            </a:r>
            <a:r>
              <a:rPr sz="4800" b="1" spc="140" dirty="0">
                <a:latin typeface="Cambria"/>
                <a:cs typeface="Cambria"/>
              </a:rPr>
              <a:t>:seamless</a:t>
            </a:r>
            <a:r>
              <a:rPr sz="4800" b="1" spc="-130" dirty="0">
                <a:latin typeface="Cambria"/>
                <a:cs typeface="Cambria"/>
              </a:rPr>
              <a:t> </a:t>
            </a:r>
            <a:r>
              <a:rPr sz="4800" b="1" spc="195" dirty="0">
                <a:latin typeface="Cambria"/>
                <a:cs typeface="Cambria"/>
              </a:rPr>
              <a:t>online</a:t>
            </a:r>
            <a:r>
              <a:rPr sz="4800" b="1" spc="-150" dirty="0">
                <a:latin typeface="Cambria"/>
                <a:cs typeface="Cambria"/>
              </a:rPr>
              <a:t> </a:t>
            </a:r>
            <a:r>
              <a:rPr sz="4800" b="1" spc="140" dirty="0">
                <a:latin typeface="Cambria"/>
                <a:cs typeface="Cambria"/>
              </a:rPr>
              <a:t>booking</a:t>
            </a:r>
            <a:endParaRPr sz="48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6797" y="2233531"/>
            <a:ext cx="8150859" cy="2095445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1226820">
              <a:lnSpc>
                <a:spcPct val="100000"/>
              </a:lnSpc>
              <a:spcBef>
                <a:spcPts val="1960"/>
              </a:spcBef>
            </a:pPr>
            <a:r>
              <a:rPr sz="4000" b="1" spc="130" dirty="0">
                <a:solidFill>
                  <a:srgbClr val="533D34"/>
                </a:solidFill>
                <a:latin typeface="Cambria"/>
                <a:cs typeface="Cambria"/>
              </a:rPr>
              <a:t>Team</a:t>
            </a:r>
            <a:r>
              <a:rPr sz="4000" b="1" spc="-105" dirty="0">
                <a:solidFill>
                  <a:srgbClr val="533D34"/>
                </a:solidFill>
                <a:latin typeface="Cambria"/>
                <a:cs typeface="Cambria"/>
              </a:rPr>
              <a:t> </a:t>
            </a:r>
            <a:r>
              <a:rPr sz="4000" b="1" spc="125" dirty="0">
                <a:solidFill>
                  <a:srgbClr val="533D34"/>
                </a:solidFill>
                <a:latin typeface="Cambria"/>
                <a:cs typeface="Cambria"/>
              </a:rPr>
              <a:t>Members:</a:t>
            </a:r>
            <a:endParaRPr sz="4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lang="en-IN" sz="2000" b="1" spc="75" dirty="0">
                <a:solidFill>
                  <a:srgbClr val="533D34"/>
                </a:solidFill>
                <a:latin typeface="Cambria"/>
                <a:cs typeface="Cambria"/>
              </a:rPr>
              <a:t>          </a:t>
            </a:r>
            <a:r>
              <a:rPr sz="2000" b="1" spc="75" dirty="0">
                <a:solidFill>
                  <a:srgbClr val="533D34"/>
                </a:solidFill>
                <a:latin typeface="Cambria"/>
                <a:cs typeface="Cambria"/>
              </a:rPr>
              <a:t>Team</a:t>
            </a:r>
            <a:r>
              <a:rPr sz="2000" b="1" spc="-70" dirty="0">
                <a:solidFill>
                  <a:srgbClr val="533D34"/>
                </a:solidFill>
                <a:latin typeface="Cambria"/>
                <a:cs typeface="Cambria"/>
              </a:rPr>
              <a:t> </a:t>
            </a:r>
            <a:r>
              <a:rPr sz="2000" b="1" spc="90" dirty="0">
                <a:solidFill>
                  <a:srgbClr val="533D34"/>
                </a:solidFill>
                <a:latin typeface="Cambria"/>
                <a:cs typeface="Cambria"/>
              </a:rPr>
              <a:t>Leader</a:t>
            </a:r>
            <a:r>
              <a:rPr sz="2000" b="1" spc="-65" dirty="0">
                <a:solidFill>
                  <a:srgbClr val="533D34"/>
                </a:solidFill>
                <a:latin typeface="Cambria"/>
                <a:cs typeface="Cambria"/>
              </a:rPr>
              <a:t> </a:t>
            </a:r>
            <a:r>
              <a:rPr sz="2000" b="1" spc="70" dirty="0">
                <a:solidFill>
                  <a:srgbClr val="533D34"/>
                </a:solidFill>
                <a:latin typeface="Cambria"/>
                <a:cs typeface="Cambria"/>
              </a:rPr>
              <a:t>:</a:t>
            </a:r>
            <a:r>
              <a:rPr lang="en-IN" sz="2400" b="1" spc="70" dirty="0" err="1">
                <a:solidFill>
                  <a:srgbClr val="533D34"/>
                </a:solidFill>
                <a:latin typeface="Cambria"/>
                <a:cs typeface="Cambria"/>
              </a:rPr>
              <a:t>kondapalli</a:t>
            </a:r>
            <a:r>
              <a:rPr lang="en-IN" sz="2400" b="1" spc="70" dirty="0">
                <a:solidFill>
                  <a:srgbClr val="533D34"/>
                </a:solidFill>
                <a:latin typeface="Cambria"/>
                <a:cs typeface="Cambria"/>
              </a:rPr>
              <a:t> </a:t>
            </a:r>
            <a:r>
              <a:rPr lang="en-IN" sz="2400" b="1" spc="70" dirty="0" err="1">
                <a:solidFill>
                  <a:srgbClr val="533D34"/>
                </a:solidFill>
                <a:latin typeface="Cambria"/>
                <a:cs typeface="Cambria"/>
              </a:rPr>
              <a:t>Dumdi</a:t>
            </a:r>
            <a:r>
              <a:rPr lang="en-IN" sz="2400" b="1" spc="70" dirty="0">
                <a:solidFill>
                  <a:srgbClr val="533D34"/>
                </a:solidFill>
                <a:latin typeface="Cambria"/>
                <a:cs typeface="Cambria"/>
              </a:rPr>
              <a:t> Koteswararao</a:t>
            </a:r>
            <a:endParaRPr sz="2400" dirty="0">
              <a:latin typeface="Cambria"/>
              <a:cs typeface="Cambria"/>
            </a:endParaRPr>
          </a:p>
          <a:p>
            <a:pPr marL="756285">
              <a:lnSpc>
                <a:spcPts val="2735"/>
              </a:lnSpc>
              <a:spcBef>
                <a:spcPts val="100"/>
              </a:spcBef>
            </a:pPr>
            <a:r>
              <a:rPr sz="2000" b="1" spc="75" dirty="0">
                <a:solidFill>
                  <a:srgbClr val="533D34"/>
                </a:solidFill>
                <a:latin typeface="Cambria"/>
                <a:cs typeface="Cambria"/>
              </a:rPr>
              <a:t>Team</a:t>
            </a:r>
            <a:r>
              <a:rPr sz="2000" b="1" spc="-80" dirty="0">
                <a:solidFill>
                  <a:srgbClr val="533D34"/>
                </a:solidFill>
                <a:latin typeface="Cambria"/>
                <a:cs typeface="Cambria"/>
              </a:rPr>
              <a:t> </a:t>
            </a:r>
            <a:r>
              <a:rPr sz="2000" b="1" spc="90" dirty="0">
                <a:solidFill>
                  <a:srgbClr val="533D34"/>
                </a:solidFill>
                <a:latin typeface="Cambria"/>
                <a:cs typeface="Cambria"/>
              </a:rPr>
              <a:t>member</a:t>
            </a:r>
            <a:r>
              <a:rPr sz="2000" b="1" spc="-75" dirty="0">
                <a:solidFill>
                  <a:srgbClr val="533D34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533D34"/>
                </a:solidFill>
                <a:latin typeface="Cambria"/>
                <a:cs typeface="Cambria"/>
              </a:rPr>
              <a:t>:</a:t>
            </a:r>
            <a:r>
              <a:rPr sz="2000" b="1" spc="-60" dirty="0">
                <a:solidFill>
                  <a:srgbClr val="533D34"/>
                </a:solidFill>
                <a:latin typeface="Cambria"/>
                <a:cs typeface="Cambria"/>
              </a:rPr>
              <a:t> </a:t>
            </a:r>
            <a:r>
              <a:rPr lang="en-IN" sz="2000" b="1" spc="-60" dirty="0" err="1">
                <a:solidFill>
                  <a:srgbClr val="533D34"/>
                </a:solidFill>
                <a:latin typeface="Cambria"/>
                <a:cs typeface="Cambria"/>
              </a:rPr>
              <a:t>Yalavarthi</a:t>
            </a:r>
            <a:r>
              <a:rPr lang="en-IN" sz="2000" b="1" spc="-60" dirty="0">
                <a:solidFill>
                  <a:srgbClr val="533D34"/>
                </a:solidFill>
                <a:latin typeface="Cambria"/>
                <a:cs typeface="Cambria"/>
              </a:rPr>
              <a:t> Gopi Krishna</a:t>
            </a:r>
            <a:endParaRPr lang="en-IN" sz="2400" b="1" spc="-60" dirty="0">
              <a:solidFill>
                <a:srgbClr val="533D34"/>
              </a:solidFill>
              <a:latin typeface="Cambria"/>
              <a:cs typeface="Cambria"/>
            </a:endParaRPr>
          </a:p>
          <a:p>
            <a:pPr marL="756285">
              <a:lnSpc>
                <a:spcPts val="2735"/>
              </a:lnSpc>
              <a:spcBef>
                <a:spcPts val="100"/>
              </a:spcBef>
            </a:pPr>
            <a:r>
              <a:rPr sz="2000" b="1" spc="75" dirty="0">
                <a:solidFill>
                  <a:srgbClr val="533D34"/>
                </a:solidFill>
                <a:latin typeface="Cambria"/>
                <a:cs typeface="Cambria"/>
              </a:rPr>
              <a:t>Team</a:t>
            </a:r>
            <a:r>
              <a:rPr sz="2000" b="1" spc="-80" dirty="0">
                <a:solidFill>
                  <a:srgbClr val="533D34"/>
                </a:solidFill>
                <a:latin typeface="Cambria"/>
                <a:cs typeface="Cambria"/>
              </a:rPr>
              <a:t> </a:t>
            </a:r>
            <a:r>
              <a:rPr sz="2000" b="1" spc="90" dirty="0">
                <a:solidFill>
                  <a:srgbClr val="533D34"/>
                </a:solidFill>
                <a:latin typeface="Cambria"/>
                <a:cs typeface="Cambria"/>
              </a:rPr>
              <a:t>member</a:t>
            </a:r>
            <a:r>
              <a:rPr sz="2000" b="1" spc="-95" dirty="0">
                <a:solidFill>
                  <a:srgbClr val="533D34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533D34"/>
                </a:solidFill>
                <a:latin typeface="Cambria"/>
                <a:cs typeface="Cambria"/>
              </a:rPr>
              <a:t>:</a:t>
            </a:r>
            <a:r>
              <a:rPr sz="2000" b="1" spc="-65" dirty="0">
                <a:solidFill>
                  <a:srgbClr val="533D34"/>
                </a:solidFill>
                <a:latin typeface="Cambria"/>
                <a:cs typeface="Cambria"/>
              </a:rPr>
              <a:t> </a:t>
            </a:r>
            <a:r>
              <a:rPr lang="en-IN" sz="2400" b="1" spc="114" dirty="0">
                <a:solidFill>
                  <a:srgbClr val="533D34"/>
                </a:solidFill>
                <a:latin typeface="Cambria"/>
                <a:cs typeface="Cambria"/>
              </a:rPr>
              <a:t>Puvvada Baby </a:t>
            </a:r>
            <a:r>
              <a:rPr lang="en-IN" sz="2400" b="1" spc="114" dirty="0" err="1">
                <a:solidFill>
                  <a:srgbClr val="533D34"/>
                </a:solidFill>
                <a:latin typeface="Cambria"/>
                <a:cs typeface="Cambria"/>
              </a:rPr>
              <a:t>varshitha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881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7489" y="326516"/>
            <a:ext cx="7733030" cy="546354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100" dirty="0">
                <a:solidFill>
                  <a:srgbClr val="2C2828"/>
                </a:solidFill>
                <a:latin typeface="Arial Black"/>
                <a:cs typeface="Arial Black"/>
              </a:rPr>
              <a:t>Configure</a:t>
            </a:r>
            <a:r>
              <a:rPr sz="1800" spc="-85" dirty="0">
                <a:solidFill>
                  <a:srgbClr val="2C2828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2C2828"/>
                </a:solidFill>
                <a:latin typeface="Arial Black"/>
                <a:cs typeface="Arial Black"/>
              </a:rPr>
              <a:t>MongoDB</a:t>
            </a:r>
            <a:endParaRPr sz="1800">
              <a:latin typeface="Arial Black"/>
              <a:cs typeface="Arial Black"/>
            </a:endParaRPr>
          </a:p>
          <a:p>
            <a:pPr marL="91440" indent="-88900">
              <a:lnSpc>
                <a:spcPct val="100000"/>
              </a:lnSpc>
              <a:spcBef>
                <a:spcPts val="9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Calibri"/>
                <a:cs typeface="Calibri"/>
              </a:rPr>
              <a:t>Configure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MongoDB</a:t>
            </a:r>
            <a:endParaRPr sz="1800">
              <a:latin typeface="Calibri"/>
              <a:cs typeface="Calibri"/>
            </a:endParaRPr>
          </a:p>
          <a:p>
            <a:pPr marL="186055" indent="-176530">
              <a:lnSpc>
                <a:spcPct val="100000"/>
              </a:lnSpc>
              <a:buSzPct val="94444"/>
              <a:buAutoNum type="arabicPeriod"/>
              <a:tabLst>
                <a:tab pos="186055" algn="l"/>
              </a:tabLst>
            </a:pPr>
            <a:r>
              <a:rPr sz="1800" dirty="0">
                <a:latin typeface="Calibri"/>
                <a:cs typeface="Calibri"/>
              </a:rPr>
              <a:t>Import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mongoose.</a:t>
            </a:r>
            <a:endParaRPr sz="1800">
              <a:latin typeface="Calibri"/>
              <a:cs typeface="Calibri"/>
            </a:endParaRPr>
          </a:p>
          <a:p>
            <a:pPr marL="186055" indent="-176530">
              <a:lnSpc>
                <a:spcPct val="100000"/>
              </a:lnSpc>
              <a:buSzPct val="94444"/>
              <a:buAutoNum type="arabicPeriod"/>
              <a:tabLst>
                <a:tab pos="186055" algn="l"/>
              </a:tabLst>
            </a:pPr>
            <a:r>
              <a:rPr sz="1800" dirty="0">
                <a:latin typeface="Calibri"/>
                <a:cs typeface="Calibri"/>
              </a:rPr>
              <a:t>Add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database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connection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config.js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present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config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folder</a:t>
            </a:r>
            <a:endParaRPr sz="1800">
              <a:latin typeface="Calibri"/>
              <a:cs typeface="Calibri"/>
            </a:endParaRPr>
          </a:p>
          <a:p>
            <a:pPr marL="12700" marR="5080" indent="-3175">
              <a:lnSpc>
                <a:spcPct val="100000"/>
              </a:lnSpc>
              <a:buSzPct val="94444"/>
              <a:buAutoNum type="arabicPeriod"/>
              <a:tabLst>
                <a:tab pos="186055" algn="l"/>
              </a:tabLst>
            </a:pPr>
            <a:r>
              <a:rPr sz="1800" dirty="0">
                <a:latin typeface="Calibri"/>
                <a:cs typeface="Calibri"/>
              </a:rPr>
              <a:t>	Create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folder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DB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schemas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renter,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owner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booking, </a:t>
            </a:r>
            <a:r>
              <a:rPr sz="1800" dirty="0">
                <a:latin typeface="Calibri"/>
                <a:cs typeface="Calibri"/>
              </a:rPr>
              <a:t>properties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schemas.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60"/>
              </a:spcBef>
              <a:buFont typeface="Calibri"/>
              <a:buAutoNum type="arabicPeriod"/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85" dirty="0">
                <a:solidFill>
                  <a:srgbClr val="2C2828"/>
                </a:solidFill>
                <a:latin typeface="Arial Black"/>
                <a:cs typeface="Arial Black"/>
              </a:rPr>
              <a:t>Installation</a:t>
            </a:r>
            <a:r>
              <a:rPr sz="1800" spc="-90" dirty="0">
                <a:solidFill>
                  <a:srgbClr val="2C2828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2C2828"/>
                </a:solidFill>
                <a:latin typeface="Arial Black"/>
                <a:cs typeface="Arial Black"/>
              </a:rPr>
              <a:t>of</a:t>
            </a:r>
            <a:r>
              <a:rPr sz="1800" spc="-80" dirty="0">
                <a:solidFill>
                  <a:srgbClr val="2C2828"/>
                </a:solidFill>
                <a:latin typeface="Arial Black"/>
                <a:cs typeface="Arial Black"/>
              </a:rPr>
              <a:t> </a:t>
            </a:r>
            <a:r>
              <a:rPr sz="1800" spc="-75" dirty="0">
                <a:solidFill>
                  <a:srgbClr val="2C2828"/>
                </a:solidFill>
                <a:latin typeface="Arial Black"/>
                <a:cs typeface="Arial Black"/>
              </a:rPr>
              <a:t>required</a:t>
            </a:r>
            <a:r>
              <a:rPr sz="1800" spc="-114" dirty="0">
                <a:solidFill>
                  <a:srgbClr val="2C2828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2C2828"/>
                </a:solidFill>
                <a:latin typeface="Arial Black"/>
                <a:cs typeface="Arial Black"/>
              </a:rPr>
              <a:t>tools</a:t>
            </a:r>
            <a:endParaRPr sz="1800">
              <a:latin typeface="Arial Black"/>
              <a:cs typeface="Arial Black"/>
            </a:endParaRPr>
          </a:p>
          <a:p>
            <a:pPr marL="91440" lvl="1" indent="-88900">
              <a:lnSpc>
                <a:spcPct val="100000"/>
              </a:lnSpc>
              <a:spcBef>
                <a:spcPts val="9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Calibri"/>
                <a:cs typeface="Calibri"/>
              </a:rPr>
              <a:t>Installation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required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tools:</a:t>
            </a:r>
            <a:endParaRPr sz="1800">
              <a:latin typeface="Calibri"/>
              <a:cs typeface="Calibri"/>
            </a:endParaRPr>
          </a:p>
          <a:p>
            <a:pPr marL="91440" lvl="1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frontend,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use:</a:t>
            </a:r>
            <a:endParaRPr sz="1800">
              <a:latin typeface="Calibri"/>
              <a:cs typeface="Calibri"/>
            </a:endParaRPr>
          </a:p>
          <a:p>
            <a:pPr marL="186055" indent="-176530">
              <a:lnSpc>
                <a:spcPct val="100000"/>
              </a:lnSpc>
              <a:buSzPct val="94444"/>
              <a:buAutoNum type="arabicPeriod"/>
              <a:tabLst>
                <a:tab pos="186055" algn="l"/>
              </a:tabLst>
            </a:pPr>
            <a:r>
              <a:rPr sz="1800" spc="-10" dirty="0">
                <a:latin typeface="Calibri"/>
                <a:cs typeface="Calibri"/>
              </a:rPr>
              <a:t>React</a:t>
            </a:r>
            <a:endParaRPr sz="1800">
              <a:latin typeface="Calibri"/>
              <a:cs typeface="Calibri"/>
            </a:endParaRPr>
          </a:p>
          <a:p>
            <a:pPr marL="186055" indent="-17653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186055" algn="l"/>
              </a:tabLst>
            </a:pPr>
            <a:r>
              <a:rPr sz="1800" spc="-10" dirty="0">
                <a:latin typeface="Calibri"/>
                <a:cs typeface="Calibri"/>
              </a:rPr>
              <a:t>Bootstrap</a:t>
            </a:r>
            <a:endParaRPr sz="1800">
              <a:latin typeface="Calibri"/>
              <a:cs typeface="Calibri"/>
            </a:endParaRPr>
          </a:p>
          <a:p>
            <a:pPr marL="186055" indent="-176530">
              <a:lnSpc>
                <a:spcPct val="100000"/>
              </a:lnSpc>
              <a:buSzPct val="94444"/>
              <a:buAutoNum type="arabicPeriod"/>
              <a:tabLst>
                <a:tab pos="186055" algn="l"/>
              </a:tabLst>
            </a:pPr>
            <a:r>
              <a:rPr sz="1800" dirty="0">
                <a:latin typeface="Calibri"/>
                <a:cs typeface="Calibri"/>
              </a:rPr>
              <a:t>Material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UI</a:t>
            </a:r>
            <a:endParaRPr sz="1800">
              <a:latin typeface="Calibri"/>
              <a:cs typeface="Calibri"/>
            </a:endParaRPr>
          </a:p>
          <a:p>
            <a:pPr marL="186055" indent="-176530">
              <a:lnSpc>
                <a:spcPct val="100000"/>
              </a:lnSpc>
              <a:buSzPct val="94444"/>
              <a:buAutoNum type="arabicPeriod"/>
              <a:tabLst>
                <a:tab pos="186055" algn="l"/>
              </a:tabLst>
            </a:pPr>
            <a:r>
              <a:rPr sz="1800" spc="-10" dirty="0">
                <a:latin typeface="Calibri"/>
                <a:cs typeface="Calibri"/>
              </a:rPr>
              <a:t>Axios</a:t>
            </a:r>
            <a:endParaRPr sz="1800">
              <a:latin typeface="Calibri"/>
              <a:cs typeface="Calibri"/>
            </a:endParaRPr>
          </a:p>
          <a:p>
            <a:pPr marL="186055" indent="-176530">
              <a:lnSpc>
                <a:spcPct val="100000"/>
              </a:lnSpc>
              <a:buSzPct val="94444"/>
              <a:buAutoNum type="arabicPeriod"/>
              <a:tabLst>
                <a:tab pos="186055" algn="l"/>
              </a:tabLst>
            </a:pPr>
            <a:r>
              <a:rPr sz="1800" spc="-20" dirty="0">
                <a:latin typeface="Calibri"/>
                <a:cs typeface="Calibri"/>
              </a:rPr>
              <a:t>Antd</a:t>
            </a:r>
            <a:endParaRPr sz="1800">
              <a:latin typeface="Calibri"/>
              <a:cs typeface="Calibri"/>
            </a:endParaRPr>
          </a:p>
          <a:p>
            <a:pPr marL="186055" indent="-176530">
              <a:lnSpc>
                <a:spcPct val="100000"/>
              </a:lnSpc>
              <a:buSzPct val="94444"/>
              <a:buAutoNum type="arabicPeriod"/>
              <a:tabLst>
                <a:tab pos="186055" algn="l"/>
              </a:tabLst>
            </a:pPr>
            <a:r>
              <a:rPr sz="1800" spc="-10" dirty="0">
                <a:latin typeface="Calibri"/>
                <a:cs typeface="Calibri"/>
              </a:rPr>
              <a:t>mdb-</a:t>
            </a:r>
            <a:r>
              <a:rPr sz="1800" spc="-20" dirty="0">
                <a:latin typeface="Calibri"/>
                <a:cs typeface="Calibri"/>
              </a:rPr>
              <a:t>react-</a:t>
            </a:r>
            <a:r>
              <a:rPr sz="1800" spc="-10" dirty="0">
                <a:latin typeface="Calibri"/>
                <a:cs typeface="Calibri"/>
              </a:rPr>
              <a:t>ui-</a:t>
            </a:r>
            <a:r>
              <a:rPr sz="1800" spc="-25" dirty="0">
                <a:latin typeface="Calibri"/>
                <a:cs typeface="Calibri"/>
              </a:rPr>
              <a:t>kit</a:t>
            </a:r>
            <a:endParaRPr sz="1800">
              <a:latin typeface="Calibri"/>
              <a:cs typeface="Calibri"/>
            </a:endParaRPr>
          </a:p>
          <a:p>
            <a:pPr marL="185420" indent="-175895">
              <a:lnSpc>
                <a:spcPct val="100000"/>
              </a:lnSpc>
              <a:buSzPct val="94444"/>
              <a:buAutoNum type="arabicPeriod"/>
              <a:tabLst>
                <a:tab pos="185420" algn="l"/>
              </a:tabLst>
            </a:pPr>
            <a:r>
              <a:rPr sz="1800" spc="-10" dirty="0">
                <a:latin typeface="Calibri"/>
                <a:cs typeface="Calibri"/>
              </a:rPr>
              <a:t>react-bootstrap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0" y="0"/>
            <a:ext cx="6579234" cy="6889750"/>
            <a:chOff x="-31750" y="0"/>
            <a:chExt cx="6579234" cy="6889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1750" y="0"/>
              <a:ext cx="6578977" cy="68897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039" y="519430"/>
              <a:ext cx="5035042" cy="24523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40893" y="145160"/>
            <a:ext cx="1743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6490" algn="l"/>
              </a:tabLst>
            </a:pPr>
            <a:r>
              <a:rPr sz="1800" b="1" spc="-10" dirty="0">
                <a:solidFill>
                  <a:srgbClr val="533D34"/>
                </a:solidFill>
                <a:latin typeface="Verdana"/>
                <a:cs typeface="Verdana"/>
              </a:rPr>
              <a:t>Landing</a:t>
            </a:r>
            <a:r>
              <a:rPr sz="1800" b="1" dirty="0">
                <a:solidFill>
                  <a:srgbClr val="533D34"/>
                </a:solidFill>
                <a:latin typeface="Verdana"/>
                <a:cs typeface="Verdana"/>
              </a:rPr>
              <a:t>	</a:t>
            </a:r>
            <a:r>
              <a:rPr sz="1800" b="1" spc="-35" dirty="0">
                <a:solidFill>
                  <a:srgbClr val="533D34"/>
                </a:solidFill>
                <a:latin typeface="Verdana"/>
                <a:cs typeface="Verdana"/>
              </a:rPr>
              <a:t>page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2052" y="496697"/>
            <a:ext cx="11868150" cy="6361430"/>
            <a:chOff x="162052" y="496697"/>
            <a:chExt cx="11868150" cy="636143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9" y="496697"/>
              <a:ext cx="5213096" cy="29323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052" y="3720778"/>
              <a:ext cx="5035042" cy="30708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77787" y="4297679"/>
              <a:ext cx="5852160" cy="256031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175628" y="151257"/>
            <a:ext cx="1567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2C2828"/>
                </a:solidFill>
                <a:latin typeface="Arial Black"/>
                <a:cs typeface="Arial Black"/>
              </a:rPr>
              <a:t>Register</a:t>
            </a:r>
            <a:r>
              <a:rPr sz="1800" spc="-105" dirty="0">
                <a:solidFill>
                  <a:srgbClr val="2C2828"/>
                </a:solidFill>
                <a:latin typeface="Arial Black"/>
                <a:cs typeface="Arial Black"/>
              </a:rPr>
              <a:t> </a:t>
            </a:r>
            <a:r>
              <a:rPr sz="1800" spc="-110" dirty="0">
                <a:solidFill>
                  <a:srgbClr val="2C2828"/>
                </a:solidFill>
                <a:latin typeface="Arial Black"/>
                <a:cs typeface="Arial Black"/>
              </a:rPr>
              <a:t>page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893" y="3161791"/>
            <a:ext cx="1250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2C2828"/>
                </a:solidFill>
                <a:latin typeface="Arial Black"/>
                <a:cs typeface="Arial Black"/>
              </a:rPr>
              <a:t>Login</a:t>
            </a:r>
            <a:r>
              <a:rPr sz="1800" spc="-125" dirty="0">
                <a:solidFill>
                  <a:srgbClr val="2C2828"/>
                </a:solidFill>
                <a:latin typeface="Arial Black"/>
                <a:cs typeface="Arial Black"/>
              </a:rPr>
              <a:t> </a:t>
            </a:r>
            <a:r>
              <a:rPr sz="1800" spc="-110" dirty="0">
                <a:solidFill>
                  <a:srgbClr val="2C2828"/>
                </a:solidFill>
                <a:latin typeface="Arial Black"/>
                <a:cs typeface="Arial Black"/>
              </a:rPr>
              <a:t>page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7290" y="3739388"/>
            <a:ext cx="233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533D34"/>
                </a:solidFill>
                <a:latin typeface="Times New Roman"/>
                <a:cs typeface="Times New Roman"/>
              </a:rPr>
              <a:t>Admin </a:t>
            </a:r>
            <a:r>
              <a:rPr sz="3600" spc="-10" dirty="0">
                <a:solidFill>
                  <a:srgbClr val="533D34"/>
                </a:solidFill>
                <a:latin typeface="Times New Roman"/>
                <a:cs typeface="Times New Roman"/>
              </a:rPr>
              <a:t>page</a:t>
            </a:r>
            <a:r>
              <a:rPr sz="1800" spc="-10" dirty="0">
                <a:solidFill>
                  <a:srgbClr val="533D34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2198" y="4330698"/>
            <a:ext cx="3261550" cy="25590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07694"/>
            <a:ext cx="4876799" cy="25215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3519" y="780923"/>
            <a:ext cx="4765039" cy="23483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728758"/>
            <a:ext cx="4876799" cy="27661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73519" y="3852836"/>
            <a:ext cx="4765039" cy="251802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927595" y="3362705"/>
            <a:ext cx="1813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Add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page:-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4000" y="3260801"/>
            <a:ext cx="1165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Page:-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3276" y="302514"/>
            <a:ext cx="2174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33D34"/>
                </a:solidFill>
                <a:latin typeface="Verdana"/>
                <a:cs typeface="Verdana"/>
              </a:rPr>
              <a:t>Place</a:t>
            </a:r>
            <a:r>
              <a:rPr sz="1800" spc="-5" dirty="0">
                <a:solidFill>
                  <a:srgbClr val="533D34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33D34"/>
                </a:solidFill>
                <a:latin typeface="Verdana"/>
                <a:cs typeface="Verdana"/>
              </a:rPr>
              <a:t>Order</a:t>
            </a:r>
            <a:r>
              <a:rPr sz="1800" spc="5" dirty="0">
                <a:solidFill>
                  <a:srgbClr val="533D34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Verdana"/>
                <a:cs typeface="Verdana"/>
              </a:rPr>
              <a:t>Page:-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238" y="160146"/>
            <a:ext cx="19456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533D34"/>
                </a:solidFill>
                <a:latin typeface="Verdana"/>
                <a:cs typeface="Verdana"/>
              </a:rPr>
              <a:t>My</a:t>
            </a:r>
            <a:r>
              <a:rPr sz="1800" spc="-145" dirty="0">
                <a:solidFill>
                  <a:srgbClr val="533D34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Verdana"/>
                <a:cs typeface="Verdana"/>
              </a:rPr>
              <a:t>History</a:t>
            </a:r>
            <a:r>
              <a:rPr sz="1800" spc="-160" dirty="0">
                <a:solidFill>
                  <a:srgbClr val="533D34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Verdana"/>
                <a:cs typeface="Verdana"/>
              </a:rPr>
              <a:t>Page: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2198" y="4330698"/>
            <a:ext cx="3261550" cy="255905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98120" y="546608"/>
            <a:ext cx="11597640" cy="6311900"/>
            <a:chOff x="198120" y="546608"/>
            <a:chExt cx="11597640" cy="63119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" y="546608"/>
              <a:ext cx="5349240" cy="29928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360" y="3528059"/>
              <a:ext cx="7010400" cy="332993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053709" y="3087751"/>
            <a:ext cx="182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2C2828"/>
                </a:solidFill>
                <a:latin typeface="Arial Black"/>
                <a:cs typeface="Arial Black"/>
              </a:rPr>
              <a:t>User</a:t>
            </a:r>
            <a:r>
              <a:rPr sz="1800" spc="-130" dirty="0">
                <a:solidFill>
                  <a:srgbClr val="2C2828"/>
                </a:solidFill>
                <a:latin typeface="Arial Black"/>
                <a:cs typeface="Arial Black"/>
              </a:rPr>
              <a:t> </a:t>
            </a:r>
            <a:r>
              <a:rPr sz="1800" spc="-75" dirty="0">
                <a:solidFill>
                  <a:srgbClr val="2C2828"/>
                </a:solidFill>
                <a:latin typeface="Arial Black"/>
                <a:cs typeface="Arial Black"/>
              </a:rPr>
              <a:t>dashboard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859" y="176276"/>
            <a:ext cx="2074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2C2828"/>
                </a:solidFill>
                <a:latin typeface="Arial Black"/>
                <a:cs typeface="Arial Black"/>
              </a:rPr>
              <a:t>Doctor</a:t>
            </a:r>
            <a:r>
              <a:rPr sz="1800" spc="-120" dirty="0">
                <a:solidFill>
                  <a:srgbClr val="2C2828"/>
                </a:solidFill>
                <a:latin typeface="Arial Black"/>
                <a:cs typeface="Arial Black"/>
              </a:rPr>
              <a:t> </a:t>
            </a:r>
            <a:r>
              <a:rPr sz="1800" spc="-75" dirty="0">
                <a:solidFill>
                  <a:srgbClr val="2C2828"/>
                </a:solidFill>
                <a:latin typeface="Arial Black"/>
                <a:cs typeface="Arial Black"/>
              </a:rPr>
              <a:t>dashboard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530" dirty="0"/>
              <a:t>Thank</a:t>
            </a:r>
            <a:r>
              <a:rPr spc="-275" dirty="0"/>
              <a:t> </a:t>
            </a:r>
            <a:r>
              <a:rPr spc="-150" dirty="0"/>
              <a:t>Y</a:t>
            </a:r>
            <a:r>
              <a:rPr spc="370" dirty="0"/>
              <a:t>o</a:t>
            </a:r>
            <a:r>
              <a:rPr spc="375" dirty="0"/>
              <a:t>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93143" y="6122923"/>
            <a:ext cx="33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533D34"/>
                </a:solidFill>
                <a:latin typeface="Cambria"/>
                <a:cs typeface="Cambria"/>
              </a:rPr>
              <a:t>14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1750" y="0"/>
            <a:ext cx="6578977" cy="68897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0312" y="3098114"/>
            <a:ext cx="38550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FDF3EC"/>
                </a:solidFill>
                <a:latin typeface="Cambria"/>
                <a:cs typeface="Cambria"/>
              </a:rPr>
              <a:t>Project</a:t>
            </a:r>
            <a:r>
              <a:rPr sz="3600" spc="-130" dirty="0">
                <a:solidFill>
                  <a:srgbClr val="FDF3EC"/>
                </a:solidFill>
                <a:latin typeface="Cambria"/>
                <a:cs typeface="Cambria"/>
              </a:rPr>
              <a:t> </a:t>
            </a:r>
            <a:r>
              <a:rPr sz="3600" spc="265" dirty="0">
                <a:solidFill>
                  <a:srgbClr val="FDF3EC"/>
                </a:solidFill>
                <a:latin typeface="Cambria"/>
                <a:cs typeface="Cambria"/>
              </a:rPr>
              <a:t>Overview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9176" y="1925827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>
                <a:moveTo>
                  <a:pt x="0" y="0"/>
                </a:moveTo>
                <a:lnTo>
                  <a:pt x="4190873" y="0"/>
                </a:lnTo>
              </a:path>
            </a:pathLst>
          </a:custGeom>
          <a:ln w="9525">
            <a:solidFill>
              <a:srgbClr val="533D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69176" y="3903853"/>
            <a:ext cx="4191000" cy="0"/>
          </a:xfrm>
          <a:custGeom>
            <a:avLst/>
            <a:gdLst/>
            <a:ahLst/>
            <a:cxnLst/>
            <a:rect l="l" t="t" r="r" b="b"/>
            <a:pathLst>
              <a:path w="4191000">
                <a:moveTo>
                  <a:pt x="0" y="0"/>
                </a:moveTo>
                <a:lnTo>
                  <a:pt x="4190873" y="0"/>
                </a:lnTo>
              </a:path>
            </a:pathLst>
          </a:custGeom>
          <a:ln w="9525">
            <a:solidFill>
              <a:srgbClr val="533D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28920" y="1373504"/>
            <a:ext cx="126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533D34"/>
                </a:solidFill>
                <a:latin typeface="Trebuchet MS"/>
                <a:cs typeface="Trebuchet MS"/>
              </a:rPr>
              <a:t>Purpose: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8920" y="1975180"/>
            <a:ext cx="632079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33D34"/>
                </a:solidFill>
                <a:latin typeface="Trebuchet MS"/>
                <a:cs typeface="Trebuchet MS"/>
              </a:rPr>
              <a:t>Seamless</a:t>
            </a:r>
            <a:r>
              <a:rPr sz="1600" spc="-10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533D34"/>
                </a:solidFill>
                <a:latin typeface="Trebuchet MS"/>
                <a:cs typeface="Trebuchet MS"/>
              </a:rPr>
              <a:t>booking</a:t>
            </a:r>
            <a:r>
              <a:rPr sz="1600" spc="-55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533D34"/>
                </a:solidFill>
                <a:latin typeface="Trebuchet MS"/>
                <a:cs typeface="Trebuchet MS"/>
              </a:rPr>
              <a:t>in</a:t>
            </a:r>
            <a:r>
              <a:rPr sz="1600" spc="-8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533D34"/>
                </a:solidFill>
                <a:latin typeface="Trebuchet MS"/>
                <a:cs typeface="Trebuchet MS"/>
              </a:rPr>
              <a:t>healthcare</a:t>
            </a:r>
            <a:r>
              <a:rPr sz="1600" spc="-6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33D34"/>
                </a:solidFill>
                <a:latin typeface="Trebuchet MS"/>
                <a:cs typeface="Trebuchet MS"/>
              </a:rPr>
              <a:t>allows</a:t>
            </a:r>
            <a:r>
              <a:rPr sz="1600" spc="-10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533D34"/>
                </a:solidFill>
                <a:latin typeface="Trebuchet MS"/>
                <a:cs typeface="Trebuchet MS"/>
              </a:rPr>
              <a:t>patients</a:t>
            </a:r>
            <a:r>
              <a:rPr sz="1600" spc="-85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533D34"/>
                </a:solidFill>
                <a:latin typeface="Trebuchet MS"/>
                <a:cs typeface="Trebuchet MS"/>
              </a:rPr>
              <a:t>to</a:t>
            </a:r>
            <a:r>
              <a:rPr sz="1600" spc="-8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533D34"/>
                </a:solidFill>
                <a:latin typeface="Trebuchet MS"/>
                <a:cs typeface="Trebuchet MS"/>
              </a:rPr>
              <a:t>easily</a:t>
            </a:r>
            <a:r>
              <a:rPr sz="1600" spc="-10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33D34"/>
                </a:solidFill>
                <a:latin typeface="Trebuchet MS"/>
                <a:cs typeface="Trebuchet MS"/>
              </a:rPr>
              <a:t>schedule </a:t>
            </a:r>
            <a:r>
              <a:rPr sz="1600" spc="-25" dirty="0">
                <a:solidFill>
                  <a:srgbClr val="533D34"/>
                </a:solidFill>
                <a:latin typeface="Trebuchet MS"/>
                <a:cs typeface="Trebuchet MS"/>
              </a:rPr>
              <a:t>appointments</a:t>
            </a:r>
            <a:r>
              <a:rPr sz="1600" spc="-75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533D34"/>
                </a:solidFill>
                <a:latin typeface="Trebuchet MS"/>
                <a:cs typeface="Trebuchet MS"/>
              </a:rPr>
              <a:t>online</a:t>
            </a:r>
            <a:r>
              <a:rPr sz="1600" spc="-10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50" dirty="0">
                <a:solidFill>
                  <a:srgbClr val="533D34"/>
                </a:solidFill>
                <a:latin typeface="Trebuchet MS"/>
                <a:cs typeface="Trebuchet MS"/>
              </a:rPr>
              <a:t>or</a:t>
            </a:r>
            <a:r>
              <a:rPr sz="1600" spc="-10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533D34"/>
                </a:solidFill>
                <a:latin typeface="Trebuchet MS"/>
                <a:cs typeface="Trebuchet MS"/>
              </a:rPr>
              <a:t>through</a:t>
            </a:r>
            <a:r>
              <a:rPr sz="1600" spc="-6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533D34"/>
                </a:solidFill>
                <a:latin typeface="Trebuchet MS"/>
                <a:cs typeface="Trebuchet MS"/>
              </a:rPr>
              <a:t>mobile</a:t>
            </a:r>
            <a:r>
              <a:rPr sz="1600" spc="-11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33D34"/>
                </a:solidFill>
                <a:latin typeface="Trebuchet MS"/>
                <a:cs typeface="Trebuchet MS"/>
              </a:rPr>
              <a:t>apps,</a:t>
            </a:r>
            <a:r>
              <a:rPr sz="1600" spc="-105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533D34"/>
                </a:solidFill>
                <a:latin typeface="Trebuchet MS"/>
                <a:cs typeface="Trebuchet MS"/>
              </a:rPr>
              <a:t>reducing</a:t>
            </a:r>
            <a:r>
              <a:rPr sz="1600" spc="-9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533D34"/>
                </a:solidFill>
                <a:latin typeface="Trebuchet MS"/>
                <a:cs typeface="Trebuchet MS"/>
              </a:rPr>
              <a:t>wait</a:t>
            </a:r>
            <a:r>
              <a:rPr sz="1600" spc="-13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533D34"/>
                </a:solidFill>
                <a:latin typeface="Trebuchet MS"/>
                <a:cs typeface="Trebuchet MS"/>
              </a:rPr>
              <a:t>times</a:t>
            </a:r>
            <a:r>
              <a:rPr sz="1600" spc="-12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533D34"/>
                </a:solidFill>
                <a:latin typeface="Trebuchet MS"/>
                <a:cs typeface="Trebuchet MS"/>
              </a:rPr>
              <a:t>and </a:t>
            </a:r>
            <a:r>
              <a:rPr sz="1600" spc="-45" dirty="0">
                <a:solidFill>
                  <a:srgbClr val="533D34"/>
                </a:solidFill>
                <a:latin typeface="Trebuchet MS"/>
                <a:cs typeface="Trebuchet MS"/>
              </a:rPr>
              <a:t>administrative</a:t>
            </a:r>
            <a:r>
              <a:rPr sz="1600" spc="-9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533D34"/>
                </a:solidFill>
                <a:latin typeface="Trebuchet MS"/>
                <a:cs typeface="Trebuchet MS"/>
              </a:rPr>
              <a:t>burdens.</a:t>
            </a:r>
            <a:r>
              <a:rPr sz="1600" spc="-75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533D34"/>
                </a:solidFill>
                <a:latin typeface="Trebuchet MS"/>
                <a:cs typeface="Trebuchet MS"/>
              </a:rPr>
              <a:t>It</a:t>
            </a:r>
            <a:r>
              <a:rPr sz="1600" spc="-125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30" dirty="0">
                <a:solidFill>
                  <a:srgbClr val="533D34"/>
                </a:solidFill>
                <a:latin typeface="Trebuchet MS"/>
                <a:cs typeface="Trebuchet MS"/>
              </a:rPr>
              <a:t>improves</a:t>
            </a:r>
            <a:r>
              <a:rPr sz="1600" spc="-85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533D34"/>
                </a:solidFill>
                <a:latin typeface="Trebuchet MS"/>
                <a:cs typeface="Trebuchet MS"/>
              </a:rPr>
              <a:t>patient</a:t>
            </a:r>
            <a:r>
              <a:rPr sz="1600" spc="-11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65" dirty="0">
                <a:solidFill>
                  <a:srgbClr val="533D34"/>
                </a:solidFill>
                <a:latin typeface="Trebuchet MS"/>
                <a:cs typeface="Trebuchet MS"/>
              </a:rPr>
              <a:t>experience,</a:t>
            </a:r>
            <a:r>
              <a:rPr sz="1600" spc="-9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33D34"/>
                </a:solidFill>
                <a:latin typeface="Trebuchet MS"/>
                <a:cs typeface="Trebuchet MS"/>
              </a:rPr>
              <a:t>increases </a:t>
            </a:r>
            <a:r>
              <a:rPr sz="1600" spc="-40" dirty="0">
                <a:solidFill>
                  <a:srgbClr val="533D34"/>
                </a:solidFill>
                <a:latin typeface="Trebuchet MS"/>
                <a:cs typeface="Trebuchet MS"/>
              </a:rPr>
              <a:t>accessibility,</a:t>
            </a:r>
            <a:r>
              <a:rPr sz="1600" spc="-11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r>
              <a:rPr sz="1600" spc="-355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u="sng" spc="-235" dirty="0">
                <a:solidFill>
                  <a:srgbClr val="533D34"/>
                </a:solidFill>
                <a:uFill>
                  <a:solidFill>
                    <a:srgbClr val="533D34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u="sng" spc="-10" dirty="0">
                <a:solidFill>
                  <a:srgbClr val="533D34"/>
                </a:solidFill>
                <a:uFill>
                  <a:solidFill>
                    <a:srgbClr val="533D34"/>
                  </a:solidFill>
                </a:uFill>
                <a:latin typeface="Trebuchet MS"/>
                <a:cs typeface="Trebuchet MS"/>
              </a:rPr>
              <a:t>enables</a:t>
            </a:r>
            <a:r>
              <a:rPr sz="1600" u="sng" spc="-114" dirty="0">
                <a:solidFill>
                  <a:srgbClr val="533D34"/>
                </a:solidFill>
                <a:uFill>
                  <a:solidFill>
                    <a:srgbClr val="533D34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u="sng" spc="-70" dirty="0">
                <a:solidFill>
                  <a:srgbClr val="533D34"/>
                </a:solidFill>
                <a:uFill>
                  <a:solidFill>
                    <a:srgbClr val="533D34"/>
                  </a:solidFill>
                </a:uFill>
                <a:latin typeface="Trebuchet MS"/>
                <a:cs typeface="Trebuchet MS"/>
              </a:rPr>
              <a:t>efficient</a:t>
            </a:r>
            <a:r>
              <a:rPr sz="1600" u="sng" spc="-85" dirty="0">
                <a:solidFill>
                  <a:srgbClr val="533D34"/>
                </a:solidFill>
                <a:uFill>
                  <a:solidFill>
                    <a:srgbClr val="533D34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u="sng" spc="-25" dirty="0">
                <a:solidFill>
                  <a:srgbClr val="533D34"/>
                </a:solidFill>
                <a:uFill>
                  <a:solidFill>
                    <a:srgbClr val="533D34"/>
                  </a:solidFill>
                </a:uFill>
                <a:latin typeface="Trebuchet MS"/>
                <a:cs typeface="Trebuchet MS"/>
              </a:rPr>
              <a:t>resource</a:t>
            </a:r>
            <a:r>
              <a:rPr sz="1600" u="sng" spc="-65" dirty="0">
                <a:solidFill>
                  <a:srgbClr val="533D34"/>
                </a:solidFill>
                <a:uFill>
                  <a:solidFill>
                    <a:srgbClr val="533D34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u="sng" spc="-45" dirty="0">
                <a:solidFill>
                  <a:srgbClr val="533D34"/>
                </a:solidFill>
                <a:uFill>
                  <a:solidFill>
                    <a:srgbClr val="533D34"/>
                  </a:solidFill>
                </a:uFill>
                <a:latin typeface="Trebuchet MS"/>
                <a:cs typeface="Trebuchet MS"/>
              </a:rPr>
              <a:t>allocation.</a:t>
            </a:r>
            <a:r>
              <a:rPr sz="1600" u="sng" spc="-80" dirty="0">
                <a:solidFill>
                  <a:srgbClr val="533D34"/>
                </a:solidFill>
                <a:uFill>
                  <a:solidFill>
                    <a:srgbClr val="533D34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u="sng" spc="-40" dirty="0">
                <a:solidFill>
                  <a:srgbClr val="533D34"/>
                </a:solidFill>
                <a:uFill>
                  <a:solidFill>
                    <a:srgbClr val="533D34"/>
                  </a:solidFill>
                </a:uFill>
                <a:latin typeface="Trebuchet MS"/>
                <a:cs typeface="Trebuchet MS"/>
              </a:rPr>
              <a:t>This</a:t>
            </a:r>
            <a:r>
              <a:rPr sz="1600" u="sng" spc="-100" dirty="0">
                <a:solidFill>
                  <a:srgbClr val="533D34"/>
                </a:solidFill>
                <a:uFill>
                  <a:solidFill>
                    <a:srgbClr val="533D34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u="sng" spc="-10" dirty="0">
                <a:solidFill>
                  <a:srgbClr val="533D34"/>
                </a:solidFill>
                <a:uFill>
                  <a:solidFill>
                    <a:srgbClr val="533D34"/>
                  </a:solidFill>
                </a:uFill>
                <a:latin typeface="Trebuchet MS"/>
                <a:cs typeface="Trebuchet MS"/>
              </a:rPr>
              <a:t>stream</a:t>
            </a:r>
            <a:r>
              <a:rPr sz="1600" spc="-10" dirty="0">
                <a:solidFill>
                  <a:srgbClr val="533D34"/>
                </a:solidFill>
                <a:latin typeface="Trebuchet MS"/>
                <a:cs typeface="Trebuchet MS"/>
              </a:rPr>
              <a:t>lined </a:t>
            </a:r>
            <a:r>
              <a:rPr sz="1600" dirty="0">
                <a:solidFill>
                  <a:srgbClr val="533D34"/>
                </a:solidFill>
                <a:latin typeface="Trebuchet MS"/>
                <a:cs typeface="Trebuchet MS"/>
              </a:rPr>
              <a:t>process</a:t>
            </a:r>
            <a:r>
              <a:rPr sz="1600" spc="-75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33D34"/>
                </a:solidFill>
                <a:latin typeface="Trebuchet MS"/>
                <a:cs typeface="Trebuchet MS"/>
              </a:rPr>
              <a:t>also</a:t>
            </a:r>
            <a:r>
              <a:rPr sz="1600" spc="-95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33D34"/>
                </a:solidFill>
                <a:latin typeface="Trebuchet MS"/>
                <a:cs typeface="Trebuchet MS"/>
              </a:rPr>
              <a:t>reduces</a:t>
            </a:r>
            <a:r>
              <a:rPr sz="1600" spc="-75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533D34"/>
                </a:solidFill>
                <a:latin typeface="Trebuchet MS"/>
                <a:cs typeface="Trebuchet MS"/>
              </a:rPr>
              <a:t>no-</a:t>
            </a:r>
            <a:r>
              <a:rPr sz="1600" dirty="0">
                <a:solidFill>
                  <a:srgbClr val="533D34"/>
                </a:solidFill>
                <a:latin typeface="Trebuchet MS"/>
                <a:cs typeface="Trebuchet MS"/>
              </a:rPr>
              <a:t>show</a:t>
            </a:r>
            <a:r>
              <a:rPr sz="1600" spc="-50" dirty="0">
                <a:solidFill>
                  <a:srgbClr val="533D34"/>
                </a:solidFill>
                <a:latin typeface="Trebuchet MS"/>
                <a:cs typeface="Trebuchet MS"/>
              </a:rPr>
              <a:t> rates</a:t>
            </a:r>
            <a:r>
              <a:rPr sz="1600" spc="-9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r>
              <a:rPr sz="1600" spc="-8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533D34"/>
                </a:solidFill>
                <a:latin typeface="Trebuchet MS"/>
                <a:cs typeface="Trebuchet MS"/>
              </a:rPr>
              <a:t>enhances</a:t>
            </a:r>
            <a:r>
              <a:rPr sz="1600" spc="-65" dirty="0">
                <a:solidFill>
                  <a:srgbClr val="533D34"/>
                </a:solidFill>
                <a:latin typeface="Trebuchet MS"/>
                <a:cs typeface="Trebuchet MS"/>
              </a:rPr>
              <a:t> patient</a:t>
            </a:r>
            <a:r>
              <a:rPr sz="1600" spc="-9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533D34"/>
                </a:solidFill>
                <a:latin typeface="Trebuchet MS"/>
                <a:cs typeface="Trebuchet MS"/>
              </a:rPr>
              <a:t>engagement.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8920" y="3415741"/>
            <a:ext cx="1333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533D34"/>
                </a:solidFill>
                <a:latin typeface="Trebuchet MS"/>
                <a:cs typeface="Trebuchet MS"/>
              </a:rPr>
              <a:t>Features: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8920" y="4013708"/>
            <a:ext cx="5744210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25" dirty="0">
                <a:solidFill>
                  <a:srgbClr val="533D34"/>
                </a:solidFill>
                <a:latin typeface="Trebuchet MS"/>
                <a:cs typeface="Trebuchet MS"/>
              </a:rPr>
              <a:t>Online</a:t>
            </a:r>
            <a:r>
              <a:rPr sz="2000" spc="-155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533D34"/>
                </a:solidFill>
                <a:latin typeface="Trebuchet MS"/>
                <a:cs typeface="Trebuchet MS"/>
              </a:rPr>
              <a:t>Booking</a:t>
            </a:r>
            <a:endParaRPr sz="2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  <a:tab pos="5730875" algn="l"/>
              </a:tabLst>
            </a:pPr>
            <a:r>
              <a:rPr sz="2000" spc="-55" dirty="0">
                <a:solidFill>
                  <a:srgbClr val="533D34"/>
                </a:solidFill>
                <a:latin typeface="Trebuchet MS"/>
                <a:cs typeface="Trebuchet MS"/>
              </a:rPr>
              <a:t>Real-</a:t>
            </a:r>
            <a:r>
              <a:rPr sz="2000" spc="-85" dirty="0">
                <a:solidFill>
                  <a:srgbClr val="533D34"/>
                </a:solidFill>
                <a:latin typeface="Trebuchet MS"/>
                <a:cs typeface="Trebuchet MS"/>
              </a:rPr>
              <a:t>Time</a:t>
            </a:r>
            <a:r>
              <a:rPr sz="2000" spc="-15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2000" u="sng" spc="-10" dirty="0">
                <a:solidFill>
                  <a:srgbClr val="533D34"/>
                </a:solidFill>
                <a:uFill>
                  <a:solidFill>
                    <a:srgbClr val="533D34"/>
                  </a:solidFill>
                </a:uFill>
                <a:latin typeface="Trebuchet MS"/>
                <a:cs typeface="Trebuchet MS"/>
              </a:rPr>
              <a:t>Availability</a:t>
            </a:r>
            <a:r>
              <a:rPr sz="2000" u="sng" dirty="0">
                <a:solidFill>
                  <a:srgbClr val="533D34"/>
                </a:solidFill>
                <a:uFill>
                  <a:solidFill>
                    <a:srgbClr val="533D34"/>
                  </a:solidFill>
                </a:uFill>
                <a:latin typeface="Trebuchet MS"/>
                <a:cs typeface="Trebuchet MS"/>
              </a:rPr>
              <a:t>	</a:t>
            </a:r>
            <a:endParaRPr sz="2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40" dirty="0">
                <a:solidFill>
                  <a:srgbClr val="533D34"/>
                </a:solidFill>
                <a:latin typeface="Trebuchet MS"/>
                <a:cs typeface="Trebuchet MS"/>
              </a:rPr>
              <a:t>Automated</a:t>
            </a:r>
            <a:r>
              <a:rPr sz="2000" spc="-16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533D34"/>
                </a:solidFill>
                <a:latin typeface="Trebuchet MS"/>
                <a:cs typeface="Trebuchet MS"/>
              </a:rPr>
              <a:t>Reminders</a:t>
            </a:r>
            <a:endParaRPr sz="2000">
              <a:latin typeface="Trebuchet MS"/>
              <a:cs typeface="Trebuchet MS"/>
            </a:endParaRPr>
          </a:p>
          <a:p>
            <a:pPr marL="407034" indent="-394335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407034" algn="l"/>
              </a:tabLst>
            </a:pPr>
            <a:r>
              <a:rPr sz="2000" dirty="0">
                <a:solidFill>
                  <a:srgbClr val="533D34"/>
                </a:solidFill>
                <a:latin typeface="Trebuchet MS"/>
                <a:cs typeface="Trebuchet MS"/>
              </a:rPr>
              <a:t>Easy</a:t>
            </a:r>
            <a:r>
              <a:rPr sz="2000" spc="-13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533D34"/>
                </a:solidFill>
                <a:latin typeface="Trebuchet MS"/>
                <a:cs typeface="Trebuchet MS"/>
              </a:rPr>
              <a:t>Rescheduling</a:t>
            </a:r>
            <a:r>
              <a:rPr sz="2000" spc="-165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533D34"/>
                </a:solidFill>
                <a:latin typeface="Trebuchet MS"/>
                <a:cs typeface="Trebuchet MS"/>
              </a:rPr>
              <a:t>and</a:t>
            </a:r>
            <a:r>
              <a:rPr sz="2000" spc="-114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533D34"/>
                </a:solidFill>
                <a:latin typeface="Trebuchet MS"/>
                <a:cs typeface="Trebuchet MS"/>
              </a:rPr>
              <a:t>Cancellation</a:t>
            </a:r>
            <a:endParaRPr sz="2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70" dirty="0">
                <a:solidFill>
                  <a:srgbClr val="533D34"/>
                </a:solidFill>
                <a:latin typeface="Trebuchet MS"/>
                <a:cs typeface="Trebuchet MS"/>
              </a:rPr>
              <a:t>Integration</a:t>
            </a:r>
            <a:r>
              <a:rPr sz="2000" spc="-15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533D34"/>
                </a:solidFill>
                <a:latin typeface="Trebuchet MS"/>
                <a:cs typeface="Trebuchet MS"/>
              </a:rPr>
              <a:t>with</a:t>
            </a:r>
            <a:r>
              <a:rPr sz="2000" spc="-130" dirty="0">
                <a:solidFill>
                  <a:srgbClr val="533D34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533D34"/>
                </a:solidFill>
                <a:latin typeface="Trebuchet MS"/>
                <a:cs typeface="Trebuchet MS"/>
              </a:rPr>
              <a:t>EMR/EHR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16910" cy="3480435"/>
          </a:xfrm>
          <a:custGeom>
            <a:avLst/>
            <a:gdLst/>
            <a:ahLst/>
            <a:cxnLst/>
            <a:rect l="l" t="t" r="r" b="b"/>
            <a:pathLst>
              <a:path w="3216910" h="3480435">
                <a:moveTo>
                  <a:pt x="3216401" y="0"/>
                </a:moveTo>
                <a:lnTo>
                  <a:pt x="0" y="0"/>
                </a:lnTo>
                <a:lnTo>
                  <a:pt x="0" y="3408807"/>
                </a:lnTo>
                <a:lnTo>
                  <a:pt x="112170" y="3438779"/>
                </a:lnTo>
                <a:lnTo>
                  <a:pt x="158756" y="3448217"/>
                </a:lnTo>
                <a:lnTo>
                  <a:pt x="205959" y="3456398"/>
                </a:lnTo>
                <a:lnTo>
                  <a:pt x="253730" y="3463344"/>
                </a:lnTo>
                <a:lnTo>
                  <a:pt x="302018" y="3469077"/>
                </a:lnTo>
                <a:lnTo>
                  <a:pt x="350774" y="3473619"/>
                </a:lnTo>
                <a:lnTo>
                  <a:pt x="399947" y="3476991"/>
                </a:lnTo>
                <a:lnTo>
                  <a:pt x="449488" y="3479215"/>
                </a:lnTo>
                <a:lnTo>
                  <a:pt x="499347" y="3480313"/>
                </a:lnTo>
                <a:lnTo>
                  <a:pt x="549473" y="3480307"/>
                </a:lnTo>
                <a:lnTo>
                  <a:pt x="599817" y="3479218"/>
                </a:lnTo>
                <a:lnTo>
                  <a:pt x="650329" y="3477069"/>
                </a:lnTo>
                <a:lnTo>
                  <a:pt x="700959" y="3473882"/>
                </a:lnTo>
                <a:lnTo>
                  <a:pt x="751657" y="3469677"/>
                </a:lnTo>
                <a:lnTo>
                  <a:pt x="802373" y="3464478"/>
                </a:lnTo>
                <a:lnTo>
                  <a:pt x="853057" y="3458306"/>
                </a:lnTo>
                <a:lnTo>
                  <a:pt x="903659" y="3451182"/>
                </a:lnTo>
                <a:lnTo>
                  <a:pt x="954129" y="3443128"/>
                </a:lnTo>
                <a:lnTo>
                  <a:pt x="1004418" y="3434167"/>
                </a:lnTo>
                <a:lnTo>
                  <a:pt x="1054475" y="3424320"/>
                </a:lnTo>
                <a:lnTo>
                  <a:pt x="1104251" y="3413609"/>
                </a:lnTo>
                <a:lnTo>
                  <a:pt x="1153695" y="3402056"/>
                </a:lnTo>
                <a:lnTo>
                  <a:pt x="1202758" y="3389683"/>
                </a:lnTo>
                <a:lnTo>
                  <a:pt x="1251389" y="3376511"/>
                </a:lnTo>
                <a:lnTo>
                  <a:pt x="1299539" y="3362562"/>
                </a:lnTo>
                <a:lnTo>
                  <a:pt x="1347158" y="3347859"/>
                </a:lnTo>
                <a:lnTo>
                  <a:pt x="1394196" y="3332422"/>
                </a:lnTo>
                <a:lnTo>
                  <a:pt x="1440602" y="3316274"/>
                </a:lnTo>
                <a:lnTo>
                  <a:pt x="1486328" y="3299437"/>
                </a:lnTo>
                <a:lnTo>
                  <a:pt x="1531322" y="3281932"/>
                </a:lnTo>
                <a:lnTo>
                  <a:pt x="1575536" y="3263782"/>
                </a:lnTo>
                <a:lnTo>
                  <a:pt x="1618918" y="3245007"/>
                </a:lnTo>
                <a:lnTo>
                  <a:pt x="1661420" y="3225631"/>
                </a:lnTo>
                <a:lnTo>
                  <a:pt x="1702991" y="3205674"/>
                </a:lnTo>
                <a:lnTo>
                  <a:pt x="1743582" y="3185160"/>
                </a:lnTo>
                <a:lnTo>
                  <a:pt x="1795948" y="3157079"/>
                </a:lnTo>
                <a:lnTo>
                  <a:pt x="1847053" y="3127824"/>
                </a:lnTo>
                <a:lnTo>
                  <a:pt x="1896910" y="3097426"/>
                </a:lnTo>
                <a:lnTo>
                  <a:pt x="1945536" y="3065920"/>
                </a:lnTo>
                <a:lnTo>
                  <a:pt x="1992947" y="3033340"/>
                </a:lnTo>
                <a:lnTo>
                  <a:pt x="2039157" y="2999719"/>
                </a:lnTo>
                <a:lnTo>
                  <a:pt x="2084182" y="2965091"/>
                </a:lnTo>
                <a:lnTo>
                  <a:pt x="2128038" y="2929491"/>
                </a:lnTo>
                <a:lnTo>
                  <a:pt x="2170740" y="2892952"/>
                </a:lnTo>
                <a:lnTo>
                  <a:pt x="2212304" y="2855507"/>
                </a:lnTo>
                <a:lnTo>
                  <a:pt x="2252744" y="2817191"/>
                </a:lnTo>
                <a:lnTo>
                  <a:pt x="2292077" y="2778038"/>
                </a:lnTo>
                <a:lnTo>
                  <a:pt x="2330319" y="2738081"/>
                </a:lnTo>
                <a:lnTo>
                  <a:pt x="2367483" y="2697354"/>
                </a:lnTo>
                <a:lnTo>
                  <a:pt x="2403587" y="2655891"/>
                </a:lnTo>
                <a:lnTo>
                  <a:pt x="2438645" y="2613725"/>
                </a:lnTo>
                <a:lnTo>
                  <a:pt x="2472674" y="2570891"/>
                </a:lnTo>
                <a:lnTo>
                  <a:pt x="2505687" y="2527423"/>
                </a:lnTo>
                <a:lnTo>
                  <a:pt x="2537702" y="2483354"/>
                </a:lnTo>
                <a:lnTo>
                  <a:pt x="2568733" y="2438718"/>
                </a:lnTo>
                <a:lnTo>
                  <a:pt x="2598796" y="2393549"/>
                </a:lnTo>
                <a:lnTo>
                  <a:pt x="2627906" y="2347880"/>
                </a:lnTo>
                <a:lnTo>
                  <a:pt x="2656080" y="2301746"/>
                </a:lnTo>
                <a:lnTo>
                  <a:pt x="2683331" y="2255181"/>
                </a:lnTo>
                <a:lnTo>
                  <a:pt x="2709677" y="2208218"/>
                </a:lnTo>
                <a:lnTo>
                  <a:pt x="2735132" y="2160890"/>
                </a:lnTo>
                <a:lnTo>
                  <a:pt x="2759711" y="2113233"/>
                </a:lnTo>
                <a:lnTo>
                  <a:pt x="2783431" y="2065279"/>
                </a:lnTo>
                <a:lnTo>
                  <a:pt x="2806307" y="2017063"/>
                </a:lnTo>
                <a:lnTo>
                  <a:pt x="2828354" y="1968618"/>
                </a:lnTo>
                <a:lnTo>
                  <a:pt x="2849588" y="1919978"/>
                </a:lnTo>
                <a:lnTo>
                  <a:pt x="2870024" y="1871177"/>
                </a:lnTo>
                <a:lnTo>
                  <a:pt x="2889677" y="1822249"/>
                </a:lnTo>
                <a:lnTo>
                  <a:pt x="2908564" y="1773228"/>
                </a:lnTo>
                <a:lnTo>
                  <a:pt x="2926700" y="1724147"/>
                </a:lnTo>
                <a:lnTo>
                  <a:pt x="2944100" y="1675041"/>
                </a:lnTo>
                <a:lnTo>
                  <a:pt x="2960779" y="1625942"/>
                </a:lnTo>
                <a:lnTo>
                  <a:pt x="2976754" y="1576886"/>
                </a:lnTo>
                <a:lnTo>
                  <a:pt x="2992039" y="1527905"/>
                </a:lnTo>
                <a:lnTo>
                  <a:pt x="3006650" y="1479034"/>
                </a:lnTo>
                <a:lnTo>
                  <a:pt x="3020603" y="1430306"/>
                </a:lnTo>
                <a:lnTo>
                  <a:pt x="3033913" y="1381755"/>
                </a:lnTo>
                <a:lnTo>
                  <a:pt x="3046596" y="1333416"/>
                </a:lnTo>
                <a:lnTo>
                  <a:pt x="3058667" y="1285321"/>
                </a:lnTo>
                <a:lnTo>
                  <a:pt x="3070141" y="1237505"/>
                </a:lnTo>
                <a:lnTo>
                  <a:pt x="3081034" y="1190002"/>
                </a:lnTo>
                <a:lnTo>
                  <a:pt x="3091362" y="1142845"/>
                </a:lnTo>
                <a:lnTo>
                  <a:pt x="3101139" y="1096068"/>
                </a:lnTo>
                <a:lnTo>
                  <a:pt x="3110382" y="1049706"/>
                </a:lnTo>
                <a:lnTo>
                  <a:pt x="3119106" y="1003791"/>
                </a:lnTo>
                <a:lnTo>
                  <a:pt x="3127327" y="958358"/>
                </a:lnTo>
                <a:lnTo>
                  <a:pt x="3135059" y="913440"/>
                </a:lnTo>
                <a:lnTo>
                  <a:pt x="3142319" y="869072"/>
                </a:lnTo>
                <a:lnTo>
                  <a:pt x="3149122" y="825286"/>
                </a:lnTo>
                <a:lnTo>
                  <a:pt x="3155483" y="782118"/>
                </a:lnTo>
                <a:lnTo>
                  <a:pt x="3161418" y="739601"/>
                </a:lnTo>
                <a:lnTo>
                  <a:pt x="3166942" y="697768"/>
                </a:lnTo>
                <a:lnTo>
                  <a:pt x="3172071" y="656654"/>
                </a:lnTo>
                <a:lnTo>
                  <a:pt x="3176821" y="616292"/>
                </a:lnTo>
                <a:lnTo>
                  <a:pt x="3181206" y="576716"/>
                </a:lnTo>
                <a:lnTo>
                  <a:pt x="3188946" y="500058"/>
                </a:lnTo>
                <a:lnTo>
                  <a:pt x="3195414" y="426950"/>
                </a:lnTo>
                <a:lnTo>
                  <a:pt x="3200736" y="357663"/>
                </a:lnTo>
                <a:lnTo>
                  <a:pt x="3205034" y="292468"/>
                </a:lnTo>
                <a:lnTo>
                  <a:pt x="3208433" y="231635"/>
                </a:lnTo>
                <a:lnTo>
                  <a:pt x="3211056" y="175435"/>
                </a:lnTo>
                <a:lnTo>
                  <a:pt x="3213808" y="100413"/>
                </a:lnTo>
                <a:lnTo>
                  <a:pt x="3216401" y="0"/>
                </a:lnTo>
                <a:close/>
              </a:path>
            </a:pathLst>
          </a:custGeom>
          <a:solidFill>
            <a:srgbClr val="9F9D79">
              <a:alpha val="7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7623" y="1622297"/>
            <a:ext cx="3154376" cy="52262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1664"/>
            <a:ext cx="2476500" cy="4560570"/>
            <a:chOff x="0" y="11664"/>
            <a:chExt cx="2476500" cy="45605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3095"/>
              <a:ext cx="1696974" cy="18986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1664"/>
              <a:ext cx="2476500" cy="33655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7852" y="436879"/>
            <a:ext cx="2875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80" dirty="0">
                <a:latin typeface="Tahoma"/>
                <a:cs typeface="Tahoma"/>
              </a:rPr>
              <a:t>ER</a:t>
            </a:r>
            <a:r>
              <a:rPr sz="4000" spc="-135" dirty="0">
                <a:latin typeface="Tahoma"/>
                <a:cs typeface="Tahoma"/>
              </a:rPr>
              <a:t> </a:t>
            </a:r>
            <a:r>
              <a:rPr sz="4000" spc="-10" dirty="0">
                <a:latin typeface="Tahoma"/>
                <a:cs typeface="Tahoma"/>
              </a:rPr>
              <a:t>DIAGRAM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852" y="1067815"/>
            <a:ext cx="371475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Users: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800" spc="-165" dirty="0">
                <a:solidFill>
                  <a:srgbClr val="533D34"/>
                </a:solidFill>
                <a:latin typeface="Tahoma"/>
                <a:cs typeface="Tahoma"/>
              </a:rPr>
              <a:t>_id: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(MongoDB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creates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by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unique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default) 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name</a:t>
            </a:r>
            <a:endParaRPr sz="1800">
              <a:latin typeface="Tahoma"/>
              <a:cs typeface="Tahoma"/>
            </a:endParaRPr>
          </a:p>
          <a:p>
            <a:pPr marL="12700" marR="2717800">
              <a:lnSpc>
                <a:spcPct val="100000"/>
              </a:lnSpc>
            </a:pP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email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notification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password isdoctor 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type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phone Doctor: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userID: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533D34"/>
                </a:solidFill>
                <a:latin typeface="Tahoma"/>
                <a:cs typeface="Tahoma"/>
              </a:rPr>
              <a:t>(can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be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act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85" dirty="0">
                <a:solidFill>
                  <a:srgbClr val="533D34"/>
                </a:solidFill>
                <a:latin typeface="Tahoma"/>
                <a:cs typeface="Tahoma"/>
              </a:rPr>
              <a:t>as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foreign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key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)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800" spc="-165" dirty="0">
                <a:solidFill>
                  <a:srgbClr val="533D34"/>
                </a:solidFill>
                <a:latin typeface="Tahoma"/>
                <a:cs typeface="Tahoma"/>
              </a:rPr>
              <a:t>_id: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(MongoDB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creates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by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unique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default) 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fullname</a:t>
            </a:r>
            <a:endParaRPr sz="1800">
              <a:latin typeface="Tahoma"/>
              <a:cs typeface="Tahoma"/>
            </a:endParaRPr>
          </a:p>
          <a:p>
            <a:pPr marL="12700" marR="3027680">
              <a:lnSpc>
                <a:spcPct val="100000"/>
              </a:lnSpc>
            </a:pP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email 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timings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phone </a:t>
            </a:r>
            <a:r>
              <a:rPr sz="1800" spc="-140" dirty="0">
                <a:solidFill>
                  <a:srgbClr val="533D34"/>
                </a:solidFill>
                <a:latin typeface="Tahoma"/>
                <a:cs typeface="Tahoma"/>
              </a:rPr>
              <a:t>address</a:t>
            </a:r>
            <a:endParaRPr sz="1800">
              <a:latin typeface="Tahoma"/>
              <a:cs typeface="Tahoma"/>
            </a:endParaRPr>
          </a:p>
          <a:p>
            <a:pPr marL="12700" marR="2545715">
              <a:lnSpc>
                <a:spcPct val="100000"/>
              </a:lnSpc>
            </a:pP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specialization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status experience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0" y="705815"/>
            <a:ext cx="5727065" cy="57105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881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16256"/>
            <a:ext cx="12119610" cy="661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PRE-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REQUISITES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Here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are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key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prerequisites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for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developing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4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full-</a:t>
            </a:r>
            <a:r>
              <a:rPr sz="1800" spc="-140" dirty="0">
                <a:solidFill>
                  <a:srgbClr val="533D34"/>
                </a:solidFill>
                <a:latin typeface="Tahoma"/>
                <a:cs typeface="Tahoma"/>
              </a:rPr>
              <a:t>stack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application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533D34"/>
                </a:solidFill>
                <a:latin typeface="Tahoma"/>
                <a:cs typeface="Tahoma"/>
              </a:rPr>
              <a:t>using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Node.js,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Express.js,</a:t>
            </a:r>
            <a:r>
              <a:rPr sz="1800" spc="-1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MongoDB,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React.js: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Node.js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npm: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</a:pP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Node.js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533D34"/>
                </a:solidFill>
                <a:latin typeface="Tahoma"/>
                <a:cs typeface="Tahoma"/>
              </a:rPr>
              <a:t>is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4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powerful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JavaScript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runtime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environment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that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allows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you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to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run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JavaScript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code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on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server-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side.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90" dirty="0">
                <a:solidFill>
                  <a:srgbClr val="533D34"/>
                </a:solidFill>
                <a:latin typeface="Tahoma"/>
                <a:cs typeface="Tahoma"/>
              </a:rPr>
              <a:t>It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provides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4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533D34"/>
                </a:solidFill>
                <a:latin typeface="Tahoma"/>
                <a:cs typeface="Tahoma"/>
              </a:rPr>
              <a:t>scalable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and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efficient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platform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for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building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network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applications.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Install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Node.js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npm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on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your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development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533D34"/>
                </a:solidFill>
                <a:latin typeface="Tahoma"/>
                <a:cs typeface="Tahoma"/>
              </a:rPr>
              <a:t>machine,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80" dirty="0">
                <a:solidFill>
                  <a:srgbClr val="533D34"/>
                </a:solidFill>
                <a:latin typeface="Tahoma"/>
                <a:cs typeface="Tahoma"/>
              </a:rPr>
              <a:t>as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they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are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required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33D34"/>
                </a:solidFill>
                <a:latin typeface="Tahoma"/>
                <a:cs typeface="Tahoma"/>
              </a:rPr>
              <a:t>to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run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JavaScript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on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server-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side.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Download:</a:t>
            </a:r>
            <a:r>
              <a:rPr sz="180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https://nodejs.org/en/download/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Installation</a:t>
            </a:r>
            <a:r>
              <a:rPr sz="1800" spc="1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instructions:</a:t>
            </a:r>
            <a:r>
              <a:rPr sz="1800" spc="19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https://nodejs.org/en/download/package-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manager/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Express.js: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140" dirty="0">
                <a:solidFill>
                  <a:srgbClr val="533D34"/>
                </a:solidFill>
                <a:latin typeface="Tahoma"/>
                <a:cs typeface="Tahoma"/>
              </a:rPr>
              <a:t>Express.js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is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4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fast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minimalist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web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application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framework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for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Node.js.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90" dirty="0">
                <a:solidFill>
                  <a:srgbClr val="533D34"/>
                </a:solidFill>
                <a:latin typeface="Tahoma"/>
                <a:cs typeface="Tahoma"/>
              </a:rPr>
              <a:t>It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simplifies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process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of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creating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robust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APIs</a:t>
            </a:r>
            <a:r>
              <a:rPr sz="1800" spc="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web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applications,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offering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features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like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routing,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middleware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support,</a:t>
            </a:r>
            <a:r>
              <a:rPr sz="1800" spc="-1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modular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architecture.</a:t>
            </a:r>
            <a:endParaRPr sz="1800">
              <a:latin typeface="Tahoma"/>
              <a:cs typeface="Tahoma"/>
            </a:endParaRPr>
          </a:p>
          <a:p>
            <a:pPr marL="12700" marR="701675">
              <a:lnSpc>
                <a:spcPct val="100000"/>
              </a:lnSpc>
            </a:pP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Install</a:t>
            </a:r>
            <a:r>
              <a:rPr sz="1800" spc="-1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Express.js,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4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web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application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framework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for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Node.js,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which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533D34"/>
                </a:solidFill>
                <a:latin typeface="Tahoma"/>
                <a:cs typeface="Tahoma"/>
              </a:rPr>
              <a:t>handles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server-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side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routing,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middleware,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API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development. </a:t>
            </a:r>
            <a:r>
              <a:rPr sz="1800" spc="-145" dirty="0">
                <a:solidFill>
                  <a:srgbClr val="533D34"/>
                </a:solidFill>
                <a:latin typeface="Tahoma"/>
                <a:cs typeface="Tahoma"/>
              </a:rPr>
              <a:t>Installation: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Open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your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command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prompt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33D34"/>
                </a:solidFill>
                <a:latin typeface="Tahoma"/>
                <a:cs typeface="Tahoma"/>
              </a:rPr>
              <a:t>or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terminal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run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following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command:</a:t>
            </a:r>
            <a:endParaRPr sz="1800">
              <a:latin typeface="Tahoma"/>
              <a:cs typeface="Tahoma"/>
            </a:endParaRPr>
          </a:p>
          <a:p>
            <a:pPr marL="12700" marR="10408285">
              <a:lnSpc>
                <a:spcPts val="4320"/>
              </a:lnSpc>
              <a:spcBef>
                <a:spcPts val="505"/>
              </a:spcBef>
            </a:pP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npm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install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express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MongoDB:</a:t>
            </a:r>
            <a:endParaRPr sz="1800">
              <a:latin typeface="Tahoma"/>
              <a:cs typeface="Tahoma"/>
            </a:endParaRPr>
          </a:p>
          <a:p>
            <a:pPr marL="12700" marR="393065">
              <a:lnSpc>
                <a:spcPct val="100000"/>
              </a:lnSpc>
              <a:spcBef>
                <a:spcPts val="1660"/>
              </a:spcBef>
            </a:pP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MongoDB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is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4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flexible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533D34"/>
                </a:solidFill>
                <a:latin typeface="Tahoma"/>
                <a:cs typeface="Tahoma"/>
              </a:rPr>
              <a:t>scalable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33D34"/>
                </a:solidFill>
                <a:latin typeface="Tahoma"/>
                <a:cs typeface="Tahoma"/>
              </a:rPr>
              <a:t>NoSQL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database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that</a:t>
            </a:r>
            <a:r>
              <a:rPr sz="1800" spc="-1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stores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533D34"/>
                </a:solidFill>
                <a:latin typeface="Tahoma"/>
                <a:cs typeface="Tahoma"/>
              </a:rPr>
              <a:t>data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in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4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JSON-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like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format.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90" dirty="0">
                <a:solidFill>
                  <a:srgbClr val="533D34"/>
                </a:solidFill>
                <a:latin typeface="Tahoma"/>
                <a:cs typeface="Tahoma"/>
              </a:rPr>
              <a:t>It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provides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high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performance,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horizontal </a:t>
            </a:r>
            <a:r>
              <a:rPr sz="1800" spc="-140" dirty="0">
                <a:solidFill>
                  <a:srgbClr val="533D34"/>
                </a:solidFill>
                <a:latin typeface="Tahoma"/>
                <a:cs typeface="Tahoma"/>
              </a:rPr>
              <a:t>scalability,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533D34"/>
                </a:solidFill>
                <a:latin typeface="Tahoma"/>
                <a:cs typeface="Tahoma"/>
              </a:rPr>
              <a:t>seamless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integration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with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Node.js,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533D34"/>
                </a:solidFill>
                <a:latin typeface="Tahoma"/>
                <a:cs typeface="Tahoma"/>
              </a:rPr>
              <a:t>making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it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ideal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for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handling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533D34"/>
                </a:solidFill>
                <a:latin typeface="Tahoma"/>
                <a:cs typeface="Tahoma"/>
              </a:rPr>
              <a:t>large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amounts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of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structured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unstructured</a:t>
            </a:r>
            <a:r>
              <a:rPr sz="1800" spc="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data.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38891" y="6327749"/>
            <a:ext cx="415290" cy="0"/>
          </a:xfrm>
          <a:custGeom>
            <a:avLst/>
            <a:gdLst/>
            <a:ahLst/>
            <a:cxnLst/>
            <a:rect l="l" t="t" r="r" b="b"/>
            <a:pathLst>
              <a:path w="415290">
                <a:moveTo>
                  <a:pt x="0" y="0"/>
                </a:moveTo>
                <a:lnTo>
                  <a:pt x="414908" y="0"/>
                </a:lnTo>
              </a:path>
            </a:pathLst>
          </a:custGeom>
          <a:ln w="15875">
            <a:solidFill>
              <a:srgbClr val="533D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962198" y="5178044"/>
            <a:ext cx="3261995" cy="1711960"/>
            <a:chOff x="8962198" y="5178044"/>
            <a:chExt cx="3261995" cy="1711960"/>
          </a:xfrm>
        </p:grpSpPr>
        <p:sp>
          <p:nvSpPr>
            <p:cNvPr id="4" name="object 4"/>
            <p:cNvSpPr/>
            <p:nvPr/>
          </p:nvSpPr>
          <p:spPr>
            <a:xfrm>
              <a:off x="8981248" y="6142292"/>
              <a:ext cx="1833245" cy="716280"/>
            </a:xfrm>
            <a:custGeom>
              <a:avLst/>
              <a:gdLst/>
              <a:ahLst/>
              <a:cxnLst/>
              <a:rect l="l" t="t" r="r" b="b"/>
              <a:pathLst>
                <a:path w="1833245" h="716279">
                  <a:moveTo>
                    <a:pt x="1832961" y="715707"/>
                  </a:moveTo>
                  <a:lnTo>
                    <a:pt x="1821751" y="617444"/>
                  </a:lnTo>
                  <a:lnTo>
                    <a:pt x="1812002" y="566066"/>
                  </a:lnTo>
                  <a:lnTo>
                    <a:pt x="1800081" y="515819"/>
                  </a:lnTo>
                  <a:lnTo>
                    <a:pt x="1785954" y="466895"/>
                  </a:lnTo>
                  <a:lnTo>
                    <a:pt x="1769587" y="419488"/>
                  </a:lnTo>
                  <a:lnTo>
                    <a:pt x="1750946" y="373788"/>
                  </a:lnTo>
                  <a:lnTo>
                    <a:pt x="1729995" y="329988"/>
                  </a:lnTo>
                  <a:lnTo>
                    <a:pt x="1706701" y="288280"/>
                  </a:lnTo>
                  <a:lnTo>
                    <a:pt x="1681030" y="248857"/>
                  </a:lnTo>
                  <a:lnTo>
                    <a:pt x="1652947" y="211910"/>
                  </a:lnTo>
                  <a:lnTo>
                    <a:pt x="1622417" y="177632"/>
                  </a:lnTo>
                  <a:lnTo>
                    <a:pt x="1589407" y="146216"/>
                  </a:lnTo>
                  <a:lnTo>
                    <a:pt x="1553883" y="117852"/>
                  </a:lnTo>
                  <a:lnTo>
                    <a:pt x="1515808" y="92734"/>
                  </a:lnTo>
                  <a:lnTo>
                    <a:pt x="1465025" y="65718"/>
                  </a:lnTo>
                  <a:lnTo>
                    <a:pt x="1413506" y="44145"/>
                  </a:lnTo>
                  <a:lnTo>
                    <a:pt x="1361767" y="27503"/>
                  </a:lnTo>
                  <a:lnTo>
                    <a:pt x="1310322" y="15280"/>
                  </a:lnTo>
                  <a:lnTo>
                    <a:pt x="1259688" y="6963"/>
                  </a:lnTo>
                  <a:lnTo>
                    <a:pt x="1210377" y="2040"/>
                  </a:lnTo>
                  <a:lnTo>
                    <a:pt x="1162907" y="0"/>
                  </a:lnTo>
                  <a:lnTo>
                    <a:pt x="1117790" y="328"/>
                  </a:lnTo>
                  <a:lnTo>
                    <a:pt x="1089291" y="1611"/>
                  </a:lnTo>
                  <a:lnTo>
                    <a:pt x="1062196" y="3565"/>
                  </a:lnTo>
                  <a:lnTo>
                    <a:pt x="1036673" y="6042"/>
                  </a:lnTo>
                  <a:lnTo>
                    <a:pt x="1012888" y="8888"/>
                  </a:lnTo>
                  <a:lnTo>
                    <a:pt x="977692" y="12949"/>
                  </a:lnTo>
                  <a:lnTo>
                    <a:pt x="938959" y="18408"/>
                  </a:lnTo>
                  <a:lnTo>
                    <a:pt x="897014" y="25533"/>
                  </a:lnTo>
                  <a:lnTo>
                    <a:pt x="852181" y="34591"/>
                  </a:lnTo>
                  <a:lnTo>
                    <a:pt x="804784" y="45848"/>
                  </a:lnTo>
                  <a:lnTo>
                    <a:pt x="755146" y="59570"/>
                  </a:lnTo>
                  <a:lnTo>
                    <a:pt x="703592" y="76026"/>
                  </a:lnTo>
                  <a:lnTo>
                    <a:pt x="650446" y="95481"/>
                  </a:lnTo>
                  <a:lnTo>
                    <a:pt x="596032" y="118202"/>
                  </a:lnTo>
                  <a:lnTo>
                    <a:pt x="540674" y="144456"/>
                  </a:lnTo>
                  <a:lnTo>
                    <a:pt x="484695" y="174509"/>
                  </a:lnTo>
                  <a:lnTo>
                    <a:pt x="440526" y="200980"/>
                  </a:lnTo>
                  <a:lnTo>
                    <a:pt x="398519" y="228721"/>
                  </a:lnTo>
                  <a:lnTo>
                    <a:pt x="358561" y="257767"/>
                  </a:lnTo>
                  <a:lnTo>
                    <a:pt x="320538" y="288152"/>
                  </a:lnTo>
                  <a:lnTo>
                    <a:pt x="284336" y="319909"/>
                  </a:lnTo>
                  <a:lnTo>
                    <a:pt x="249843" y="353075"/>
                  </a:lnTo>
                  <a:lnTo>
                    <a:pt x="216944" y="387682"/>
                  </a:lnTo>
                  <a:lnTo>
                    <a:pt x="185526" y="423765"/>
                  </a:lnTo>
                  <a:lnTo>
                    <a:pt x="155475" y="461358"/>
                  </a:lnTo>
                  <a:lnTo>
                    <a:pt x="126678" y="500495"/>
                  </a:lnTo>
                  <a:lnTo>
                    <a:pt x="99021" y="541211"/>
                  </a:lnTo>
                  <a:lnTo>
                    <a:pt x="72390" y="583540"/>
                  </a:lnTo>
                  <a:lnTo>
                    <a:pt x="46673" y="627516"/>
                  </a:lnTo>
                  <a:lnTo>
                    <a:pt x="21755" y="673174"/>
                  </a:lnTo>
                  <a:lnTo>
                    <a:pt x="0" y="715707"/>
                  </a:lnTo>
                </a:path>
              </a:pathLst>
            </a:custGeom>
            <a:ln w="38100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15736" y="5209794"/>
              <a:ext cx="1876425" cy="1648460"/>
            </a:xfrm>
            <a:custGeom>
              <a:avLst/>
              <a:gdLst/>
              <a:ahLst/>
              <a:cxnLst/>
              <a:rect l="l" t="t" r="r" b="b"/>
              <a:pathLst>
                <a:path w="1876425" h="1648459">
                  <a:moveTo>
                    <a:pt x="1876263" y="16636"/>
                  </a:moveTo>
                  <a:lnTo>
                    <a:pt x="1838544" y="9143"/>
                  </a:lnTo>
                  <a:lnTo>
                    <a:pt x="1812803" y="6840"/>
                  </a:lnTo>
                  <a:lnTo>
                    <a:pt x="1786633" y="3857"/>
                  </a:lnTo>
                  <a:lnTo>
                    <a:pt x="1760320" y="1232"/>
                  </a:lnTo>
                  <a:lnTo>
                    <a:pt x="1734150" y="0"/>
                  </a:lnTo>
                  <a:lnTo>
                    <a:pt x="1681994" y="222"/>
                  </a:lnTo>
                  <a:lnTo>
                    <a:pt x="1629522" y="1774"/>
                  </a:lnTo>
                  <a:lnTo>
                    <a:pt x="1576854" y="4625"/>
                  </a:lnTo>
                  <a:lnTo>
                    <a:pt x="1524110" y="8743"/>
                  </a:lnTo>
                  <a:lnTo>
                    <a:pt x="1471408" y="14098"/>
                  </a:lnTo>
                  <a:lnTo>
                    <a:pt x="1418867" y="20658"/>
                  </a:lnTo>
                  <a:lnTo>
                    <a:pt x="1366608" y="28394"/>
                  </a:lnTo>
                  <a:lnTo>
                    <a:pt x="1314748" y="37274"/>
                  </a:lnTo>
                  <a:lnTo>
                    <a:pt x="1263409" y="47267"/>
                  </a:lnTo>
                  <a:lnTo>
                    <a:pt x="1212707" y="58343"/>
                  </a:lnTo>
                  <a:lnTo>
                    <a:pt x="1162764" y="70470"/>
                  </a:lnTo>
                  <a:lnTo>
                    <a:pt x="1113698" y="83617"/>
                  </a:lnTo>
                  <a:lnTo>
                    <a:pt x="1065628" y="97754"/>
                  </a:lnTo>
                  <a:lnTo>
                    <a:pt x="1018674" y="112850"/>
                  </a:lnTo>
                  <a:lnTo>
                    <a:pt x="972954" y="128874"/>
                  </a:lnTo>
                  <a:lnTo>
                    <a:pt x="928589" y="145795"/>
                  </a:lnTo>
                  <a:lnTo>
                    <a:pt x="875546" y="167975"/>
                  </a:lnTo>
                  <a:lnTo>
                    <a:pt x="824133" y="191646"/>
                  </a:lnTo>
                  <a:lnTo>
                    <a:pt x="774345" y="216752"/>
                  </a:lnTo>
                  <a:lnTo>
                    <a:pt x="726174" y="243236"/>
                  </a:lnTo>
                  <a:lnTo>
                    <a:pt x="679614" y="271042"/>
                  </a:lnTo>
                  <a:lnTo>
                    <a:pt x="634658" y="300114"/>
                  </a:lnTo>
                  <a:lnTo>
                    <a:pt x="591301" y="330396"/>
                  </a:lnTo>
                  <a:lnTo>
                    <a:pt x="549536" y="361830"/>
                  </a:lnTo>
                  <a:lnTo>
                    <a:pt x="509356" y="394360"/>
                  </a:lnTo>
                  <a:lnTo>
                    <a:pt x="470755" y="427930"/>
                  </a:lnTo>
                  <a:lnTo>
                    <a:pt x="433726" y="462484"/>
                  </a:lnTo>
                  <a:lnTo>
                    <a:pt x="398263" y="497965"/>
                  </a:lnTo>
                  <a:lnTo>
                    <a:pt x="364360" y="534317"/>
                  </a:lnTo>
                  <a:lnTo>
                    <a:pt x="332009" y="571483"/>
                  </a:lnTo>
                  <a:lnTo>
                    <a:pt x="301206" y="609406"/>
                  </a:lnTo>
                  <a:lnTo>
                    <a:pt x="271942" y="648031"/>
                  </a:lnTo>
                  <a:lnTo>
                    <a:pt x="244213" y="687301"/>
                  </a:lnTo>
                  <a:lnTo>
                    <a:pt x="218010" y="727159"/>
                  </a:lnTo>
                  <a:lnTo>
                    <a:pt x="193329" y="767550"/>
                  </a:lnTo>
                  <a:lnTo>
                    <a:pt x="170161" y="808416"/>
                  </a:lnTo>
                  <a:lnTo>
                    <a:pt x="148502" y="849701"/>
                  </a:lnTo>
                  <a:lnTo>
                    <a:pt x="128345" y="891349"/>
                  </a:lnTo>
                  <a:lnTo>
                    <a:pt x="109682" y="933303"/>
                  </a:lnTo>
                  <a:lnTo>
                    <a:pt x="92508" y="975508"/>
                  </a:lnTo>
                  <a:lnTo>
                    <a:pt x="76816" y="1017906"/>
                  </a:lnTo>
                  <a:lnTo>
                    <a:pt x="62600" y="1060440"/>
                  </a:lnTo>
                  <a:lnTo>
                    <a:pt x="49853" y="1103056"/>
                  </a:lnTo>
                  <a:lnTo>
                    <a:pt x="38569" y="1145696"/>
                  </a:lnTo>
                  <a:lnTo>
                    <a:pt x="28742" y="1188303"/>
                  </a:lnTo>
                  <a:lnTo>
                    <a:pt x="20364" y="1230822"/>
                  </a:lnTo>
                  <a:lnTo>
                    <a:pt x="13430" y="1273196"/>
                  </a:lnTo>
                  <a:lnTo>
                    <a:pt x="7933" y="1315368"/>
                  </a:lnTo>
                  <a:lnTo>
                    <a:pt x="3866" y="1357282"/>
                  </a:lnTo>
                  <a:lnTo>
                    <a:pt x="1224" y="1398882"/>
                  </a:lnTo>
                  <a:lnTo>
                    <a:pt x="0" y="1440111"/>
                  </a:lnTo>
                  <a:lnTo>
                    <a:pt x="186" y="1480913"/>
                  </a:lnTo>
                  <a:lnTo>
                    <a:pt x="1778" y="1521231"/>
                  </a:lnTo>
                  <a:lnTo>
                    <a:pt x="4768" y="1561010"/>
                  </a:lnTo>
                  <a:lnTo>
                    <a:pt x="9149" y="1600191"/>
                  </a:lnTo>
                  <a:lnTo>
                    <a:pt x="14917" y="1638720"/>
                  </a:lnTo>
                  <a:lnTo>
                    <a:pt x="16709" y="1648205"/>
                  </a:lnTo>
                </a:path>
              </a:pathLst>
            </a:custGeom>
            <a:ln w="63500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-1" y="5010277"/>
            <a:ext cx="3293745" cy="1847850"/>
          </a:xfrm>
          <a:custGeom>
            <a:avLst/>
            <a:gdLst/>
            <a:ahLst/>
            <a:cxnLst/>
            <a:rect l="l" t="t" r="r" b="b"/>
            <a:pathLst>
              <a:path w="3293745" h="1847850">
                <a:moveTo>
                  <a:pt x="1" y="0"/>
                </a:moveTo>
                <a:lnTo>
                  <a:pt x="0" y="1847723"/>
                </a:lnTo>
                <a:lnTo>
                  <a:pt x="3293374" y="1847723"/>
                </a:lnTo>
                <a:lnTo>
                  <a:pt x="3251582" y="1765884"/>
                </a:lnTo>
                <a:lnTo>
                  <a:pt x="3230514" y="1732947"/>
                </a:lnTo>
                <a:lnTo>
                  <a:pt x="3208898" y="1700503"/>
                </a:lnTo>
                <a:lnTo>
                  <a:pt x="3186731" y="1668544"/>
                </a:lnTo>
                <a:lnTo>
                  <a:pt x="3164010" y="1637058"/>
                </a:lnTo>
                <a:lnTo>
                  <a:pt x="3140733" y="1606035"/>
                </a:lnTo>
                <a:lnTo>
                  <a:pt x="3116897" y="1575467"/>
                </a:lnTo>
                <a:lnTo>
                  <a:pt x="3092499" y="1545342"/>
                </a:lnTo>
                <a:lnTo>
                  <a:pt x="3067538" y="1515651"/>
                </a:lnTo>
                <a:lnTo>
                  <a:pt x="3042009" y="1486384"/>
                </a:lnTo>
                <a:lnTo>
                  <a:pt x="3015912" y="1457531"/>
                </a:lnTo>
                <a:lnTo>
                  <a:pt x="2989243" y="1429081"/>
                </a:lnTo>
                <a:lnTo>
                  <a:pt x="2961999" y="1401026"/>
                </a:lnTo>
                <a:lnTo>
                  <a:pt x="2934179" y="1373354"/>
                </a:lnTo>
                <a:lnTo>
                  <a:pt x="2905778" y="1346056"/>
                </a:lnTo>
                <a:lnTo>
                  <a:pt x="2876796" y="1319122"/>
                </a:lnTo>
                <a:lnTo>
                  <a:pt x="2847229" y="1292542"/>
                </a:lnTo>
                <a:lnTo>
                  <a:pt x="2817075" y="1266306"/>
                </a:lnTo>
                <a:lnTo>
                  <a:pt x="2786331" y="1240404"/>
                </a:lnTo>
                <a:lnTo>
                  <a:pt x="2754995" y="1214825"/>
                </a:lnTo>
                <a:lnTo>
                  <a:pt x="2723063" y="1189561"/>
                </a:lnTo>
                <a:lnTo>
                  <a:pt x="2690534" y="1164601"/>
                </a:lnTo>
                <a:lnTo>
                  <a:pt x="2657405" y="1139935"/>
                </a:lnTo>
                <a:lnTo>
                  <a:pt x="2623673" y="1115553"/>
                </a:lnTo>
                <a:lnTo>
                  <a:pt x="2589336" y="1091445"/>
                </a:lnTo>
                <a:lnTo>
                  <a:pt x="2554391" y="1067600"/>
                </a:lnTo>
                <a:lnTo>
                  <a:pt x="2518835" y="1044011"/>
                </a:lnTo>
                <a:lnTo>
                  <a:pt x="2482666" y="1020665"/>
                </a:lnTo>
                <a:lnTo>
                  <a:pt x="2445882" y="997553"/>
                </a:lnTo>
                <a:lnTo>
                  <a:pt x="2408480" y="974665"/>
                </a:lnTo>
                <a:lnTo>
                  <a:pt x="2370456" y="951992"/>
                </a:lnTo>
                <a:lnTo>
                  <a:pt x="2331809" y="929523"/>
                </a:lnTo>
                <a:lnTo>
                  <a:pt x="2292537" y="907248"/>
                </a:lnTo>
                <a:lnTo>
                  <a:pt x="2252635" y="885157"/>
                </a:lnTo>
                <a:lnTo>
                  <a:pt x="2212103" y="863240"/>
                </a:lnTo>
                <a:lnTo>
                  <a:pt x="2170937" y="841488"/>
                </a:lnTo>
                <a:lnTo>
                  <a:pt x="2129135" y="819890"/>
                </a:lnTo>
                <a:lnTo>
                  <a:pt x="2086693" y="798436"/>
                </a:lnTo>
                <a:lnTo>
                  <a:pt x="2043611" y="777116"/>
                </a:lnTo>
                <a:lnTo>
                  <a:pt x="1955511" y="734840"/>
                </a:lnTo>
                <a:lnTo>
                  <a:pt x="1864814" y="692981"/>
                </a:lnTo>
                <a:lnTo>
                  <a:pt x="1771500" y="651460"/>
                </a:lnTo>
                <a:lnTo>
                  <a:pt x="1675548" y="610196"/>
                </a:lnTo>
                <a:lnTo>
                  <a:pt x="1526628" y="548608"/>
                </a:lnTo>
                <a:lnTo>
                  <a:pt x="1318643" y="466648"/>
                </a:lnTo>
                <a:lnTo>
                  <a:pt x="1043281" y="363551"/>
                </a:lnTo>
                <a:lnTo>
                  <a:pt x="1" y="0"/>
                </a:lnTo>
                <a:close/>
              </a:path>
            </a:pathLst>
          </a:custGeom>
          <a:solidFill>
            <a:srgbClr val="AC5B4B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394063" y="0"/>
            <a:ext cx="2798445" cy="6858000"/>
            <a:chOff x="9394063" y="0"/>
            <a:chExt cx="2798445" cy="6858000"/>
          </a:xfrm>
        </p:grpSpPr>
        <p:sp>
          <p:nvSpPr>
            <p:cNvPr id="8" name="object 8"/>
            <p:cNvSpPr/>
            <p:nvPr/>
          </p:nvSpPr>
          <p:spPr>
            <a:xfrm>
              <a:off x="9394063" y="4648198"/>
              <a:ext cx="1859914" cy="2209800"/>
            </a:xfrm>
            <a:custGeom>
              <a:avLst/>
              <a:gdLst/>
              <a:ahLst/>
              <a:cxnLst/>
              <a:rect l="l" t="t" r="r" b="b"/>
              <a:pathLst>
                <a:path w="1859915" h="2209800">
                  <a:moveTo>
                    <a:pt x="225810" y="1727199"/>
                  </a:moveTo>
                  <a:lnTo>
                    <a:pt x="121624" y="1727199"/>
                  </a:lnTo>
                  <a:lnTo>
                    <a:pt x="115442" y="1739899"/>
                  </a:lnTo>
                  <a:lnTo>
                    <a:pt x="137262" y="1816099"/>
                  </a:lnTo>
                  <a:lnTo>
                    <a:pt x="165149" y="1866899"/>
                  </a:lnTo>
                  <a:lnTo>
                    <a:pt x="195755" y="1917699"/>
                  </a:lnTo>
                  <a:lnTo>
                    <a:pt x="222630" y="1955799"/>
                  </a:lnTo>
                  <a:lnTo>
                    <a:pt x="246346" y="2006599"/>
                  </a:lnTo>
                  <a:lnTo>
                    <a:pt x="271659" y="2044699"/>
                  </a:lnTo>
                  <a:lnTo>
                    <a:pt x="298855" y="2082799"/>
                  </a:lnTo>
                  <a:lnTo>
                    <a:pt x="328221" y="2120899"/>
                  </a:lnTo>
                  <a:lnTo>
                    <a:pt x="360044" y="2146299"/>
                  </a:lnTo>
                  <a:lnTo>
                    <a:pt x="449325" y="2209799"/>
                  </a:lnTo>
                  <a:lnTo>
                    <a:pt x="562355" y="2209799"/>
                  </a:lnTo>
                  <a:lnTo>
                    <a:pt x="525084" y="2197099"/>
                  </a:lnTo>
                  <a:lnTo>
                    <a:pt x="488889" y="2171699"/>
                  </a:lnTo>
                  <a:lnTo>
                    <a:pt x="453947" y="2158999"/>
                  </a:lnTo>
                  <a:lnTo>
                    <a:pt x="420435" y="2133599"/>
                  </a:lnTo>
                  <a:lnTo>
                    <a:pt x="388530" y="2095499"/>
                  </a:lnTo>
                  <a:lnTo>
                    <a:pt x="358409" y="2070099"/>
                  </a:lnTo>
                  <a:lnTo>
                    <a:pt x="330249" y="2031999"/>
                  </a:lnTo>
                  <a:lnTo>
                    <a:pt x="304226" y="1993899"/>
                  </a:lnTo>
                  <a:lnTo>
                    <a:pt x="280517" y="1943099"/>
                  </a:lnTo>
                  <a:lnTo>
                    <a:pt x="259299" y="1892299"/>
                  </a:lnTo>
                  <a:lnTo>
                    <a:pt x="240749" y="1841499"/>
                  </a:lnTo>
                  <a:lnTo>
                    <a:pt x="225043" y="1790699"/>
                  </a:lnTo>
                  <a:lnTo>
                    <a:pt x="522096" y="1790699"/>
                  </a:lnTo>
                  <a:lnTo>
                    <a:pt x="325561" y="1739899"/>
                  </a:lnTo>
                  <a:lnTo>
                    <a:pt x="275700" y="1739899"/>
                  </a:lnTo>
                  <a:lnTo>
                    <a:pt x="225810" y="1727199"/>
                  </a:lnTo>
                  <a:close/>
                </a:path>
                <a:path w="1859915" h="2209800">
                  <a:moveTo>
                    <a:pt x="483107" y="1981199"/>
                  </a:moveTo>
                  <a:lnTo>
                    <a:pt x="478408" y="1981199"/>
                  </a:lnTo>
                  <a:lnTo>
                    <a:pt x="473455" y="1993899"/>
                  </a:lnTo>
                  <a:lnTo>
                    <a:pt x="469137" y="1993899"/>
                  </a:lnTo>
                  <a:lnTo>
                    <a:pt x="499889" y="2019299"/>
                  </a:lnTo>
                  <a:lnTo>
                    <a:pt x="530653" y="2057399"/>
                  </a:lnTo>
                  <a:lnTo>
                    <a:pt x="706881" y="2209799"/>
                  </a:lnTo>
                  <a:lnTo>
                    <a:pt x="846581" y="2209799"/>
                  </a:lnTo>
                  <a:lnTo>
                    <a:pt x="798428" y="2197099"/>
                  </a:lnTo>
                  <a:lnTo>
                    <a:pt x="755822" y="2184399"/>
                  </a:lnTo>
                  <a:lnTo>
                    <a:pt x="717240" y="2158999"/>
                  </a:lnTo>
                  <a:lnTo>
                    <a:pt x="681156" y="2133599"/>
                  </a:lnTo>
                  <a:lnTo>
                    <a:pt x="646048" y="2108199"/>
                  </a:lnTo>
                  <a:lnTo>
                    <a:pt x="608016" y="2070099"/>
                  </a:lnTo>
                  <a:lnTo>
                    <a:pt x="571436" y="2031999"/>
                  </a:lnTo>
                  <a:lnTo>
                    <a:pt x="531427" y="1993899"/>
                  </a:lnTo>
                  <a:lnTo>
                    <a:pt x="483107" y="1981199"/>
                  </a:lnTo>
                  <a:close/>
                </a:path>
                <a:path w="1859915" h="2209800">
                  <a:moveTo>
                    <a:pt x="522096" y="1790699"/>
                  </a:moveTo>
                  <a:lnTo>
                    <a:pt x="328884" y="1790699"/>
                  </a:lnTo>
                  <a:lnTo>
                    <a:pt x="378989" y="1803399"/>
                  </a:lnTo>
                  <a:lnTo>
                    <a:pt x="427627" y="1803399"/>
                  </a:lnTo>
                  <a:lnTo>
                    <a:pt x="474605" y="1816099"/>
                  </a:lnTo>
                  <a:lnTo>
                    <a:pt x="519731" y="1828799"/>
                  </a:lnTo>
                  <a:lnTo>
                    <a:pt x="562811" y="1854199"/>
                  </a:lnTo>
                  <a:lnTo>
                    <a:pt x="603653" y="1866899"/>
                  </a:lnTo>
                  <a:lnTo>
                    <a:pt x="642064" y="1892299"/>
                  </a:lnTo>
                  <a:lnTo>
                    <a:pt x="677852" y="1917699"/>
                  </a:lnTo>
                  <a:lnTo>
                    <a:pt x="710823" y="1943099"/>
                  </a:lnTo>
                  <a:lnTo>
                    <a:pt x="740786" y="1981199"/>
                  </a:lnTo>
                  <a:lnTo>
                    <a:pt x="767547" y="2006599"/>
                  </a:lnTo>
                  <a:lnTo>
                    <a:pt x="790913" y="2044699"/>
                  </a:lnTo>
                  <a:lnTo>
                    <a:pt x="810693" y="2082799"/>
                  </a:lnTo>
                  <a:lnTo>
                    <a:pt x="826692" y="2120899"/>
                  </a:lnTo>
                  <a:lnTo>
                    <a:pt x="838720" y="2171699"/>
                  </a:lnTo>
                  <a:lnTo>
                    <a:pt x="846581" y="2209799"/>
                  </a:lnTo>
                  <a:lnTo>
                    <a:pt x="920750" y="2209799"/>
                  </a:lnTo>
                  <a:lnTo>
                    <a:pt x="908938" y="2184399"/>
                  </a:lnTo>
                  <a:lnTo>
                    <a:pt x="892996" y="2133599"/>
                  </a:lnTo>
                  <a:lnTo>
                    <a:pt x="874225" y="2095499"/>
                  </a:lnTo>
                  <a:lnTo>
                    <a:pt x="852584" y="2044699"/>
                  </a:lnTo>
                  <a:lnTo>
                    <a:pt x="828035" y="2006599"/>
                  </a:lnTo>
                  <a:lnTo>
                    <a:pt x="800536" y="1968499"/>
                  </a:lnTo>
                  <a:lnTo>
                    <a:pt x="770048" y="1930399"/>
                  </a:lnTo>
                  <a:lnTo>
                    <a:pt x="736531" y="1892299"/>
                  </a:lnTo>
                  <a:lnTo>
                    <a:pt x="699944" y="1866899"/>
                  </a:lnTo>
                  <a:lnTo>
                    <a:pt x="660247" y="1841499"/>
                  </a:lnTo>
                  <a:lnTo>
                    <a:pt x="617400" y="1816099"/>
                  </a:lnTo>
                  <a:lnTo>
                    <a:pt x="571363" y="1803399"/>
                  </a:lnTo>
                  <a:lnTo>
                    <a:pt x="522096" y="1790699"/>
                  </a:lnTo>
                  <a:close/>
                </a:path>
                <a:path w="1859915" h="2209800">
                  <a:moveTo>
                    <a:pt x="155843" y="800099"/>
                  </a:moveTo>
                  <a:lnTo>
                    <a:pt x="57686" y="800099"/>
                  </a:lnTo>
                  <a:lnTo>
                    <a:pt x="21143" y="812799"/>
                  </a:lnTo>
                  <a:lnTo>
                    <a:pt x="0" y="825499"/>
                  </a:lnTo>
                  <a:lnTo>
                    <a:pt x="13958" y="863599"/>
                  </a:lnTo>
                  <a:lnTo>
                    <a:pt x="43370" y="914399"/>
                  </a:lnTo>
                  <a:lnTo>
                    <a:pt x="77545" y="965199"/>
                  </a:lnTo>
                  <a:lnTo>
                    <a:pt x="105790" y="1003299"/>
                  </a:lnTo>
                  <a:lnTo>
                    <a:pt x="131025" y="1054099"/>
                  </a:lnTo>
                  <a:lnTo>
                    <a:pt x="158625" y="1092199"/>
                  </a:lnTo>
                  <a:lnTo>
                    <a:pt x="188526" y="1130299"/>
                  </a:lnTo>
                  <a:lnTo>
                    <a:pt x="220663" y="1168399"/>
                  </a:lnTo>
                  <a:lnTo>
                    <a:pt x="254972" y="1193799"/>
                  </a:lnTo>
                  <a:lnTo>
                    <a:pt x="291390" y="1231899"/>
                  </a:lnTo>
                  <a:lnTo>
                    <a:pt x="329850" y="1244599"/>
                  </a:lnTo>
                  <a:lnTo>
                    <a:pt x="370290" y="1269999"/>
                  </a:lnTo>
                  <a:lnTo>
                    <a:pt x="412644" y="1282699"/>
                  </a:lnTo>
                  <a:lnTo>
                    <a:pt x="456847" y="1295399"/>
                  </a:lnTo>
                  <a:lnTo>
                    <a:pt x="760131" y="1295399"/>
                  </a:lnTo>
                  <a:lnTo>
                    <a:pt x="914400" y="1333499"/>
                  </a:lnTo>
                  <a:lnTo>
                    <a:pt x="965850" y="1358899"/>
                  </a:lnTo>
                  <a:lnTo>
                    <a:pt x="991488" y="1409699"/>
                  </a:lnTo>
                  <a:lnTo>
                    <a:pt x="999870" y="1460499"/>
                  </a:lnTo>
                  <a:lnTo>
                    <a:pt x="1009776" y="1498599"/>
                  </a:lnTo>
                  <a:lnTo>
                    <a:pt x="1020063" y="1536699"/>
                  </a:lnTo>
                  <a:lnTo>
                    <a:pt x="1029588" y="1574799"/>
                  </a:lnTo>
                  <a:lnTo>
                    <a:pt x="1174241" y="2209799"/>
                  </a:lnTo>
                  <a:lnTo>
                    <a:pt x="1220723" y="2209799"/>
                  </a:lnTo>
                  <a:lnTo>
                    <a:pt x="1190625" y="2070099"/>
                  </a:lnTo>
                  <a:lnTo>
                    <a:pt x="1179512" y="2006599"/>
                  </a:lnTo>
                  <a:lnTo>
                    <a:pt x="1167733" y="1955799"/>
                  </a:lnTo>
                  <a:lnTo>
                    <a:pt x="1155049" y="1904999"/>
                  </a:lnTo>
                  <a:lnTo>
                    <a:pt x="1141221" y="1854199"/>
                  </a:lnTo>
                  <a:lnTo>
                    <a:pt x="1129869" y="1803399"/>
                  </a:lnTo>
                  <a:lnTo>
                    <a:pt x="1122747" y="1752599"/>
                  </a:lnTo>
                  <a:lnTo>
                    <a:pt x="1120741" y="1714499"/>
                  </a:lnTo>
                  <a:lnTo>
                    <a:pt x="1124737" y="1663699"/>
                  </a:lnTo>
                  <a:lnTo>
                    <a:pt x="1135623" y="1625599"/>
                  </a:lnTo>
                  <a:lnTo>
                    <a:pt x="1149619" y="1587499"/>
                  </a:lnTo>
                  <a:lnTo>
                    <a:pt x="1081151" y="1587499"/>
                  </a:lnTo>
                  <a:lnTo>
                    <a:pt x="1067819" y="1536699"/>
                  </a:lnTo>
                  <a:lnTo>
                    <a:pt x="1055560" y="1485899"/>
                  </a:lnTo>
                  <a:lnTo>
                    <a:pt x="1044253" y="1435099"/>
                  </a:lnTo>
                  <a:lnTo>
                    <a:pt x="1033779" y="1396999"/>
                  </a:lnTo>
                  <a:lnTo>
                    <a:pt x="1049805" y="1371599"/>
                  </a:lnTo>
                  <a:lnTo>
                    <a:pt x="1063783" y="1358899"/>
                  </a:lnTo>
                  <a:lnTo>
                    <a:pt x="1089025" y="1346199"/>
                  </a:lnTo>
                  <a:lnTo>
                    <a:pt x="1062851" y="1320799"/>
                  </a:lnTo>
                  <a:lnTo>
                    <a:pt x="1037463" y="1308099"/>
                  </a:lnTo>
                  <a:lnTo>
                    <a:pt x="1016837" y="1295399"/>
                  </a:lnTo>
                  <a:lnTo>
                    <a:pt x="1004951" y="1282699"/>
                  </a:lnTo>
                  <a:lnTo>
                    <a:pt x="921236" y="1282699"/>
                  </a:lnTo>
                  <a:lnTo>
                    <a:pt x="893873" y="1269999"/>
                  </a:lnTo>
                  <a:lnTo>
                    <a:pt x="870392" y="1269999"/>
                  </a:lnTo>
                  <a:lnTo>
                    <a:pt x="848994" y="1257299"/>
                  </a:lnTo>
                  <a:lnTo>
                    <a:pt x="801707" y="1244599"/>
                  </a:lnTo>
                  <a:lnTo>
                    <a:pt x="463832" y="1244599"/>
                  </a:lnTo>
                  <a:lnTo>
                    <a:pt x="423814" y="1231899"/>
                  </a:lnTo>
                  <a:lnTo>
                    <a:pt x="385028" y="1219199"/>
                  </a:lnTo>
                  <a:lnTo>
                    <a:pt x="347584" y="1193799"/>
                  </a:lnTo>
                  <a:lnTo>
                    <a:pt x="311594" y="1168399"/>
                  </a:lnTo>
                  <a:lnTo>
                    <a:pt x="277169" y="1142999"/>
                  </a:lnTo>
                  <a:lnTo>
                    <a:pt x="244421" y="1104899"/>
                  </a:lnTo>
                  <a:lnTo>
                    <a:pt x="213461" y="1066799"/>
                  </a:lnTo>
                  <a:lnTo>
                    <a:pt x="184401" y="1028699"/>
                  </a:lnTo>
                  <a:lnTo>
                    <a:pt x="157351" y="977899"/>
                  </a:lnTo>
                  <a:lnTo>
                    <a:pt x="132422" y="927099"/>
                  </a:lnTo>
                  <a:lnTo>
                    <a:pt x="109727" y="876299"/>
                  </a:lnTo>
                  <a:lnTo>
                    <a:pt x="132518" y="863599"/>
                  </a:lnTo>
                  <a:lnTo>
                    <a:pt x="444373" y="863599"/>
                  </a:lnTo>
                  <a:lnTo>
                    <a:pt x="399725" y="838199"/>
                  </a:lnTo>
                  <a:lnTo>
                    <a:pt x="352643" y="825499"/>
                  </a:lnTo>
                  <a:lnTo>
                    <a:pt x="303387" y="812799"/>
                  </a:lnTo>
                  <a:lnTo>
                    <a:pt x="206895" y="812799"/>
                  </a:lnTo>
                  <a:lnTo>
                    <a:pt x="155843" y="800099"/>
                  </a:lnTo>
                  <a:close/>
                </a:path>
                <a:path w="1859915" h="2209800">
                  <a:moveTo>
                    <a:pt x="1784857" y="1244599"/>
                  </a:moveTo>
                  <a:lnTo>
                    <a:pt x="1762227" y="1257299"/>
                  </a:lnTo>
                  <a:lnTo>
                    <a:pt x="1727137" y="1282699"/>
                  </a:lnTo>
                  <a:lnTo>
                    <a:pt x="1686267" y="1308099"/>
                  </a:lnTo>
                  <a:lnTo>
                    <a:pt x="1646299" y="1346199"/>
                  </a:lnTo>
                  <a:lnTo>
                    <a:pt x="1613915" y="1384299"/>
                  </a:lnTo>
                  <a:lnTo>
                    <a:pt x="1579148" y="1422399"/>
                  </a:lnTo>
                  <a:lnTo>
                    <a:pt x="1546622" y="1460499"/>
                  </a:lnTo>
                  <a:lnTo>
                    <a:pt x="1516373" y="1498599"/>
                  </a:lnTo>
                  <a:lnTo>
                    <a:pt x="1488434" y="1536699"/>
                  </a:lnTo>
                  <a:lnTo>
                    <a:pt x="1462838" y="1587499"/>
                  </a:lnTo>
                  <a:lnTo>
                    <a:pt x="1439620" y="1625599"/>
                  </a:lnTo>
                  <a:lnTo>
                    <a:pt x="1418813" y="1676399"/>
                  </a:lnTo>
                  <a:lnTo>
                    <a:pt x="1400452" y="1714499"/>
                  </a:lnTo>
                  <a:lnTo>
                    <a:pt x="1384569" y="1765299"/>
                  </a:lnTo>
                  <a:lnTo>
                    <a:pt x="1371200" y="1803399"/>
                  </a:lnTo>
                  <a:lnTo>
                    <a:pt x="1360377" y="1854199"/>
                  </a:lnTo>
                  <a:lnTo>
                    <a:pt x="1352136" y="1904999"/>
                  </a:lnTo>
                  <a:lnTo>
                    <a:pt x="1346508" y="1955799"/>
                  </a:lnTo>
                  <a:lnTo>
                    <a:pt x="1343529" y="1993899"/>
                  </a:lnTo>
                  <a:lnTo>
                    <a:pt x="1343455" y="2006599"/>
                  </a:lnTo>
                  <a:lnTo>
                    <a:pt x="1343381" y="2019299"/>
                  </a:lnTo>
                  <a:lnTo>
                    <a:pt x="1343306" y="2031999"/>
                  </a:lnTo>
                  <a:lnTo>
                    <a:pt x="1343232" y="2044699"/>
                  </a:lnTo>
                  <a:lnTo>
                    <a:pt x="1345651" y="2095499"/>
                  </a:lnTo>
                  <a:lnTo>
                    <a:pt x="1350820" y="2146299"/>
                  </a:lnTo>
                  <a:lnTo>
                    <a:pt x="1358772" y="2209799"/>
                  </a:lnTo>
                  <a:lnTo>
                    <a:pt x="1508505" y="2209799"/>
                  </a:lnTo>
                  <a:lnTo>
                    <a:pt x="1533525" y="2184399"/>
                  </a:lnTo>
                  <a:lnTo>
                    <a:pt x="1543312" y="2171699"/>
                  </a:lnTo>
                  <a:lnTo>
                    <a:pt x="1425828" y="2171699"/>
                  </a:lnTo>
                  <a:lnTo>
                    <a:pt x="1412918" y="2133599"/>
                  </a:lnTo>
                  <a:lnTo>
                    <a:pt x="1404504" y="2082799"/>
                  </a:lnTo>
                  <a:lnTo>
                    <a:pt x="1400340" y="2031999"/>
                  </a:lnTo>
                  <a:lnTo>
                    <a:pt x="1400220" y="1993899"/>
                  </a:lnTo>
                  <a:lnTo>
                    <a:pt x="1400180" y="1981199"/>
                  </a:lnTo>
                  <a:lnTo>
                    <a:pt x="1403778" y="1930399"/>
                  </a:lnTo>
                  <a:lnTo>
                    <a:pt x="1410889" y="1879599"/>
                  </a:lnTo>
                  <a:lnTo>
                    <a:pt x="1421268" y="1828799"/>
                  </a:lnTo>
                  <a:lnTo>
                    <a:pt x="1434668" y="1777999"/>
                  </a:lnTo>
                  <a:lnTo>
                    <a:pt x="1450843" y="1727199"/>
                  </a:lnTo>
                  <a:lnTo>
                    <a:pt x="1469548" y="1689099"/>
                  </a:lnTo>
                  <a:lnTo>
                    <a:pt x="1490538" y="1638299"/>
                  </a:lnTo>
                  <a:lnTo>
                    <a:pt x="1513565" y="1587499"/>
                  </a:lnTo>
                  <a:lnTo>
                    <a:pt x="1538385" y="1549399"/>
                  </a:lnTo>
                  <a:lnTo>
                    <a:pt x="1564753" y="1511299"/>
                  </a:lnTo>
                  <a:lnTo>
                    <a:pt x="1592421" y="1473199"/>
                  </a:lnTo>
                  <a:lnTo>
                    <a:pt x="1621144" y="1447799"/>
                  </a:lnTo>
                  <a:lnTo>
                    <a:pt x="1650678" y="1409699"/>
                  </a:lnTo>
                  <a:lnTo>
                    <a:pt x="1680775" y="1396999"/>
                  </a:lnTo>
                  <a:lnTo>
                    <a:pt x="1711190" y="1371599"/>
                  </a:lnTo>
                  <a:lnTo>
                    <a:pt x="1741677" y="1358899"/>
                  </a:lnTo>
                  <a:lnTo>
                    <a:pt x="1815267" y="1358899"/>
                  </a:lnTo>
                  <a:lnTo>
                    <a:pt x="1812408" y="1333499"/>
                  </a:lnTo>
                  <a:lnTo>
                    <a:pt x="1804713" y="1295399"/>
                  </a:lnTo>
                  <a:lnTo>
                    <a:pt x="1795407" y="1257299"/>
                  </a:lnTo>
                  <a:lnTo>
                    <a:pt x="1784857" y="1244599"/>
                  </a:lnTo>
                  <a:close/>
                </a:path>
                <a:path w="1859915" h="2209800">
                  <a:moveTo>
                    <a:pt x="1859787" y="2095499"/>
                  </a:moveTo>
                  <a:lnTo>
                    <a:pt x="1790827" y="2209799"/>
                  </a:lnTo>
                  <a:lnTo>
                    <a:pt x="1843531" y="2209799"/>
                  </a:lnTo>
                  <a:lnTo>
                    <a:pt x="1859787" y="2184399"/>
                  </a:lnTo>
                  <a:lnTo>
                    <a:pt x="1859787" y="2095499"/>
                  </a:lnTo>
                  <a:close/>
                </a:path>
                <a:path w="1859915" h="2209800">
                  <a:moveTo>
                    <a:pt x="1540172" y="1879599"/>
                  </a:moveTo>
                  <a:lnTo>
                    <a:pt x="1528952" y="1879599"/>
                  </a:lnTo>
                  <a:lnTo>
                    <a:pt x="1518290" y="1917699"/>
                  </a:lnTo>
                  <a:lnTo>
                    <a:pt x="1507950" y="1955799"/>
                  </a:lnTo>
                  <a:lnTo>
                    <a:pt x="1497252" y="1993899"/>
                  </a:lnTo>
                  <a:lnTo>
                    <a:pt x="1485518" y="2019299"/>
                  </a:lnTo>
                  <a:lnTo>
                    <a:pt x="1472870" y="2057399"/>
                  </a:lnTo>
                  <a:lnTo>
                    <a:pt x="1458626" y="2095499"/>
                  </a:lnTo>
                  <a:lnTo>
                    <a:pt x="1442906" y="2133599"/>
                  </a:lnTo>
                  <a:lnTo>
                    <a:pt x="1425828" y="2171699"/>
                  </a:lnTo>
                  <a:lnTo>
                    <a:pt x="1543312" y="2171699"/>
                  </a:lnTo>
                  <a:lnTo>
                    <a:pt x="1562886" y="2146299"/>
                  </a:lnTo>
                  <a:lnTo>
                    <a:pt x="1590937" y="2108199"/>
                  </a:lnTo>
                  <a:lnTo>
                    <a:pt x="1608787" y="2082799"/>
                  </a:lnTo>
                  <a:lnTo>
                    <a:pt x="1531619" y="2082799"/>
                  </a:lnTo>
                  <a:lnTo>
                    <a:pt x="1537886" y="2044699"/>
                  </a:lnTo>
                  <a:lnTo>
                    <a:pt x="1544034" y="1993899"/>
                  </a:lnTo>
                  <a:lnTo>
                    <a:pt x="1549943" y="1943099"/>
                  </a:lnTo>
                  <a:lnTo>
                    <a:pt x="1555495" y="1892299"/>
                  </a:lnTo>
                  <a:lnTo>
                    <a:pt x="1548606" y="1892299"/>
                  </a:lnTo>
                  <a:lnTo>
                    <a:pt x="1540172" y="1879599"/>
                  </a:lnTo>
                  <a:close/>
                </a:path>
                <a:path w="1859915" h="2209800">
                  <a:moveTo>
                    <a:pt x="1815267" y="1358899"/>
                  </a:moveTo>
                  <a:lnTo>
                    <a:pt x="1741677" y="1358899"/>
                  </a:lnTo>
                  <a:lnTo>
                    <a:pt x="1753370" y="1396999"/>
                  </a:lnTo>
                  <a:lnTo>
                    <a:pt x="1761900" y="1435099"/>
                  </a:lnTo>
                  <a:lnTo>
                    <a:pt x="1767236" y="1473199"/>
                  </a:lnTo>
                  <a:lnTo>
                    <a:pt x="1769346" y="1523999"/>
                  </a:lnTo>
                  <a:lnTo>
                    <a:pt x="1768199" y="1562099"/>
                  </a:lnTo>
                  <a:lnTo>
                    <a:pt x="1763763" y="1600199"/>
                  </a:lnTo>
                  <a:lnTo>
                    <a:pt x="1756007" y="1638299"/>
                  </a:lnTo>
                  <a:lnTo>
                    <a:pt x="1744900" y="1689099"/>
                  </a:lnTo>
                  <a:lnTo>
                    <a:pt x="1730410" y="1727199"/>
                  </a:lnTo>
                  <a:lnTo>
                    <a:pt x="1712506" y="1777999"/>
                  </a:lnTo>
                  <a:lnTo>
                    <a:pt x="1691156" y="1828799"/>
                  </a:lnTo>
                  <a:lnTo>
                    <a:pt x="1666329" y="1866899"/>
                  </a:lnTo>
                  <a:lnTo>
                    <a:pt x="1637993" y="1917699"/>
                  </a:lnTo>
                  <a:lnTo>
                    <a:pt x="1606117" y="1981199"/>
                  </a:lnTo>
                  <a:lnTo>
                    <a:pt x="1570670" y="2031999"/>
                  </a:lnTo>
                  <a:lnTo>
                    <a:pt x="1531619" y="2082799"/>
                  </a:lnTo>
                  <a:lnTo>
                    <a:pt x="1608787" y="2082799"/>
                  </a:lnTo>
                  <a:lnTo>
                    <a:pt x="1617711" y="2070099"/>
                  </a:lnTo>
                  <a:lnTo>
                    <a:pt x="1643247" y="2019299"/>
                  </a:lnTo>
                  <a:lnTo>
                    <a:pt x="1667579" y="1981199"/>
                  </a:lnTo>
                  <a:lnTo>
                    <a:pt x="1690743" y="1943099"/>
                  </a:lnTo>
                  <a:lnTo>
                    <a:pt x="1712777" y="1892299"/>
                  </a:lnTo>
                  <a:lnTo>
                    <a:pt x="1733715" y="1854199"/>
                  </a:lnTo>
                  <a:lnTo>
                    <a:pt x="1753594" y="1803399"/>
                  </a:lnTo>
                  <a:lnTo>
                    <a:pt x="1772450" y="1752599"/>
                  </a:lnTo>
                  <a:lnTo>
                    <a:pt x="1790318" y="1714499"/>
                  </a:lnTo>
                  <a:lnTo>
                    <a:pt x="1804183" y="1663699"/>
                  </a:lnTo>
                  <a:lnTo>
                    <a:pt x="1813866" y="1612899"/>
                  </a:lnTo>
                  <a:lnTo>
                    <a:pt x="1819735" y="1549399"/>
                  </a:lnTo>
                  <a:lnTo>
                    <a:pt x="1822156" y="1498599"/>
                  </a:lnTo>
                  <a:lnTo>
                    <a:pt x="1821497" y="1435099"/>
                  </a:lnTo>
                  <a:lnTo>
                    <a:pt x="1818125" y="1384299"/>
                  </a:lnTo>
                  <a:lnTo>
                    <a:pt x="1815267" y="1358899"/>
                  </a:lnTo>
                  <a:close/>
                </a:path>
                <a:path w="1859915" h="2209800">
                  <a:moveTo>
                    <a:pt x="1469199" y="533399"/>
                  </a:moveTo>
                  <a:lnTo>
                    <a:pt x="1442291" y="533399"/>
                  </a:lnTo>
                  <a:lnTo>
                    <a:pt x="1411477" y="546099"/>
                  </a:lnTo>
                  <a:lnTo>
                    <a:pt x="1377805" y="571499"/>
                  </a:lnTo>
                  <a:lnTo>
                    <a:pt x="1343739" y="584199"/>
                  </a:lnTo>
                  <a:lnTo>
                    <a:pt x="1312269" y="609599"/>
                  </a:lnTo>
                  <a:lnTo>
                    <a:pt x="1286382" y="647699"/>
                  </a:lnTo>
                  <a:lnTo>
                    <a:pt x="1258334" y="685799"/>
                  </a:lnTo>
                  <a:lnTo>
                    <a:pt x="1232582" y="723899"/>
                  </a:lnTo>
                  <a:lnTo>
                    <a:pt x="1209407" y="774699"/>
                  </a:lnTo>
                  <a:lnTo>
                    <a:pt x="1189089" y="812799"/>
                  </a:lnTo>
                  <a:lnTo>
                    <a:pt x="1171909" y="850899"/>
                  </a:lnTo>
                  <a:lnTo>
                    <a:pt x="1158147" y="901699"/>
                  </a:lnTo>
                  <a:lnTo>
                    <a:pt x="1148084" y="939799"/>
                  </a:lnTo>
                  <a:lnTo>
                    <a:pt x="1142001" y="990599"/>
                  </a:lnTo>
                  <a:lnTo>
                    <a:pt x="1140178" y="1041399"/>
                  </a:lnTo>
                  <a:lnTo>
                    <a:pt x="1142896" y="1079499"/>
                  </a:lnTo>
                  <a:lnTo>
                    <a:pt x="1150435" y="1130299"/>
                  </a:lnTo>
                  <a:lnTo>
                    <a:pt x="1163076" y="1181099"/>
                  </a:lnTo>
                  <a:lnTo>
                    <a:pt x="1181100" y="1231899"/>
                  </a:lnTo>
                  <a:lnTo>
                    <a:pt x="1197352" y="1269999"/>
                  </a:lnTo>
                  <a:lnTo>
                    <a:pt x="1205960" y="1320799"/>
                  </a:lnTo>
                  <a:lnTo>
                    <a:pt x="1203281" y="1358899"/>
                  </a:lnTo>
                  <a:lnTo>
                    <a:pt x="1185671" y="1409699"/>
                  </a:lnTo>
                  <a:lnTo>
                    <a:pt x="1164947" y="1447799"/>
                  </a:lnTo>
                  <a:lnTo>
                    <a:pt x="1144555" y="1498599"/>
                  </a:lnTo>
                  <a:lnTo>
                    <a:pt x="1118592" y="1549399"/>
                  </a:lnTo>
                  <a:lnTo>
                    <a:pt x="1081151" y="1587499"/>
                  </a:lnTo>
                  <a:lnTo>
                    <a:pt x="1149619" y="1587499"/>
                  </a:lnTo>
                  <a:lnTo>
                    <a:pt x="1154284" y="1574799"/>
                  </a:lnTo>
                  <a:lnTo>
                    <a:pt x="1181607" y="1536699"/>
                  </a:lnTo>
                  <a:lnTo>
                    <a:pt x="1195141" y="1511299"/>
                  </a:lnTo>
                  <a:lnTo>
                    <a:pt x="1206436" y="1498599"/>
                  </a:lnTo>
                  <a:lnTo>
                    <a:pt x="1216969" y="1473199"/>
                  </a:lnTo>
                  <a:lnTo>
                    <a:pt x="1228216" y="1447799"/>
                  </a:lnTo>
                  <a:lnTo>
                    <a:pt x="1250358" y="1409699"/>
                  </a:lnTo>
                  <a:lnTo>
                    <a:pt x="1272210" y="1371599"/>
                  </a:lnTo>
                  <a:lnTo>
                    <a:pt x="1294161" y="1320799"/>
                  </a:lnTo>
                  <a:lnTo>
                    <a:pt x="1316599" y="1282699"/>
                  </a:lnTo>
                  <a:lnTo>
                    <a:pt x="1339912" y="1244599"/>
                  </a:lnTo>
                  <a:lnTo>
                    <a:pt x="1268221" y="1244599"/>
                  </a:lnTo>
                  <a:lnTo>
                    <a:pt x="1239113" y="1219199"/>
                  </a:lnTo>
                  <a:lnTo>
                    <a:pt x="1215376" y="1168399"/>
                  </a:lnTo>
                  <a:lnTo>
                    <a:pt x="1198762" y="1092199"/>
                  </a:lnTo>
                  <a:lnTo>
                    <a:pt x="1194058" y="1041399"/>
                  </a:lnTo>
                  <a:lnTo>
                    <a:pt x="1194182" y="1028699"/>
                  </a:lnTo>
                  <a:lnTo>
                    <a:pt x="1194307" y="1015999"/>
                  </a:lnTo>
                  <a:lnTo>
                    <a:pt x="1200013" y="939799"/>
                  </a:lnTo>
                  <a:lnTo>
                    <a:pt x="1210187" y="901699"/>
                  </a:lnTo>
                  <a:lnTo>
                    <a:pt x="1224835" y="850899"/>
                  </a:lnTo>
                  <a:lnTo>
                    <a:pt x="1243714" y="800099"/>
                  </a:lnTo>
                  <a:lnTo>
                    <a:pt x="1266580" y="761999"/>
                  </a:lnTo>
                  <a:lnTo>
                    <a:pt x="1293191" y="723899"/>
                  </a:lnTo>
                  <a:lnTo>
                    <a:pt x="1323304" y="685799"/>
                  </a:lnTo>
                  <a:lnTo>
                    <a:pt x="1356675" y="647699"/>
                  </a:lnTo>
                  <a:lnTo>
                    <a:pt x="1393062" y="622299"/>
                  </a:lnTo>
                  <a:lnTo>
                    <a:pt x="1405955" y="609599"/>
                  </a:lnTo>
                  <a:lnTo>
                    <a:pt x="1421431" y="609599"/>
                  </a:lnTo>
                  <a:lnTo>
                    <a:pt x="1440693" y="596899"/>
                  </a:lnTo>
                  <a:lnTo>
                    <a:pt x="1464944" y="584199"/>
                  </a:lnTo>
                  <a:lnTo>
                    <a:pt x="1519496" y="584199"/>
                  </a:lnTo>
                  <a:lnTo>
                    <a:pt x="1512442" y="571499"/>
                  </a:lnTo>
                  <a:lnTo>
                    <a:pt x="1492488" y="546099"/>
                  </a:lnTo>
                  <a:lnTo>
                    <a:pt x="1469199" y="533399"/>
                  </a:lnTo>
                  <a:close/>
                </a:path>
                <a:path w="1859915" h="2209800">
                  <a:moveTo>
                    <a:pt x="503935" y="0"/>
                  </a:moveTo>
                  <a:lnTo>
                    <a:pt x="491743" y="12699"/>
                  </a:lnTo>
                  <a:lnTo>
                    <a:pt x="489457" y="12699"/>
                  </a:lnTo>
                  <a:lnTo>
                    <a:pt x="478506" y="63499"/>
                  </a:lnTo>
                  <a:lnTo>
                    <a:pt x="467852" y="114299"/>
                  </a:lnTo>
                  <a:lnTo>
                    <a:pt x="457364" y="152399"/>
                  </a:lnTo>
                  <a:lnTo>
                    <a:pt x="446912" y="203199"/>
                  </a:lnTo>
                  <a:lnTo>
                    <a:pt x="436883" y="253999"/>
                  </a:lnTo>
                  <a:lnTo>
                    <a:pt x="429548" y="304799"/>
                  </a:lnTo>
                  <a:lnTo>
                    <a:pt x="425565" y="355599"/>
                  </a:lnTo>
                  <a:lnTo>
                    <a:pt x="425593" y="393699"/>
                  </a:lnTo>
                  <a:lnTo>
                    <a:pt x="430288" y="444499"/>
                  </a:lnTo>
                  <a:lnTo>
                    <a:pt x="440308" y="495299"/>
                  </a:lnTo>
                  <a:lnTo>
                    <a:pt x="456310" y="546099"/>
                  </a:lnTo>
                  <a:lnTo>
                    <a:pt x="476632" y="584199"/>
                  </a:lnTo>
                  <a:lnTo>
                    <a:pt x="498173" y="634999"/>
                  </a:lnTo>
                  <a:lnTo>
                    <a:pt x="521234" y="685799"/>
                  </a:lnTo>
                  <a:lnTo>
                    <a:pt x="546114" y="723899"/>
                  </a:lnTo>
                  <a:lnTo>
                    <a:pt x="573113" y="761999"/>
                  </a:lnTo>
                  <a:lnTo>
                    <a:pt x="602532" y="812799"/>
                  </a:lnTo>
                  <a:lnTo>
                    <a:pt x="634670" y="850899"/>
                  </a:lnTo>
                  <a:lnTo>
                    <a:pt x="669828" y="876299"/>
                  </a:lnTo>
                  <a:lnTo>
                    <a:pt x="708305" y="914399"/>
                  </a:lnTo>
                  <a:lnTo>
                    <a:pt x="750401" y="952499"/>
                  </a:lnTo>
                  <a:lnTo>
                    <a:pt x="796416" y="977899"/>
                  </a:lnTo>
                  <a:lnTo>
                    <a:pt x="836771" y="1003299"/>
                  </a:lnTo>
                  <a:lnTo>
                    <a:pt x="865504" y="1028699"/>
                  </a:lnTo>
                  <a:lnTo>
                    <a:pt x="884186" y="1079499"/>
                  </a:lnTo>
                  <a:lnTo>
                    <a:pt x="901507" y="1130299"/>
                  </a:lnTo>
                  <a:lnTo>
                    <a:pt x="918366" y="1181099"/>
                  </a:lnTo>
                  <a:lnTo>
                    <a:pt x="935657" y="1231899"/>
                  </a:lnTo>
                  <a:lnTo>
                    <a:pt x="954277" y="1282699"/>
                  </a:lnTo>
                  <a:lnTo>
                    <a:pt x="1004951" y="1282699"/>
                  </a:lnTo>
                  <a:lnTo>
                    <a:pt x="988891" y="1244599"/>
                  </a:lnTo>
                  <a:lnTo>
                    <a:pt x="972758" y="1193799"/>
                  </a:lnTo>
                  <a:lnTo>
                    <a:pt x="957415" y="1142999"/>
                  </a:lnTo>
                  <a:lnTo>
                    <a:pt x="943728" y="1104899"/>
                  </a:lnTo>
                  <a:lnTo>
                    <a:pt x="932560" y="1054099"/>
                  </a:lnTo>
                  <a:lnTo>
                    <a:pt x="924776" y="1015999"/>
                  </a:lnTo>
                  <a:lnTo>
                    <a:pt x="921239" y="965199"/>
                  </a:lnTo>
                  <a:lnTo>
                    <a:pt x="922813" y="914399"/>
                  </a:lnTo>
                  <a:lnTo>
                    <a:pt x="924700" y="901699"/>
                  </a:lnTo>
                  <a:lnTo>
                    <a:pt x="828675" y="901699"/>
                  </a:lnTo>
                  <a:lnTo>
                    <a:pt x="790917" y="888999"/>
                  </a:lnTo>
                  <a:lnTo>
                    <a:pt x="754796" y="876299"/>
                  </a:lnTo>
                  <a:lnTo>
                    <a:pt x="720437" y="850899"/>
                  </a:lnTo>
                  <a:lnTo>
                    <a:pt x="687963" y="825499"/>
                  </a:lnTo>
                  <a:lnTo>
                    <a:pt x="657498" y="800099"/>
                  </a:lnTo>
                  <a:lnTo>
                    <a:pt x="629165" y="761999"/>
                  </a:lnTo>
                  <a:lnTo>
                    <a:pt x="603090" y="736599"/>
                  </a:lnTo>
                  <a:lnTo>
                    <a:pt x="579394" y="685799"/>
                  </a:lnTo>
                  <a:lnTo>
                    <a:pt x="558203" y="647699"/>
                  </a:lnTo>
                  <a:lnTo>
                    <a:pt x="539641" y="609599"/>
                  </a:lnTo>
                  <a:lnTo>
                    <a:pt x="523830" y="558799"/>
                  </a:lnTo>
                  <a:lnTo>
                    <a:pt x="510895" y="507999"/>
                  </a:lnTo>
                  <a:lnTo>
                    <a:pt x="500959" y="469899"/>
                  </a:lnTo>
                  <a:lnTo>
                    <a:pt x="494147" y="419099"/>
                  </a:lnTo>
                  <a:lnTo>
                    <a:pt x="490582" y="368299"/>
                  </a:lnTo>
                  <a:lnTo>
                    <a:pt x="490534" y="355599"/>
                  </a:lnTo>
                  <a:lnTo>
                    <a:pt x="490437" y="330199"/>
                  </a:lnTo>
                  <a:lnTo>
                    <a:pt x="490389" y="317499"/>
                  </a:lnTo>
                  <a:lnTo>
                    <a:pt x="493690" y="279399"/>
                  </a:lnTo>
                  <a:lnTo>
                    <a:pt x="500610" y="228599"/>
                  </a:lnTo>
                  <a:lnTo>
                    <a:pt x="511273" y="177799"/>
                  </a:lnTo>
                  <a:lnTo>
                    <a:pt x="525802" y="139699"/>
                  </a:lnTo>
                  <a:lnTo>
                    <a:pt x="544321" y="101599"/>
                  </a:lnTo>
                  <a:lnTo>
                    <a:pt x="650939" y="101599"/>
                  </a:lnTo>
                  <a:lnTo>
                    <a:pt x="631316" y="88899"/>
                  </a:lnTo>
                  <a:lnTo>
                    <a:pt x="509650" y="12699"/>
                  </a:lnTo>
                  <a:lnTo>
                    <a:pt x="503935" y="0"/>
                  </a:lnTo>
                  <a:close/>
                </a:path>
                <a:path w="1859915" h="2209800">
                  <a:moveTo>
                    <a:pt x="348868" y="1015999"/>
                  </a:moveTo>
                  <a:lnTo>
                    <a:pt x="371817" y="1054099"/>
                  </a:lnTo>
                  <a:lnTo>
                    <a:pt x="401534" y="1092199"/>
                  </a:lnTo>
                  <a:lnTo>
                    <a:pt x="436335" y="1117599"/>
                  </a:lnTo>
                  <a:lnTo>
                    <a:pt x="474535" y="1142999"/>
                  </a:lnTo>
                  <a:lnTo>
                    <a:pt x="514450" y="1168399"/>
                  </a:lnTo>
                  <a:lnTo>
                    <a:pt x="554394" y="1181099"/>
                  </a:lnTo>
                  <a:lnTo>
                    <a:pt x="592684" y="1206499"/>
                  </a:lnTo>
                  <a:lnTo>
                    <a:pt x="627633" y="1231899"/>
                  </a:lnTo>
                  <a:lnTo>
                    <a:pt x="607230" y="1244599"/>
                  </a:lnTo>
                  <a:lnTo>
                    <a:pt x="801707" y="1244599"/>
                  </a:lnTo>
                  <a:lnTo>
                    <a:pt x="759872" y="1219199"/>
                  </a:lnTo>
                  <a:lnTo>
                    <a:pt x="724086" y="1181099"/>
                  </a:lnTo>
                  <a:lnTo>
                    <a:pt x="709515" y="1155699"/>
                  </a:lnTo>
                  <a:lnTo>
                    <a:pt x="642619" y="1155699"/>
                  </a:lnTo>
                  <a:lnTo>
                    <a:pt x="596243" y="1142999"/>
                  </a:lnTo>
                  <a:lnTo>
                    <a:pt x="552459" y="1130299"/>
                  </a:lnTo>
                  <a:lnTo>
                    <a:pt x="510595" y="1104899"/>
                  </a:lnTo>
                  <a:lnTo>
                    <a:pt x="469977" y="1079499"/>
                  </a:lnTo>
                  <a:lnTo>
                    <a:pt x="429932" y="1066799"/>
                  </a:lnTo>
                  <a:lnTo>
                    <a:pt x="389787" y="1041399"/>
                  </a:lnTo>
                  <a:lnTo>
                    <a:pt x="348868" y="1015999"/>
                  </a:lnTo>
                  <a:close/>
                </a:path>
                <a:path w="1859915" h="2209800">
                  <a:moveTo>
                    <a:pt x="1422018" y="787399"/>
                  </a:moveTo>
                  <a:lnTo>
                    <a:pt x="1407667" y="787399"/>
                  </a:lnTo>
                  <a:lnTo>
                    <a:pt x="1397902" y="800099"/>
                  </a:lnTo>
                  <a:lnTo>
                    <a:pt x="1387744" y="800099"/>
                  </a:lnTo>
                  <a:lnTo>
                    <a:pt x="1361167" y="876299"/>
                  </a:lnTo>
                  <a:lnTo>
                    <a:pt x="1349182" y="927099"/>
                  </a:lnTo>
                  <a:lnTo>
                    <a:pt x="1337500" y="977899"/>
                  </a:lnTo>
                  <a:lnTo>
                    <a:pt x="1325945" y="1028699"/>
                  </a:lnTo>
                  <a:lnTo>
                    <a:pt x="1314341" y="1066799"/>
                  </a:lnTo>
                  <a:lnTo>
                    <a:pt x="1302511" y="1117599"/>
                  </a:lnTo>
                  <a:lnTo>
                    <a:pt x="1294903" y="1155699"/>
                  </a:lnTo>
                  <a:lnTo>
                    <a:pt x="1286509" y="1181099"/>
                  </a:lnTo>
                  <a:lnTo>
                    <a:pt x="1277544" y="1206499"/>
                  </a:lnTo>
                  <a:lnTo>
                    <a:pt x="1268221" y="1244599"/>
                  </a:lnTo>
                  <a:lnTo>
                    <a:pt x="1339912" y="1244599"/>
                  </a:lnTo>
                  <a:lnTo>
                    <a:pt x="1390433" y="1168399"/>
                  </a:lnTo>
                  <a:lnTo>
                    <a:pt x="1414347" y="1117599"/>
                  </a:lnTo>
                  <a:lnTo>
                    <a:pt x="1436270" y="1079499"/>
                  </a:lnTo>
                  <a:lnTo>
                    <a:pt x="1366519" y="1079499"/>
                  </a:lnTo>
                  <a:lnTo>
                    <a:pt x="1376951" y="1028699"/>
                  </a:lnTo>
                  <a:lnTo>
                    <a:pt x="1408288" y="888999"/>
                  </a:lnTo>
                  <a:lnTo>
                    <a:pt x="1418678" y="838199"/>
                  </a:lnTo>
                  <a:lnTo>
                    <a:pt x="1429003" y="800099"/>
                  </a:lnTo>
                  <a:lnTo>
                    <a:pt x="1422018" y="787399"/>
                  </a:lnTo>
                  <a:close/>
                </a:path>
                <a:path w="1859915" h="2209800">
                  <a:moveTo>
                    <a:pt x="444373" y="863599"/>
                  </a:moveTo>
                  <a:lnTo>
                    <a:pt x="290888" y="863599"/>
                  </a:lnTo>
                  <a:lnTo>
                    <a:pt x="333867" y="876299"/>
                  </a:lnTo>
                  <a:lnTo>
                    <a:pt x="374697" y="888999"/>
                  </a:lnTo>
                  <a:lnTo>
                    <a:pt x="413533" y="901699"/>
                  </a:lnTo>
                  <a:lnTo>
                    <a:pt x="450532" y="927099"/>
                  </a:lnTo>
                  <a:lnTo>
                    <a:pt x="485848" y="952499"/>
                  </a:lnTo>
                  <a:lnTo>
                    <a:pt x="519636" y="990599"/>
                  </a:lnTo>
                  <a:lnTo>
                    <a:pt x="552053" y="1028699"/>
                  </a:lnTo>
                  <a:lnTo>
                    <a:pt x="583252" y="1066799"/>
                  </a:lnTo>
                  <a:lnTo>
                    <a:pt x="613389" y="1117599"/>
                  </a:lnTo>
                  <a:lnTo>
                    <a:pt x="642619" y="1155699"/>
                  </a:lnTo>
                  <a:lnTo>
                    <a:pt x="709515" y="1155699"/>
                  </a:lnTo>
                  <a:lnTo>
                    <a:pt x="694943" y="1130299"/>
                  </a:lnTo>
                  <a:lnTo>
                    <a:pt x="667581" y="1092199"/>
                  </a:lnTo>
                  <a:lnTo>
                    <a:pt x="633872" y="1041399"/>
                  </a:lnTo>
                  <a:lnTo>
                    <a:pt x="597235" y="1003299"/>
                  </a:lnTo>
                  <a:lnTo>
                    <a:pt x="561085" y="952499"/>
                  </a:lnTo>
                  <a:lnTo>
                    <a:pt x="525315" y="914399"/>
                  </a:lnTo>
                  <a:lnTo>
                    <a:pt x="486324" y="888999"/>
                  </a:lnTo>
                  <a:lnTo>
                    <a:pt x="444373" y="863599"/>
                  </a:lnTo>
                  <a:close/>
                </a:path>
                <a:path w="1859915" h="2209800">
                  <a:moveTo>
                    <a:pt x="1519496" y="584199"/>
                  </a:moveTo>
                  <a:lnTo>
                    <a:pt x="1464944" y="584199"/>
                  </a:lnTo>
                  <a:lnTo>
                    <a:pt x="1477722" y="647699"/>
                  </a:lnTo>
                  <a:lnTo>
                    <a:pt x="1483908" y="698499"/>
                  </a:lnTo>
                  <a:lnTo>
                    <a:pt x="1483999" y="723899"/>
                  </a:lnTo>
                  <a:lnTo>
                    <a:pt x="1484090" y="749299"/>
                  </a:lnTo>
                  <a:lnTo>
                    <a:pt x="1478854" y="800099"/>
                  </a:lnTo>
                  <a:lnTo>
                    <a:pt x="1468786" y="850899"/>
                  </a:lnTo>
                  <a:lnTo>
                    <a:pt x="1454475" y="888999"/>
                  </a:lnTo>
                  <a:lnTo>
                    <a:pt x="1436505" y="939799"/>
                  </a:lnTo>
                  <a:lnTo>
                    <a:pt x="1415465" y="990599"/>
                  </a:lnTo>
                  <a:lnTo>
                    <a:pt x="1391941" y="1028699"/>
                  </a:lnTo>
                  <a:lnTo>
                    <a:pt x="1366519" y="1079499"/>
                  </a:lnTo>
                  <a:lnTo>
                    <a:pt x="1436270" y="1079499"/>
                  </a:lnTo>
                  <a:lnTo>
                    <a:pt x="1456244" y="1028699"/>
                  </a:lnTo>
                  <a:lnTo>
                    <a:pt x="1474311" y="990599"/>
                  </a:lnTo>
                  <a:lnTo>
                    <a:pt x="1490510" y="939799"/>
                  </a:lnTo>
                  <a:lnTo>
                    <a:pt x="1504884" y="901699"/>
                  </a:lnTo>
                  <a:lnTo>
                    <a:pt x="1517473" y="850899"/>
                  </a:lnTo>
                  <a:lnTo>
                    <a:pt x="1528318" y="800099"/>
                  </a:lnTo>
                  <a:lnTo>
                    <a:pt x="1537461" y="761999"/>
                  </a:lnTo>
                  <a:lnTo>
                    <a:pt x="1543446" y="711199"/>
                  </a:lnTo>
                  <a:lnTo>
                    <a:pt x="1543347" y="698499"/>
                  </a:lnTo>
                  <a:lnTo>
                    <a:pt x="1543248" y="685799"/>
                  </a:lnTo>
                  <a:lnTo>
                    <a:pt x="1543149" y="673099"/>
                  </a:lnTo>
                  <a:lnTo>
                    <a:pt x="1543049" y="660399"/>
                  </a:lnTo>
                  <a:lnTo>
                    <a:pt x="1533604" y="609599"/>
                  </a:lnTo>
                  <a:lnTo>
                    <a:pt x="1519496" y="584199"/>
                  </a:lnTo>
                  <a:close/>
                </a:path>
                <a:path w="1859915" h="2209800">
                  <a:moveTo>
                    <a:pt x="661415" y="444499"/>
                  </a:moveTo>
                  <a:lnTo>
                    <a:pt x="611504" y="444499"/>
                  </a:lnTo>
                  <a:lnTo>
                    <a:pt x="630500" y="495299"/>
                  </a:lnTo>
                  <a:lnTo>
                    <a:pt x="654957" y="533399"/>
                  </a:lnTo>
                  <a:lnTo>
                    <a:pt x="681804" y="584199"/>
                  </a:lnTo>
                  <a:lnTo>
                    <a:pt x="707968" y="622299"/>
                  </a:lnTo>
                  <a:lnTo>
                    <a:pt x="730376" y="660399"/>
                  </a:lnTo>
                  <a:lnTo>
                    <a:pt x="750121" y="711199"/>
                  </a:lnTo>
                  <a:lnTo>
                    <a:pt x="769403" y="761999"/>
                  </a:lnTo>
                  <a:lnTo>
                    <a:pt x="788642" y="800099"/>
                  </a:lnTo>
                  <a:lnTo>
                    <a:pt x="808259" y="850899"/>
                  </a:lnTo>
                  <a:lnTo>
                    <a:pt x="828675" y="901699"/>
                  </a:lnTo>
                  <a:lnTo>
                    <a:pt x="924700" y="901699"/>
                  </a:lnTo>
                  <a:lnTo>
                    <a:pt x="930363" y="863599"/>
                  </a:lnTo>
                  <a:lnTo>
                    <a:pt x="941155" y="825499"/>
                  </a:lnTo>
                  <a:lnTo>
                    <a:pt x="869060" y="825499"/>
                  </a:lnTo>
                  <a:lnTo>
                    <a:pt x="843761" y="774699"/>
                  </a:lnTo>
                  <a:lnTo>
                    <a:pt x="818257" y="736599"/>
                  </a:lnTo>
                  <a:lnTo>
                    <a:pt x="792555" y="685799"/>
                  </a:lnTo>
                  <a:lnTo>
                    <a:pt x="766667" y="634999"/>
                  </a:lnTo>
                  <a:lnTo>
                    <a:pt x="740600" y="596899"/>
                  </a:lnTo>
                  <a:lnTo>
                    <a:pt x="714363" y="546099"/>
                  </a:lnTo>
                  <a:lnTo>
                    <a:pt x="687965" y="495299"/>
                  </a:lnTo>
                  <a:lnTo>
                    <a:pt x="661415" y="444499"/>
                  </a:lnTo>
                  <a:close/>
                </a:path>
                <a:path w="1859915" h="2209800">
                  <a:moveTo>
                    <a:pt x="650939" y="101599"/>
                  </a:moveTo>
                  <a:lnTo>
                    <a:pt x="544321" y="101599"/>
                  </a:lnTo>
                  <a:lnTo>
                    <a:pt x="593784" y="126999"/>
                  </a:lnTo>
                  <a:lnTo>
                    <a:pt x="639894" y="152399"/>
                  </a:lnTo>
                  <a:lnTo>
                    <a:pt x="682627" y="190499"/>
                  </a:lnTo>
                  <a:lnTo>
                    <a:pt x="721960" y="228599"/>
                  </a:lnTo>
                  <a:lnTo>
                    <a:pt x="757868" y="253999"/>
                  </a:lnTo>
                  <a:lnTo>
                    <a:pt x="790327" y="292099"/>
                  </a:lnTo>
                  <a:lnTo>
                    <a:pt x="819313" y="330199"/>
                  </a:lnTo>
                  <a:lnTo>
                    <a:pt x="844801" y="380999"/>
                  </a:lnTo>
                  <a:lnTo>
                    <a:pt x="866768" y="419099"/>
                  </a:lnTo>
                  <a:lnTo>
                    <a:pt x="885190" y="457199"/>
                  </a:lnTo>
                  <a:lnTo>
                    <a:pt x="900041" y="495299"/>
                  </a:lnTo>
                  <a:lnTo>
                    <a:pt x="911298" y="546099"/>
                  </a:lnTo>
                  <a:lnTo>
                    <a:pt x="918936" y="584199"/>
                  </a:lnTo>
                  <a:lnTo>
                    <a:pt x="922932" y="622299"/>
                  </a:lnTo>
                  <a:lnTo>
                    <a:pt x="923042" y="634999"/>
                  </a:lnTo>
                  <a:lnTo>
                    <a:pt x="923152" y="647699"/>
                  </a:lnTo>
                  <a:lnTo>
                    <a:pt x="923262" y="660399"/>
                  </a:lnTo>
                  <a:lnTo>
                    <a:pt x="919900" y="698499"/>
                  </a:lnTo>
                  <a:lnTo>
                    <a:pt x="912823" y="736599"/>
                  </a:lnTo>
                  <a:lnTo>
                    <a:pt x="902007" y="761999"/>
                  </a:lnTo>
                  <a:lnTo>
                    <a:pt x="887428" y="800099"/>
                  </a:lnTo>
                  <a:lnTo>
                    <a:pt x="869060" y="825499"/>
                  </a:lnTo>
                  <a:lnTo>
                    <a:pt x="941155" y="825499"/>
                  </a:lnTo>
                  <a:lnTo>
                    <a:pt x="944752" y="812799"/>
                  </a:lnTo>
                  <a:lnTo>
                    <a:pt x="959811" y="761999"/>
                  </a:lnTo>
                  <a:lnTo>
                    <a:pt x="970045" y="723899"/>
                  </a:lnTo>
                  <a:lnTo>
                    <a:pt x="975619" y="673099"/>
                  </a:lnTo>
                  <a:lnTo>
                    <a:pt x="976700" y="622299"/>
                  </a:lnTo>
                  <a:lnTo>
                    <a:pt x="973452" y="584199"/>
                  </a:lnTo>
                  <a:lnTo>
                    <a:pt x="966041" y="533399"/>
                  </a:lnTo>
                  <a:lnTo>
                    <a:pt x="954632" y="482599"/>
                  </a:lnTo>
                  <a:lnTo>
                    <a:pt x="939390" y="444499"/>
                  </a:lnTo>
                  <a:lnTo>
                    <a:pt x="920482" y="406399"/>
                  </a:lnTo>
                  <a:lnTo>
                    <a:pt x="898071" y="355599"/>
                  </a:lnTo>
                  <a:lnTo>
                    <a:pt x="872324" y="317499"/>
                  </a:lnTo>
                  <a:lnTo>
                    <a:pt x="843406" y="279399"/>
                  </a:lnTo>
                  <a:lnTo>
                    <a:pt x="812958" y="241299"/>
                  </a:lnTo>
                  <a:lnTo>
                    <a:pt x="780148" y="203199"/>
                  </a:lnTo>
                  <a:lnTo>
                    <a:pt x="745278" y="177799"/>
                  </a:lnTo>
                  <a:lnTo>
                    <a:pt x="708649" y="139699"/>
                  </a:lnTo>
                  <a:lnTo>
                    <a:pt x="670561" y="114299"/>
                  </a:lnTo>
                  <a:lnTo>
                    <a:pt x="650939" y="101599"/>
                  </a:lnTo>
                  <a:close/>
                </a:path>
              </a:pathLst>
            </a:custGeom>
            <a:solidFill>
              <a:srgbClr val="533D34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43003" y="0"/>
              <a:ext cx="1249045" cy="5509260"/>
            </a:xfrm>
            <a:custGeom>
              <a:avLst/>
              <a:gdLst/>
              <a:ahLst/>
              <a:cxnLst/>
              <a:rect l="l" t="t" r="r" b="b"/>
              <a:pathLst>
                <a:path w="1249045" h="5509260">
                  <a:moveTo>
                    <a:pt x="1248996" y="0"/>
                  </a:moveTo>
                  <a:lnTo>
                    <a:pt x="376506" y="0"/>
                  </a:lnTo>
                  <a:lnTo>
                    <a:pt x="338406" y="124332"/>
                  </a:lnTo>
                  <a:lnTo>
                    <a:pt x="324531" y="173250"/>
                  </a:lnTo>
                  <a:lnTo>
                    <a:pt x="310927" y="222323"/>
                  </a:lnTo>
                  <a:lnTo>
                    <a:pt x="297596" y="271545"/>
                  </a:lnTo>
                  <a:lnTo>
                    <a:pt x="284538" y="320909"/>
                  </a:lnTo>
                  <a:lnTo>
                    <a:pt x="271755" y="370410"/>
                  </a:lnTo>
                  <a:lnTo>
                    <a:pt x="259249" y="420040"/>
                  </a:lnTo>
                  <a:lnTo>
                    <a:pt x="247021" y="469793"/>
                  </a:lnTo>
                  <a:lnTo>
                    <a:pt x="235071" y="519662"/>
                  </a:lnTo>
                  <a:lnTo>
                    <a:pt x="223401" y="569641"/>
                  </a:lnTo>
                  <a:lnTo>
                    <a:pt x="212013" y="619723"/>
                  </a:lnTo>
                  <a:lnTo>
                    <a:pt x="200907" y="669903"/>
                  </a:lnTo>
                  <a:lnTo>
                    <a:pt x="190085" y="720172"/>
                  </a:lnTo>
                  <a:lnTo>
                    <a:pt x="179548" y="770525"/>
                  </a:lnTo>
                  <a:lnTo>
                    <a:pt x="169298" y="820956"/>
                  </a:lnTo>
                  <a:lnTo>
                    <a:pt x="159335" y="871457"/>
                  </a:lnTo>
                  <a:lnTo>
                    <a:pt x="149661" y="922022"/>
                  </a:lnTo>
                  <a:lnTo>
                    <a:pt x="140278" y="972644"/>
                  </a:lnTo>
                  <a:lnTo>
                    <a:pt x="131186" y="1023318"/>
                  </a:lnTo>
                  <a:lnTo>
                    <a:pt x="122386" y="1074036"/>
                  </a:lnTo>
                  <a:lnTo>
                    <a:pt x="113881" y="1124791"/>
                  </a:lnTo>
                  <a:lnTo>
                    <a:pt x="105671" y="1175579"/>
                  </a:lnTo>
                  <a:lnTo>
                    <a:pt x="97757" y="1226391"/>
                  </a:lnTo>
                  <a:lnTo>
                    <a:pt x="90141" y="1277221"/>
                  </a:lnTo>
                  <a:lnTo>
                    <a:pt x="82824" y="1328063"/>
                  </a:lnTo>
                  <a:lnTo>
                    <a:pt x="75807" y="1378911"/>
                  </a:lnTo>
                  <a:lnTo>
                    <a:pt x="69092" y="1429757"/>
                  </a:lnTo>
                  <a:lnTo>
                    <a:pt x="62680" y="1480595"/>
                  </a:lnTo>
                  <a:lnTo>
                    <a:pt x="56572" y="1531419"/>
                  </a:lnTo>
                  <a:lnTo>
                    <a:pt x="50769" y="1582222"/>
                  </a:lnTo>
                  <a:lnTo>
                    <a:pt x="45272" y="1632998"/>
                  </a:lnTo>
                  <a:lnTo>
                    <a:pt x="40084" y="1683739"/>
                  </a:lnTo>
                  <a:lnTo>
                    <a:pt x="35205" y="1734440"/>
                  </a:lnTo>
                  <a:lnTo>
                    <a:pt x="30636" y="1785094"/>
                  </a:lnTo>
                  <a:lnTo>
                    <a:pt x="26378" y="1835694"/>
                  </a:lnTo>
                  <a:lnTo>
                    <a:pt x="22434" y="1886234"/>
                  </a:lnTo>
                  <a:lnTo>
                    <a:pt x="18803" y="1936707"/>
                  </a:lnTo>
                  <a:lnTo>
                    <a:pt x="15488" y="1987107"/>
                  </a:lnTo>
                  <a:lnTo>
                    <a:pt x="12490" y="2037427"/>
                  </a:lnTo>
                  <a:lnTo>
                    <a:pt x="9810" y="2087661"/>
                  </a:lnTo>
                  <a:lnTo>
                    <a:pt x="7449" y="2137803"/>
                  </a:lnTo>
                  <a:lnTo>
                    <a:pt x="5408" y="2187844"/>
                  </a:lnTo>
                  <a:lnTo>
                    <a:pt x="3689" y="2237780"/>
                  </a:lnTo>
                  <a:lnTo>
                    <a:pt x="2293" y="2287603"/>
                  </a:lnTo>
                  <a:lnTo>
                    <a:pt x="1221" y="2337308"/>
                  </a:lnTo>
                  <a:lnTo>
                    <a:pt x="401" y="2393393"/>
                  </a:lnTo>
                  <a:lnTo>
                    <a:pt x="0" y="2449308"/>
                  </a:lnTo>
                  <a:lnTo>
                    <a:pt x="18" y="2505043"/>
                  </a:lnTo>
                  <a:lnTo>
                    <a:pt x="459" y="2560589"/>
                  </a:lnTo>
                  <a:lnTo>
                    <a:pt x="1324" y="2615937"/>
                  </a:lnTo>
                  <a:lnTo>
                    <a:pt x="2615" y="2671077"/>
                  </a:lnTo>
                  <a:lnTo>
                    <a:pt x="4334" y="2726000"/>
                  </a:lnTo>
                  <a:lnTo>
                    <a:pt x="6482" y="2780695"/>
                  </a:lnTo>
                  <a:lnTo>
                    <a:pt x="9061" y="2835154"/>
                  </a:lnTo>
                  <a:lnTo>
                    <a:pt x="12074" y="2889367"/>
                  </a:lnTo>
                  <a:lnTo>
                    <a:pt x="15522" y="2943325"/>
                  </a:lnTo>
                  <a:lnTo>
                    <a:pt x="19407" y="2997018"/>
                  </a:lnTo>
                  <a:lnTo>
                    <a:pt x="23730" y="3050437"/>
                  </a:lnTo>
                  <a:lnTo>
                    <a:pt x="28494" y="3103572"/>
                  </a:lnTo>
                  <a:lnTo>
                    <a:pt x="33701" y="3156413"/>
                  </a:lnTo>
                  <a:lnTo>
                    <a:pt x="39351" y="3208952"/>
                  </a:lnTo>
                  <a:lnTo>
                    <a:pt x="45448" y="3261179"/>
                  </a:lnTo>
                  <a:lnTo>
                    <a:pt x="51993" y="3313084"/>
                  </a:lnTo>
                  <a:lnTo>
                    <a:pt x="58988" y="3364658"/>
                  </a:lnTo>
                  <a:lnTo>
                    <a:pt x="66434" y="3415891"/>
                  </a:lnTo>
                  <a:lnTo>
                    <a:pt x="74334" y="3466774"/>
                  </a:lnTo>
                  <a:lnTo>
                    <a:pt x="82689" y="3517298"/>
                  </a:lnTo>
                  <a:lnTo>
                    <a:pt x="91501" y="3567452"/>
                  </a:lnTo>
                  <a:lnTo>
                    <a:pt x="100773" y="3617228"/>
                  </a:lnTo>
                  <a:lnTo>
                    <a:pt x="110505" y="3666616"/>
                  </a:lnTo>
                  <a:lnTo>
                    <a:pt x="120699" y="3715607"/>
                  </a:lnTo>
                  <a:lnTo>
                    <a:pt x="131359" y="3764191"/>
                  </a:lnTo>
                  <a:lnTo>
                    <a:pt x="142484" y="3812358"/>
                  </a:lnTo>
                  <a:lnTo>
                    <a:pt x="154078" y="3860099"/>
                  </a:lnTo>
                  <a:lnTo>
                    <a:pt x="166142" y="3907405"/>
                  </a:lnTo>
                  <a:lnTo>
                    <a:pt x="178678" y="3954267"/>
                  </a:lnTo>
                  <a:lnTo>
                    <a:pt x="191688" y="4000674"/>
                  </a:lnTo>
                  <a:lnTo>
                    <a:pt x="205173" y="4046617"/>
                  </a:lnTo>
                  <a:lnTo>
                    <a:pt x="219135" y="4092087"/>
                  </a:lnTo>
                  <a:lnTo>
                    <a:pt x="233577" y="4137074"/>
                  </a:lnTo>
                  <a:lnTo>
                    <a:pt x="248500" y="4181569"/>
                  </a:lnTo>
                  <a:lnTo>
                    <a:pt x="263906" y="4225562"/>
                  </a:lnTo>
                  <a:lnTo>
                    <a:pt x="279797" y="4269044"/>
                  </a:lnTo>
                  <a:lnTo>
                    <a:pt x="296174" y="4312006"/>
                  </a:lnTo>
                  <a:lnTo>
                    <a:pt x="313040" y="4354437"/>
                  </a:lnTo>
                  <a:lnTo>
                    <a:pt x="330396" y="4396329"/>
                  </a:lnTo>
                  <a:lnTo>
                    <a:pt x="348244" y="4437672"/>
                  </a:lnTo>
                  <a:lnTo>
                    <a:pt x="366586" y="4478457"/>
                  </a:lnTo>
                  <a:lnTo>
                    <a:pt x="385424" y="4518673"/>
                  </a:lnTo>
                  <a:lnTo>
                    <a:pt x="404760" y="4558312"/>
                  </a:lnTo>
                  <a:lnTo>
                    <a:pt x="424595" y="4597364"/>
                  </a:lnTo>
                  <a:lnTo>
                    <a:pt x="444931" y="4635820"/>
                  </a:lnTo>
                  <a:lnTo>
                    <a:pt x="465771" y="4673669"/>
                  </a:lnTo>
                  <a:lnTo>
                    <a:pt x="487116" y="4710904"/>
                  </a:lnTo>
                  <a:lnTo>
                    <a:pt x="508967" y="4747514"/>
                  </a:lnTo>
                  <a:lnTo>
                    <a:pt x="536124" y="4791004"/>
                  </a:lnTo>
                  <a:lnTo>
                    <a:pt x="564131" y="4833768"/>
                  </a:lnTo>
                  <a:lnTo>
                    <a:pt x="592973" y="4875801"/>
                  </a:lnTo>
                  <a:lnTo>
                    <a:pt x="622635" y="4917100"/>
                  </a:lnTo>
                  <a:lnTo>
                    <a:pt x="653102" y="4957663"/>
                  </a:lnTo>
                  <a:lnTo>
                    <a:pt x="684359" y="4997485"/>
                  </a:lnTo>
                  <a:lnTo>
                    <a:pt x="716392" y="5036565"/>
                  </a:lnTo>
                  <a:lnTo>
                    <a:pt x="749184" y="5074897"/>
                  </a:lnTo>
                  <a:lnTo>
                    <a:pt x="782722" y="5112480"/>
                  </a:lnTo>
                  <a:lnTo>
                    <a:pt x="816990" y="5149310"/>
                  </a:lnTo>
                  <a:lnTo>
                    <a:pt x="851973" y="5185383"/>
                  </a:lnTo>
                  <a:lnTo>
                    <a:pt x="887657" y="5220697"/>
                  </a:lnTo>
                  <a:lnTo>
                    <a:pt x="924026" y="5255248"/>
                  </a:lnTo>
                  <a:lnTo>
                    <a:pt x="961065" y="5289034"/>
                  </a:lnTo>
                  <a:lnTo>
                    <a:pt x="998760" y="5322050"/>
                  </a:lnTo>
                  <a:lnTo>
                    <a:pt x="1037096" y="5354293"/>
                  </a:lnTo>
                  <a:lnTo>
                    <a:pt x="1076057" y="5385761"/>
                  </a:lnTo>
                  <a:lnTo>
                    <a:pt x="1115629" y="5416450"/>
                  </a:lnTo>
                  <a:lnTo>
                    <a:pt x="1155797" y="5446356"/>
                  </a:lnTo>
                  <a:lnTo>
                    <a:pt x="1196545" y="5475478"/>
                  </a:lnTo>
                  <a:lnTo>
                    <a:pt x="1248996" y="5509133"/>
                  </a:lnTo>
                  <a:lnTo>
                    <a:pt x="1248996" y="0"/>
                  </a:lnTo>
                  <a:close/>
                </a:path>
              </a:pathLst>
            </a:custGeom>
            <a:solidFill>
              <a:srgbClr val="9F9D7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91290" y="6122923"/>
            <a:ext cx="18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533D34"/>
                </a:solidFill>
                <a:latin typeface="Cambria"/>
                <a:cs typeface="Cambria"/>
              </a:rPr>
              <a:t>5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290576"/>
            <a:ext cx="11982450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React.js:</a:t>
            </a:r>
            <a:endParaRPr sz="1800">
              <a:latin typeface="Tahoma"/>
              <a:cs typeface="Tahoma"/>
            </a:endParaRPr>
          </a:p>
          <a:p>
            <a:pPr marL="12700" marR="1047115">
              <a:lnSpc>
                <a:spcPct val="100000"/>
              </a:lnSpc>
              <a:spcBef>
                <a:spcPts val="2160"/>
              </a:spcBef>
            </a:pP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React.js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533D34"/>
                </a:solidFill>
                <a:latin typeface="Tahoma"/>
                <a:cs typeface="Tahoma"/>
              </a:rPr>
              <a:t>is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4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popular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JavaScript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library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for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building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user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interfaces.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90" dirty="0">
                <a:solidFill>
                  <a:srgbClr val="533D34"/>
                </a:solidFill>
                <a:latin typeface="Tahoma"/>
                <a:cs typeface="Tahoma"/>
              </a:rPr>
              <a:t>It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enables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developers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to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create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interactive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reusable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UI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components,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533D34"/>
                </a:solidFill>
                <a:latin typeface="Tahoma"/>
                <a:cs typeface="Tahoma"/>
              </a:rPr>
              <a:t>making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it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easier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to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build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533D34"/>
                </a:solidFill>
                <a:latin typeface="Tahoma"/>
                <a:cs typeface="Tahoma"/>
              </a:rPr>
              <a:t>dynamic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responsive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web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applications.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Install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React.js,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4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JavaScript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library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for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building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user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interfaces.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Follow</a:t>
            </a:r>
            <a:r>
              <a:rPr sz="1800" spc="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installation</a:t>
            </a:r>
            <a:r>
              <a:rPr sz="1800" spc="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75" dirty="0">
                <a:solidFill>
                  <a:srgbClr val="533D34"/>
                </a:solidFill>
                <a:latin typeface="Tahoma"/>
                <a:cs typeface="Tahoma"/>
              </a:rPr>
              <a:t>guide:</a:t>
            </a:r>
            <a:r>
              <a:rPr sz="1800" spc="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u="sng" spc="-140" dirty="0">
                <a:solidFill>
                  <a:srgbClr val="AC5B4B"/>
                </a:solidFill>
                <a:uFill>
                  <a:solidFill>
                    <a:srgbClr val="AC5B4B"/>
                  </a:solidFill>
                </a:uFill>
                <a:latin typeface="Tahoma"/>
                <a:cs typeface="Tahoma"/>
                <a:hlinkClick r:id="rId2"/>
              </a:rPr>
              <a:t>https://reactjs.org/docs/create-</a:t>
            </a:r>
            <a:r>
              <a:rPr sz="1800" u="sng" spc="-145" dirty="0">
                <a:solidFill>
                  <a:srgbClr val="AC5B4B"/>
                </a:solidFill>
                <a:uFill>
                  <a:solidFill>
                    <a:srgbClr val="AC5B4B"/>
                  </a:solidFill>
                </a:uFill>
                <a:latin typeface="Tahoma"/>
                <a:cs typeface="Tahoma"/>
                <a:hlinkClick r:id="rId2"/>
              </a:rPr>
              <a:t>a-</a:t>
            </a:r>
            <a:r>
              <a:rPr sz="1800" u="sng" spc="-100" dirty="0">
                <a:solidFill>
                  <a:srgbClr val="AC5B4B"/>
                </a:solidFill>
                <a:uFill>
                  <a:solidFill>
                    <a:srgbClr val="AC5B4B"/>
                  </a:solidFill>
                </a:uFill>
                <a:latin typeface="Tahoma"/>
                <a:cs typeface="Tahoma"/>
                <a:hlinkClick r:id="rId2"/>
              </a:rPr>
              <a:t>new-</a:t>
            </a:r>
            <a:r>
              <a:rPr sz="1800" u="sng" spc="-120" dirty="0">
                <a:solidFill>
                  <a:srgbClr val="AC5B4B"/>
                </a:solidFill>
                <a:uFill>
                  <a:solidFill>
                    <a:srgbClr val="AC5B4B"/>
                  </a:solidFill>
                </a:uFill>
                <a:latin typeface="Tahoma"/>
                <a:cs typeface="Tahoma"/>
                <a:hlinkClick r:id="rId2"/>
              </a:rPr>
              <a:t>react-</a:t>
            </a:r>
            <a:r>
              <a:rPr sz="1800" u="sng" spc="-10" dirty="0">
                <a:solidFill>
                  <a:srgbClr val="AC5B4B"/>
                </a:solidFill>
                <a:uFill>
                  <a:solidFill>
                    <a:srgbClr val="AC5B4B"/>
                  </a:solidFill>
                </a:uFill>
                <a:latin typeface="Tahoma"/>
                <a:cs typeface="Tahoma"/>
                <a:hlinkClick r:id="rId2"/>
              </a:rPr>
              <a:t>app.html</a:t>
            </a:r>
            <a:endParaRPr sz="1800">
              <a:latin typeface="Tahoma"/>
              <a:cs typeface="Tahoma"/>
            </a:endParaRPr>
          </a:p>
          <a:p>
            <a:pPr marL="12700" marR="154305">
              <a:lnSpc>
                <a:spcPct val="100000"/>
              </a:lnSpc>
              <a:spcBef>
                <a:spcPts val="2165"/>
              </a:spcBef>
            </a:pP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HTML,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CSS,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533D34"/>
                </a:solidFill>
                <a:latin typeface="Tahoma"/>
                <a:cs typeface="Tahoma"/>
              </a:rPr>
              <a:t>JavaScript: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533D34"/>
                </a:solidFill>
                <a:latin typeface="Tahoma"/>
                <a:cs typeface="Tahoma"/>
              </a:rPr>
              <a:t>Basic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knowledge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of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33D34"/>
                </a:solidFill>
                <a:latin typeface="Tahoma"/>
                <a:cs typeface="Tahoma"/>
              </a:rPr>
              <a:t>HTML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for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creating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structure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of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your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533D34"/>
                </a:solidFill>
                <a:latin typeface="Tahoma"/>
                <a:cs typeface="Tahoma"/>
              </a:rPr>
              <a:t>app,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CSS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for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styling,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JavaScript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for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client-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side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interactivity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is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essential.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</a:pP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Database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Connectivity:</a:t>
            </a: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Use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4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MongoDB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driver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33D34"/>
                </a:solidFill>
                <a:latin typeface="Tahoma"/>
                <a:cs typeface="Tahoma"/>
              </a:rPr>
              <a:t>or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533D34"/>
                </a:solidFill>
                <a:latin typeface="Tahoma"/>
                <a:cs typeface="Tahoma"/>
              </a:rPr>
              <a:t>an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533D34"/>
                </a:solidFill>
                <a:latin typeface="Tahoma"/>
                <a:cs typeface="Tahoma"/>
              </a:rPr>
              <a:t>Object-Document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Mapping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(ODM)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library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like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Mongoose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to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connect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your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Node.js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server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with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MongoDB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database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perform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33D34"/>
                </a:solidFill>
                <a:latin typeface="Tahoma"/>
                <a:cs typeface="Tahoma"/>
              </a:rPr>
              <a:t>CRUD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(Create,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533D34"/>
                </a:solidFill>
                <a:latin typeface="Tahoma"/>
                <a:cs typeface="Tahoma"/>
              </a:rPr>
              <a:t>Read,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Update,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Delete)</a:t>
            </a:r>
            <a:r>
              <a:rPr sz="1800" spc="-1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operations.</a:t>
            </a:r>
            <a:r>
              <a:rPr sz="1800" spc="-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To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Connect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Database </a:t>
            </a: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with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Node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90" dirty="0">
                <a:solidFill>
                  <a:srgbClr val="533D34"/>
                </a:solidFill>
                <a:latin typeface="Tahoma"/>
                <a:cs typeface="Tahoma"/>
              </a:rPr>
              <a:t>JS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go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through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below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provided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link: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https://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  <a:hlinkClick r:id="rId3"/>
              </a:rPr>
              <a:t>www.section.io/engineering-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  <a:hlinkClick r:id="rId3"/>
              </a:rPr>
              <a:t>education/nodejs-</a:t>
            </a:r>
            <a:r>
              <a:rPr sz="1800" spc="3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mongoosejs-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mongodb/</a:t>
            </a:r>
            <a:endParaRPr sz="1800">
              <a:latin typeface="Tahoma"/>
              <a:cs typeface="Tahoma"/>
            </a:endParaRPr>
          </a:p>
          <a:p>
            <a:pPr marL="12700" marR="697230">
              <a:lnSpc>
                <a:spcPct val="100000"/>
              </a:lnSpc>
              <a:spcBef>
                <a:spcPts val="2160"/>
              </a:spcBef>
            </a:pP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Front-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end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Framework: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533D34"/>
                </a:solidFill>
                <a:latin typeface="Tahoma"/>
                <a:cs typeface="Tahoma"/>
              </a:rPr>
              <a:t>Utilize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533D34"/>
                </a:solidFill>
                <a:latin typeface="Tahoma"/>
                <a:cs typeface="Tahoma"/>
              </a:rPr>
              <a:t>Reactjs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33D34"/>
                </a:solidFill>
                <a:latin typeface="Tahoma"/>
                <a:cs typeface="Tahoma"/>
              </a:rPr>
              <a:t>to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build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user-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facing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 part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of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application,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including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entering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complaints,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533D34"/>
                </a:solidFill>
                <a:latin typeface="Tahoma"/>
                <a:cs typeface="Tahoma"/>
              </a:rPr>
              <a:t>status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of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the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complaints,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user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interfaces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for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533D34"/>
                </a:solidFill>
                <a:latin typeface="Tahoma"/>
                <a:cs typeface="Tahoma"/>
              </a:rPr>
              <a:t>admin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dashboard.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solidFill>
                  <a:srgbClr val="533D34"/>
                </a:solidFill>
                <a:latin typeface="Tahoma"/>
                <a:cs typeface="Tahoma"/>
              </a:rPr>
              <a:t>For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533D34"/>
                </a:solidFill>
                <a:latin typeface="Tahoma"/>
                <a:cs typeface="Tahoma"/>
              </a:rPr>
              <a:t>making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better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UI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we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80" dirty="0">
                <a:solidFill>
                  <a:srgbClr val="533D34"/>
                </a:solidFill>
                <a:latin typeface="Tahoma"/>
                <a:cs typeface="Tahoma"/>
              </a:rPr>
              <a:t>have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also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used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some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libraries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like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material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UI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 boostrap.</a:t>
            </a:r>
            <a:endParaRPr sz="1800">
              <a:latin typeface="Tahoma"/>
              <a:cs typeface="Tahoma"/>
            </a:endParaRPr>
          </a:p>
          <a:p>
            <a:pPr marL="12700" marR="722630">
              <a:lnSpc>
                <a:spcPct val="100000"/>
              </a:lnSpc>
              <a:spcBef>
                <a:spcPts val="2165"/>
              </a:spcBef>
            </a:pP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Version</a:t>
            </a:r>
            <a:r>
              <a:rPr sz="1800" spc="-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Control: Use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Git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for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version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control,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enabling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collaboration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tracking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5" dirty="0">
                <a:solidFill>
                  <a:srgbClr val="533D34"/>
                </a:solidFill>
                <a:latin typeface="Tahoma"/>
                <a:cs typeface="Tahoma"/>
              </a:rPr>
              <a:t>changes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throughout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development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process.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Platforms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like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GitHub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33D34"/>
                </a:solidFill>
                <a:latin typeface="Tahoma"/>
                <a:cs typeface="Tahoma"/>
              </a:rPr>
              <a:t>or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Bitbucket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can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host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your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repository.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" y="6052515"/>
            <a:ext cx="8038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Git:</a:t>
            </a:r>
            <a:r>
              <a:rPr sz="1800" spc="-1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Download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installation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instructions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can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be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found</a:t>
            </a:r>
            <a:r>
              <a:rPr sz="1800" spc="-1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95" dirty="0">
                <a:solidFill>
                  <a:srgbClr val="533D34"/>
                </a:solidFill>
                <a:latin typeface="Tahoma"/>
                <a:cs typeface="Tahoma"/>
              </a:rPr>
              <a:t>at: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https://git-</a:t>
            </a: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scm.com/downloads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216910" cy="3480435"/>
          </a:xfrm>
          <a:custGeom>
            <a:avLst/>
            <a:gdLst/>
            <a:ahLst/>
            <a:cxnLst/>
            <a:rect l="l" t="t" r="r" b="b"/>
            <a:pathLst>
              <a:path w="3216910" h="3480435">
                <a:moveTo>
                  <a:pt x="3216401" y="0"/>
                </a:moveTo>
                <a:lnTo>
                  <a:pt x="0" y="0"/>
                </a:lnTo>
                <a:lnTo>
                  <a:pt x="0" y="3408807"/>
                </a:lnTo>
                <a:lnTo>
                  <a:pt x="112170" y="3438779"/>
                </a:lnTo>
                <a:lnTo>
                  <a:pt x="158756" y="3448217"/>
                </a:lnTo>
                <a:lnTo>
                  <a:pt x="205959" y="3456398"/>
                </a:lnTo>
                <a:lnTo>
                  <a:pt x="253730" y="3463344"/>
                </a:lnTo>
                <a:lnTo>
                  <a:pt x="302018" y="3469077"/>
                </a:lnTo>
                <a:lnTo>
                  <a:pt x="350774" y="3473619"/>
                </a:lnTo>
                <a:lnTo>
                  <a:pt x="399947" y="3476991"/>
                </a:lnTo>
                <a:lnTo>
                  <a:pt x="449488" y="3479215"/>
                </a:lnTo>
                <a:lnTo>
                  <a:pt x="499347" y="3480313"/>
                </a:lnTo>
                <a:lnTo>
                  <a:pt x="549473" y="3480307"/>
                </a:lnTo>
                <a:lnTo>
                  <a:pt x="599817" y="3479218"/>
                </a:lnTo>
                <a:lnTo>
                  <a:pt x="650329" y="3477069"/>
                </a:lnTo>
                <a:lnTo>
                  <a:pt x="700959" y="3473882"/>
                </a:lnTo>
                <a:lnTo>
                  <a:pt x="751657" y="3469677"/>
                </a:lnTo>
                <a:lnTo>
                  <a:pt x="802373" y="3464478"/>
                </a:lnTo>
                <a:lnTo>
                  <a:pt x="853057" y="3458306"/>
                </a:lnTo>
                <a:lnTo>
                  <a:pt x="903659" y="3451182"/>
                </a:lnTo>
                <a:lnTo>
                  <a:pt x="954129" y="3443128"/>
                </a:lnTo>
                <a:lnTo>
                  <a:pt x="1004418" y="3434167"/>
                </a:lnTo>
                <a:lnTo>
                  <a:pt x="1054475" y="3424320"/>
                </a:lnTo>
                <a:lnTo>
                  <a:pt x="1104251" y="3413609"/>
                </a:lnTo>
                <a:lnTo>
                  <a:pt x="1153695" y="3402056"/>
                </a:lnTo>
                <a:lnTo>
                  <a:pt x="1202758" y="3389683"/>
                </a:lnTo>
                <a:lnTo>
                  <a:pt x="1251389" y="3376511"/>
                </a:lnTo>
                <a:lnTo>
                  <a:pt x="1299539" y="3362562"/>
                </a:lnTo>
                <a:lnTo>
                  <a:pt x="1347158" y="3347859"/>
                </a:lnTo>
                <a:lnTo>
                  <a:pt x="1394196" y="3332422"/>
                </a:lnTo>
                <a:lnTo>
                  <a:pt x="1440602" y="3316274"/>
                </a:lnTo>
                <a:lnTo>
                  <a:pt x="1486328" y="3299437"/>
                </a:lnTo>
                <a:lnTo>
                  <a:pt x="1531322" y="3281932"/>
                </a:lnTo>
                <a:lnTo>
                  <a:pt x="1575536" y="3263782"/>
                </a:lnTo>
                <a:lnTo>
                  <a:pt x="1618918" y="3245007"/>
                </a:lnTo>
                <a:lnTo>
                  <a:pt x="1661420" y="3225631"/>
                </a:lnTo>
                <a:lnTo>
                  <a:pt x="1702991" y="3205674"/>
                </a:lnTo>
                <a:lnTo>
                  <a:pt x="1743582" y="3185160"/>
                </a:lnTo>
                <a:lnTo>
                  <a:pt x="1795948" y="3157079"/>
                </a:lnTo>
                <a:lnTo>
                  <a:pt x="1847053" y="3127824"/>
                </a:lnTo>
                <a:lnTo>
                  <a:pt x="1896910" y="3097426"/>
                </a:lnTo>
                <a:lnTo>
                  <a:pt x="1945536" y="3065920"/>
                </a:lnTo>
                <a:lnTo>
                  <a:pt x="1992947" y="3033340"/>
                </a:lnTo>
                <a:lnTo>
                  <a:pt x="2039157" y="2999719"/>
                </a:lnTo>
                <a:lnTo>
                  <a:pt x="2084182" y="2965091"/>
                </a:lnTo>
                <a:lnTo>
                  <a:pt x="2128038" y="2929491"/>
                </a:lnTo>
                <a:lnTo>
                  <a:pt x="2170740" y="2892952"/>
                </a:lnTo>
                <a:lnTo>
                  <a:pt x="2212304" y="2855507"/>
                </a:lnTo>
                <a:lnTo>
                  <a:pt x="2252744" y="2817191"/>
                </a:lnTo>
                <a:lnTo>
                  <a:pt x="2292077" y="2778038"/>
                </a:lnTo>
                <a:lnTo>
                  <a:pt x="2330319" y="2738081"/>
                </a:lnTo>
                <a:lnTo>
                  <a:pt x="2367483" y="2697354"/>
                </a:lnTo>
                <a:lnTo>
                  <a:pt x="2403587" y="2655891"/>
                </a:lnTo>
                <a:lnTo>
                  <a:pt x="2438645" y="2613725"/>
                </a:lnTo>
                <a:lnTo>
                  <a:pt x="2472674" y="2570891"/>
                </a:lnTo>
                <a:lnTo>
                  <a:pt x="2505687" y="2527423"/>
                </a:lnTo>
                <a:lnTo>
                  <a:pt x="2537702" y="2483354"/>
                </a:lnTo>
                <a:lnTo>
                  <a:pt x="2568733" y="2438718"/>
                </a:lnTo>
                <a:lnTo>
                  <a:pt x="2598796" y="2393549"/>
                </a:lnTo>
                <a:lnTo>
                  <a:pt x="2627906" y="2347880"/>
                </a:lnTo>
                <a:lnTo>
                  <a:pt x="2656080" y="2301746"/>
                </a:lnTo>
                <a:lnTo>
                  <a:pt x="2683331" y="2255181"/>
                </a:lnTo>
                <a:lnTo>
                  <a:pt x="2709677" y="2208218"/>
                </a:lnTo>
                <a:lnTo>
                  <a:pt x="2735132" y="2160890"/>
                </a:lnTo>
                <a:lnTo>
                  <a:pt x="2759711" y="2113233"/>
                </a:lnTo>
                <a:lnTo>
                  <a:pt x="2783431" y="2065279"/>
                </a:lnTo>
                <a:lnTo>
                  <a:pt x="2806307" y="2017063"/>
                </a:lnTo>
                <a:lnTo>
                  <a:pt x="2828354" y="1968618"/>
                </a:lnTo>
                <a:lnTo>
                  <a:pt x="2849588" y="1919978"/>
                </a:lnTo>
                <a:lnTo>
                  <a:pt x="2870024" y="1871177"/>
                </a:lnTo>
                <a:lnTo>
                  <a:pt x="2889677" y="1822249"/>
                </a:lnTo>
                <a:lnTo>
                  <a:pt x="2908564" y="1773228"/>
                </a:lnTo>
                <a:lnTo>
                  <a:pt x="2926700" y="1724147"/>
                </a:lnTo>
                <a:lnTo>
                  <a:pt x="2944100" y="1675041"/>
                </a:lnTo>
                <a:lnTo>
                  <a:pt x="2960779" y="1625942"/>
                </a:lnTo>
                <a:lnTo>
                  <a:pt x="2976754" y="1576886"/>
                </a:lnTo>
                <a:lnTo>
                  <a:pt x="2992039" y="1527905"/>
                </a:lnTo>
                <a:lnTo>
                  <a:pt x="3006650" y="1479034"/>
                </a:lnTo>
                <a:lnTo>
                  <a:pt x="3020603" y="1430306"/>
                </a:lnTo>
                <a:lnTo>
                  <a:pt x="3033913" y="1381755"/>
                </a:lnTo>
                <a:lnTo>
                  <a:pt x="3046596" y="1333416"/>
                </a:lnTo>
                <a:lnTo>
                  <a:pt x="3058667" y="1285321"/>
                </a:lnTo>
                <a:lnTo>
                  <a:pt x="3070141" y="1237505"/>
                </a:lnTo>
                <a:lnTo>
                  <a:pt x="3081034" y="1190002"/>
                </a:lnTo>
                <a:lnTo>
                  <a:pt x="3091362" y="1142845"/>
                </a:lnTo>
                <a:lnTo>
                  <a:pt x="3101139" y="1096068"/>
                </a:lnTo>
                <a:lnTo>
                  <a:pt x="3110382" y="1049706"/>
                </a:lnTo>
                <a:lnTo>
                  <a:pt x="3119106" y="1003791"/>
                </a:lnTo>
                <a:lnTo>
                  <a:pt x="3127327" y="958358"/>
                </a:lnTo>
                <a:lnTo>
                  <a:pt x="3135059" y="913440"/>
                </a:lnTo>
                <a:lnTo>
                  <a:pt x="3142319" y="869072"/>
                </a:lnTo>
                <a:lnTo>
                  <a:pt x="3149122" y="825286"/>
                </a:lnTo>
                <a:lnTo>
                  <a:pt x="3155483" y="782118"/>
                </a:lnTo>
                <a:lnTo>
                  <a:pt x="3161418" y="739601"/>
                </a:lnTo>
                <a:lnTo>
                  <a:pt x="3166942" y="697768"/>
                </a:lnTo>
                <a:lnTo>
                  <a:pt x="3172071" y="656654"/>
                </a:lnTo>
                <a:lnTo>
                  <a:pt x="3176821" y="616292"/>
                </a:lnTo>
                <a:lnTo>
                  <a:pt x="3181206" y="576716"/>
                </a:lnTo>
                <a:lnTo>
                  <a:pt x="3188946" y="500058"/>
                </a:lnTo>
                <a:lnTo>
                  <a:pt x="3195414" y="426950"/>
                </a:lnTo>
                <a:lnTo>
                  <a:pt x="3200736" y="357663"/>
                </a:lnTo>
                <a:lnTo>
                  <a:pt x="3205034" y="292468"/>
                </a:lnTo>
                <a:lnTo>
                  <a:pt x="3208433" y="231635"/>
                </a:lnTo>
                <a:lnTo>
                  <a:pt x="3211056" y="175435"/>
                </a:lnTo>
                <a:lnTo>
                  <a:pt x="3213808" y="100413"/>
                </a:lnTo>
                <a:lnTo>
                  <a:pt x="3216401" y="0"/>
                </a:lnTo>
                <a:close/>
              </a:path>
            </a:pathLst>
          </a:custGeom>
          <a:solidFill>
            <a:srgbClr val="9F9D79">
              <a:alpha val="7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7623" y="1622297"/>
            <a:ext cx="3154376" cy="52262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1664"/>
            <a:ext cx="2476500" cy="4560570"/>
            <a:chOff x="0" y="11664"/>
            <a:chExt cx="2476500" cy="45605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673095"/>
              <a:ext cx="1696974" cy="18986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1664"/>
              <a:ext cx="2476500" cy="33655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00660" y="16256"/>
            <a:ext cx="11850370" cy="661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Development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Environment: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Choose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4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code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editor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33D34"/>
                </a:solidFill>
                <a:latin typeface="Tahoma"/>
                <a:cs typeface="Tahoma"/>
              </a:rPr>
              <a:t>or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533D34"/>
                </a:solidFill>
                <a:latin typeface="Tahoma"/>
                <a:cs typeface="Tahoma"/>
              </a:rPr>
              <a:t>Integrated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Development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Environment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(IDE)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that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suits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your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preferences,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533D34"/>
                </a:solidFill>
                <a:latin typeface="Tahoma"/>
                <a:cs typeface="Tahoma"/>
              </a:rPr>
              <a:t>such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as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Visual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Studio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Code,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Sublime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Text,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33D34"/>
                </a:solidFill>
                <a:latin typeface="Tahoma"/>
                <a:cs typeface="Tahoma"/>
              </a:rPr>
              <a:t>or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WebStorm.</a:t>
            </a:r>
            <a:endParaRPr sz="1800">
              <a:latin typeface="Tahoma"/>
              <a:cs typeface="Tahoma"/>
            </a:endParaRPr>
          </a:p>
          <a:p>
            <a:pPr marL="164465" indent="-151765">
              <a:lnSpc>
                <a:spcPct val="100000"/>
              </a:lnSpc>
              <a:spcBef>
                <a:spcPts val="2160"/>
              </a:spcBef>
              <a:buChar char="•"/>
              <a:tabLst>
                <a:tab pos="164465" algn="l"/>
              </a:tabLst>
            </a:pP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Visual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Studio</a:t>
            </a:r>
            <a:r>
              <a:rPr sz="1800" spc="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Code: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Download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from</a:t>
            </a:r>
            <a:r>
              <a:rPr sz="1800" spc="-1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u="sng" spc="-105" dirty="0">
                <a:solidFill>
                  <a:srgbClr val="AC5B4B"/>
                </a:solidFill>
                <a:uFill>
                  <a:solidFill>
                    <a:srgbClr val="AC5B4B"/>
                  </a:solidFill>
                </a:uFill>
                <a:latin typeface="Tahoma"/>
                <a:cs typeface="Tahoma"/>
                <a:hlinkClick r:id="rId5"/>
              </a:rPr>
              <a:t>https://code.visualstudio.com/download</a:t>
            </a:r>
            <a:endParaRPr sz="1800">
              <a:latin typeface="Tahoma"/>
              <a:cs typeface="Tahoma"/>
            </a:endParaRPr>
          </a:p>
          <a:p>
            <a:pPr marL="12700" marR="4946650">
              <a:lnSpc>
                <a:spcPct val="100000"/>
              </a:lnSpc>
              <a:spcBef>
                <a:spcPts val="2160"/>
              </a:spcBef>
            </a:pP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To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run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existing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Video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Conference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App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project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downloaded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from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GitHub: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Follow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below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steps: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Clone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Repository: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Open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533D34"/>
                </a:solidFill>
                <a:latin typeface="Tahoma"/>
                <a:cs typeface="Tahoma"/>
              </a:rPr>
              <a:t>your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terminal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33D34"/>
                </a:solidFill>
                <a:latin typeface="Tahoma"/>
                <a:cs typeface="Tahoma"/>
              </a:rPr>
              <a:t>or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command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prompt.</a:t>
            </a:r>
            <a:endParaRPr sz="1800">
              <a:latin typeface="Tahoma"/>
              <a:cs typeface="Tahoma"/>
            </a:endParaRPr>
          </a:p>
          <a:p>
            <a:pPr marL="12700" marR="5323840">
              <a:lnSpc>
                <a:spcPct val="100000"/>
              </a:lnSpc>
            </a:pP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Navigate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to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directory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where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you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want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to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store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e-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commerce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533D34"/>
                </a:solidFill>
                <a:latin typeface="Tahoma"/>
                <a:cs typeface="Tahoma"/>
              </a:rPr>
              <a:t>app.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Execute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following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command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to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clone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repository: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40" dirty="0">
                <a:solidFill>
                  <a:srgbClr val="533D34"/>
                </a:solidFill>
                <a:latin typeface="Tahoma"/>
                <a:cs typeface="Tahoma"/>
              </a:rPr>
              <a:t>git</a:t>
            </a:r>
            <a:r>
              <a:rPr sz="1800" spc="1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533D34"/>
                </a:solidFill>
                <a:latin typeface="Tahoma"/>
                <a:cs typeface="Tahoma"/>
              </a:rPr>
              <a:t>clone:</a:t>
            </a:r>
            <a:r>
              <a:rPr sz="1800" spc="10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u="sng" spc="-150" dirty="0">
                <a:solidFill>
                  <a:srgbClr val="AC5B4B"/>
                </a:solidFill>
                <a:uFill>
                  <a:solidFill>
                    <a:srgbClr val="AC5B4B"/>
                  </a:solidFill>
                </a:uFill>
                <a:latin typeface="Tahoma"/>
                <a:cs typeface="Tahoma"/>
                <a:hlinkClick r:id="rId6"/>
              </a:rPr>
              <a:t>https://github.com/awdhesh-</a:t>
            </a:r>
            <a:r>
              <a:rPr sz="1800" u="sng" spc="-125" dirty="0">
                <a:solidFill>
                  <a:srgbClr val="AC5B4B"/>
                </a:solidFill>
                <a:uFill>
                  <a:solidFill>
                    <a:srgbClr val="AC5B4B"/>
                  </a:solidFill>
                </a:uFill>
                <a:latin typeface="Tahoma"/>
                <a:cs typeface="Tahoma"/>
                <a:hlinkClick r:id="rId6"/>
              </a:rPr>
              <a:t>student/complaint-</a:t>
            </a:r>
            <a:r>
              <a:rPr sz="1800" u="sng" spc="-55" dirty="0">
                <a:solidFill>
                  <a:srgbClr val="AC5B4B"/>
                </a:solidFill>
                <a:uFill>
                  <a:solidFill>
                    <a:srgbClr val="AC5B4B"/>
                  </a:solidFill>
                </a:uFill>
                <a:latin typeface="Tahoma"/>
                <a:cs typeface="Tahoma"/>
                <a:hlinkClick r:id="rId6"/>
              </a:rPr>
              <a:t>registery.git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Install</a:t>
            </a:r>
            <a:r>
              <a:rPr sz="1800" spc="-1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Dependencies:</a:t>
            </a:r>
            <a:endParaRPr sz="1800">
              <a:latin typeface="Tahoma"/>
              <a:cs typeface="Tahoma"/>
            </a:endParaRPr>
          </a:p>
          <a:p>
            <a:pPr marL="164465" indent="-151765">
              <a:lnSpc>
                <a:spcPct val="100000"/>
              </a:lnSpc>
              <a:spcBef>
                <a:spcPts val="2160"/>
              </a:spcBef>
              <a:buChar char="•"/>
              <a:tabLst>
                <a:tab pos="164465" algn="l"/>
              </a:tabLst>
            </a:pP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Navigate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into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cloned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repository</a:t>
            </a:r>
            <a:r>
              <a:rPr sz="1800" spc="-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directory: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cd</a:t>
            </a:r>
            <a:r>
              <a:rPr sz="180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complaint-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registery</a:t>
            </a:r>
            <a:endParaRPr sz="1800">
              <a:latin typeface="Tahoma"/>
              <a:cs typeface="Tahoma"/>
            </a:endParaRPr>
          </a:p>
          <a:p>
            <a:pPr marL="164465" indent="-151765">
              <a:lnSpc>
                <a:spcPct val="100000"/>
              </a:lnSpc>
              <a:buChar char="•"/>
              <a:tabLst>
                <a:tab pos="164465" algn="l"/>
              </a:tabLst>
            </a:pP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Install</a:t>
            </a:r>
            <a:r>
              <a:rPr sz="1800" spc="-1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required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dependencies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by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running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following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commands:</a:t>
            </a:r>
            <a:endParaRPr sz="1800">
              <a:latin typeface="Tahoma"/>
              <a:cs typeface="Tahoma"/>
            </a:endParaRPr>
          </a:p>
          <a:p>
            <a:pPr marL="12700" marR="10697210">
              <a:lnSpc>
                <a:spcPct val="100000"/>
              </a:lnSpc>
            </a:pP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cd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frontend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npm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install </a:t>
            </a:r>
            <a:r>
              <a:rPr sz="1800" spc="-105" dirty="0">
                <a:solidFill>
                  <a:srgbClr val="533D34"/>
                </a:solidFill>
                <a:latin typeface="Tahoma"/>
                <a:cs typeface="Tahoma"/>
              </a:rPr>
              <a:t>cd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533D34"/>
                </a:solidFill>
                <a:latin typeface="Tahoma"/>
                <a:cs typeface="Tahoma"/>
              </a:rPr>
              <a:t>../backend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npm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install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Start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Development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Server:</a:t>
            </a:r>
            <a:endParaRPr sz="1800">
              <a:latin typeface="Tahoma"/>
              <a:cs typeface="Tahoma"/>
            </a:endParaRPr>
          </a:p>
          <a:p>
            <a:pPr marL="164465" indent="-151765">
              <a:lnSpc>
                <a:spcPct val="100000"/>
              </a:lnSpc>
              <a:buChar char="•"/>
              <a:tabLst>
                <a:tab pos="164465" algn="l"/>
              </a:tabLst>
            </a:pP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online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complaint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registration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management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533D34"/>
                </a:solidFill>
                <a:latin typeface="Tahoma"/>
                <a:cs typeface="Tahoma"/>
              </a:rPr>
              <a:t>app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will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be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accessible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533D34"/>
                </a:solidFill>
                <a:latin typeface="Tahoma"/>
                <a:cs typeface="Tahoma"/>
              </a:rPr>
              <a:t>at</a:t>
            </a:r>
            <a:r>
              <a:rPr sz="1800" spc="-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u="sng" spc="-65" dirty="0">
                <a:solidFill>
                  <a:srgbClr val="AC5B4B"/>
                </a:solidFill>
                <a:uFill>
                  <a:solidFill>
                    <a:srgbClr val="AC5B4B"/>
                  </a:solidFill>
                </a:uFill>
                <a:latin typeface="Tahoma"/>
                <a:cs typeface="Tahoma"/>
                <a:hlinkClick r:id="rId7"/>
              </a:rPr>
              <a:t>http://localhost:3000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88480"/>
            <a:chOff x="0" y="0"/>
            <a:chExt cx="12192000" cy="6888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88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38352"/>
              <a:ext cx="1905634" cy="59691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4223" y="444423"/>
              <a:ext cx="2017649" cy="596912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8739" y="16256"/>
            <a:ext cx="9989820" cy="664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PROJECT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STRUCTURE:</a:t>
            </a:r>
            <a:endParaRPr sz="1800">
              <a:latin typeface="Tahoma"/>
              <a:cs typeface="Tahoma"/>
            </a:endParaRPr>
          </a:p>
          <a:p>
            <a:pPr marL="1918335" marR="5080">
              <a:lnSpc>
                <a:spcPct val="100200"/>
              </a:lnSpc>
              <a:spcBef>
                <a:spcPts val="1350"/>
              </a:spcBef>
            </a:pPr>
            <a:r>
              <a:rPr sz="1800" b="1" dirty="0">
                <a:latin typeface="Calibri"/>
                <a:cs typeface="Calibri"/>
              </a:rPr>
              <a:t>Application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Flow:</a:t>
            </a:r>
            <a:r>
              <a:rPr sz="1800" b="1" spc="3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Doctor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Admin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0" dirty="0">
                <a:latin typeface="Calibri"/>
                <a:cs typeface="Calibri"/>
              </a:rPr>
              <a:t> takes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user.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roles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responsibilities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two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inferred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endpoints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summary:</a:t>
            </a:r>
            <a:endParaRPr sz="1800">
              <a:latin typeface="Calibri"/>
              <a:cs typeface="Calibri"/>
            </a:endParaRPr>
          </a:p>
          <a:p>
            <a:pPr marL="1918335">
              <a:lnSpc>
                <a:spcPct val="100000"/>
              </a:lnSpc>
              <a:spcBef>
                <a:spcPts val="800"/>
              </a:spcBef>
            </a:pPr>
            <a:r>
              <a:rPr sz="1800" spc="-10" dirty="0">
                <a:latin typeface="Calibri"/>
                <a:cs typeface="Calibri"/>
              </a:rPr>
              <a:t>Customer/Ordinary:</a:t>
            </a:r>
            <a:endParaRPr sz="1800">
              <a:latin typeface="Calibri"/>
              <a:cs typeface="Calibri"/>
            </a:endParaRPr>
          </a:p>
          <a:p>
            <a:pPr marL="2091055" indent="-176530">
              <a:lnSpc>
                <a:spcPct val="100000"/>
              </a:lnSpc>
              <a:spcBef>
                <a:spcPts val="795"/>
              </a:spcBef>
              <a:buSzPct val="94444"/>
              <a:buAutoNum type="arabicPeriod"/>
              <a:tabLst>
                <a:tab pos="2091055" algn="l"/>
              </a:tabLst>
            </a:pP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account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email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password.</a:t>
            </a:r>
            <a:endParaRPr sz="1800">
              <a:latin typeface="Calibri"/>
              <a:cs typeface="Calibri"/>
            </a:endParaRPr>
          </a:p>
          <a:p>
            <a:pPr marL="2091055" indent="-176530">
              <a:lnSpc>
                <a:spcPct val="100000"/>
              </a:lnSpc>
              <a:buSzPct val="94444"/>
              <a:buAutoNum type="arabicPeriod"/>
              <a:tabLst>
                <a:tab pos="2091055" algn="l"/>
              </a:tabLst>
            </a:pPr>
            <a:r>
              <a:rPr sz="1800" dirty="0">
                <a:latin typeface="Calibri"/>
                <a:cs typeface="Calibri"/>
              </a:rPr>
              <a:t>They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automatically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doctors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dashboard.</a:t>
            </a:r>
            <a:endParaRPr sz="1800">
              <a:latin typeface="Calibri"/>
              <a:cs typeface="Calibri"/>
            </a:endParaRPr>
          </a:p>
          <a:p>
            <a:pPr marL="1918335" marR="269240" indent="-3810">
              <a:lnSpc>
                <a:spcPct val="100000"/>
              </a:lnSpc>
              <a:buSzPct val="94444"/>
              <a:buAutoNum type="arabicPeriod"/>
              <a:tabLst>
                <a:tab pos="2091055" algn="l"/>
              </a:tabLst>
            </a:pPr>
            <a:r>
              <a:rPr sz="1800" dirty="0">
                <a:latin typeface="Calibri"/>
                <a:cs typeface="Calibri"/>
              </a:rPr>
              <a:t>	After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clicking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Now,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appointment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documents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send.</a:t>
            </a:r>
            <a:endParaRPr sz="1800">
              <a:latin typeface="Calibri"/>
              <a:cs typeface="Calibri"/>
            </a:endParaRPr>
          </a:p>
          <a:p>
            <a:pPr marL="1918335" marR="691515" indent="-3810">
              <a:lnSpc>
                <a:spcPct val="100000"/>
              </a:lnSpc>
              <a:buSzPct val="94444"/>
              <a:buAutoNum type="arabicPeriod"/>
              <a:tabLst>
                <a:tab pos="2091055" algn="l"/>
              </a:tabLst>
            </a:pPr>
            <a:r>
              <a:rPr sz="1800" dirty="0">
                <a:latin typeface="Calibri"/>
                <a:cs typeface="Calibri"/>
              </a:rPr>
              <a:t>	They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status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appointment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notification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5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appointment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schedule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not.</a:t>
            </a:r>
            <a:endParaRPr sz="1800">
              <a:latin typeface="Calibri"/>
              <a:cs typeface="Calibri"/>
            </a:endParaRPr>
          </a:p>
          <a:p>
            <a:pPr marL="1918335" marR="431800" indent="-381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2091055" algn="l"/>
              </a:tabLst>
            </a:pPr>
            <a:r>
              <a:rPr sz="1800" dirty="0">
                <a:latin typeface="Calibri"/>
                <a:cs typeface="Calibri"/>
              </a:rPr>
              <a:t>	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cancel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it`s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history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status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booking.</a:t>
            </a:r>
            <a:endParaRPr sz="1800">
              <a:latin typeface="Calibri"/>
              <a:cs typeface="Calibri"/>
            </a:endParaRPr>
          </a:p>
          <a:p>
            <a:pPr marL="19183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Admin:</a:t>
            </a:r>
            <a:endParaRPr sz="1800">
              <a:latin typeface="Calibri"/>
              <a:cs typeface="Calibri"/>
            </a:endParaRPr>
          </a:p>
          <a:p>
            <a:pPr marL="2091055" lvl="1" indent="-176530">
              <a:lnSpc>
                <a:spcPct val="100000"/>
              </a:lnSpc>
              <a:spcBef>
                <a:spcPts val="790"/>
              </a:spcBef>
              <a:buSzPct val="94444"/>
              <a:buAutoNum type="arabicPeriod"/>
              <a:tabLst>
                <a:tab pos="2091055" algn="l"/>
              </a:tabLst>
            </a:pPr>
            <a:r>
              <a:rPr sz="1800" dirty="0">
                <a:latin typeface="Calibri"/>
                <a:cs typeface="Calibri"/>
              </a:rPr>
              <a:t>Manage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monitor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appointment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 marL="1918335">
              <a:lnSpc>
                <a:spcPts val="2155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doctors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application.</a:t>
            </a:r>
            <a:endParaRPr sz="1800">
              <a:latin typeface="Calibri"/>
              <a:cs typeface="Calibri"/>
            </a:endParaRPr>
          </a:p>
          <a:p>
            <a:pPr marL="1918335" marR="464820" lvl="1" indent="-3810">
              <a:lnSpc>
                <a:spcPts val="2170"/>
              </a:lnSpc>
              <a:spcBef>
                <a:spcPts val="60"/>
              </a:spcBef>
              <a:buSzPct val="94444"/>
              <a:buAutoNum type="arabicPeriod" startAt="2"/>
              <a:tabLst>
                <a:tab pos="2091055" algn="l"/>
              </a:tabLst>
            </a:pPr>
            <a:r>
              <a:rPr sz="1800" dirty="0">
                <a:latin typeface="Calibri"/>
                <a:cs typeface="Calibri"/>
              </a:rPr>
              <a:t>	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monitors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applicant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doctors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doctors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are </a:t>
            </a:r>
            <a:r>
              <a:rPr sz="1800" spc="-10" dirty="0">
                <a:latin typeface="Calibri"/>
                <a:cs typeface="Calibri"/>
              </a:rPr>
              <a:t>registered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app.</a:t>
            </a:r>
            <a:endParaRPr sz="1800">
              <a:latin typeface="Calibri"/>
              <a:cs typeface="Calibri"/>
            </a:endParaRPr>
          </a:p>
          <a:p>
            <a:pPr marL="1918335" marR="187325" lvl="1" indent="-3810">
              <a:lnSpc>
                <a:spcPts val="2160"/>
              </a:lnSpc>
              <a:buSzPct val="94444"/>
              <a:buAutoNum type="arabicPeriod" startAt="2"/>
              <a:tabLst>
                <a:tab pos="2091055" algn="l"/>
              </a:tabLst>
            </a:pPr>
            <a:r>
              <a:rPr sz="1800" dirty="0">
                <a:latin typeface="Calibri"/>
                <a:cs typeface="Calibri"/>
              </a:rPr>
              <a:t>	Implement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enforce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platform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policies,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terms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privacy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regulations. Doctor:</a:t>
            </a:r>
            <a:endParaRPr sz="1800">
              <a:latin typeface="Calibri"/>
              <a:cs typeface="Calibri"/>
            </a:endParaRPr>
          </a:p>
          <a:p>
            <a:pPr marL="2180590">
              <a:lnSpc>
                <a:spcPct val="100000"/>
              </a:lnSpc>
              <a:spcBef>
                <a:spcPts val="735"/>
              </a:spcBef>
            </a:pPr>
            <a:r>
              <a:rPr sz="1800" dirty="0">
                <a:latin typeface="Calibri"/>
                <a:cs typeface="Calibri"/>
              </a:rPr>
              <a:t>Gets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approval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admin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doctor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account.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304030" cy="6100445"/>
          </a:xfrm>
          <a:custGeom>
            <a:avLst/>
            <a:gdLst/>
            <a:ahLst/>
            <a:cxnLst/>
            <a:rect l="l" t="t" r="r" b="b"/>
            <a:pathLst>
              <a:path w="4304030" h="6100445">
                <a:moveTo>
                  <a:pt x="4228338" y="0"/>
                </a:moveTo>
                <a:lnTo>
                  <a:pt x="0" y="0"/>
                </a:lnTo>
                <a:lnTo>
                  <a:pt x="0" y="6100216"/>
                </a:lnTo>
                <a:lnTo>
                  <a:pt x="4751" y="6100292"/>
                </a:lnTo>
                <a:lnTo>
                  <a:pt x="60818" y="6097861"/>
                </a:lnTo>
                <a:lnTo>
                  <a:pt x="116643" y="6093124"/>
                </a:lnTo>
                <a:lnTo>
                  <a:pt x="172137" y="6086239"/>
                </a:lnTo>
                <a:lnTo>
                  <a:pt x="227212" y="6077361"/>
                </a:lnTo>
                <a:lnTo>
                  <a:pt x="281782" y="6066648"/>
                </a:lnTo>
                <a:lnTo>
                  <a:pt x="335759" y="6054256"/>
                </a:lnTo>
                <a:lnTo>
                  <a:pt x="389054" y="6040343"/>
                </a:lnTo>
                <a:lnTo>
                  <a:pt x="441580" y="6025065"/>
                </a:lnTo>
                <a:lnTo>
                  <a:pt x="493249" y="6008580"/>
                </a:lnTo>
                <a:lnTo>
                  <a:pt x="543973" y="5991043"/>
                </a:lnTo>
                <a:lnTo>
                  <a:pt x="593666" y="5972612"/>
                </a:lnTo>
                <a:lnTo>
                  <a:pt x="642238" y="5953443"/>
                </a:lnTo>
                <a:lnTo>
                  <a:pt x="689603" y="5933694"/>
                </a:lnTo>
                <a:lnTo>
                  <a:pt x="735673" y="5913521"/>
                </a:lnTo>
                <a:lnTo>
                  <a:pt x="780359" y="5893081"/>
                </a:lnTo>
                <a:lnTo>
                  <a:pt x="823575" y="5872532"/>
                </a:lnTo>
                <a:lnTo>
                  <a:pt x="865232" y="5852028"/>
                </a:lnTo>
                <a:lnTo>
                  <a:pt x="905242" y="5831729"/>
                </a:lnTo>
                <a:lnTo>
                  <a:pt x="943519" y="5811790"/>
                </a:lnTo>
                <a:lnTo>
                  <a:pt x="979974" y="5792368"/>
                </a:lnTo>
                <a:lnTo>
                  <a:pt x="1047068" y="5755703"/>
                </a:lnTo>
                <a:lnTo>
                  <a:pt x="1113139" y="5718700"/>
                </a:lnTo>
                <a:lnTo>
                  <a:pt x="1148788" y="5698154"/>
                </a:lnTo>
                <a:lnTo>
                  <a:pt x="1184474" y="5677140"/>
                </a:lnTo>
                <a:lnTo>
                  <a:pt x="1220191" y="5655663"/>
                </a:lnTo>
                <a:lnTo>
                  <a:pt x="1255935" y="5633726"/>
                </a:lnTo>
                <a:lnTo>
                  <a:pt x="1291700" y="5611334"/>
                </a:lnTo>
                <a:lnTo>
                  <a:pt x="1327482" y="5588491"/>
                </a:lnTo>
                <a:lnTo>
                  <a:pt x="1363277" y="5565202"/>
                </a:lnTo>
                <a:lnTo>
                  <a:pt x="1399078" y="5541470"/>
                </a:lnTo>
                <a:lnTo>
                  <a:pt x="1434881" y="5517301"/>
                </a:lnTo>
                <a:lnTo>
                  <a:pt x="1470682" y="5492699"/>
                </a:lnTo>
                <a:lnTo>
                  <a:pt x="1506475" y="5467667"/>
                </a:lnTo>
                <a:lnTo>
                  <a:pt x="1542256" y="5442211"/>
                </a:lnTo>
                <a:lnTo>
                  <a:pt x="1578019" y="5416334"/>
                </a:lnTo>
                <a:lnTo>
                  <a:pt x="1613760" y="5390041"/>
                </a:lnTo>
                <a:lnTo>
                  <a:pt x="1649474" y="5363336"/>
                </a:lnTo>
                <a:lnTo>
                  <a:pt x="1685156" y="5336224"/>
                </a:lnTo>
                <a:lnTo>
                  <a:pt x="1720801" y="5308708"/>
                </a:lnTo>
                <a:lnTo>
                  <a:pt x="1756404" y="5280794"/>
                </a:lnTo>
                <a:lnTo>
                  <a:pt x="1791960" y="5252485"/>
                </a:lnTo>
                <a:lnTo>
                  <a:pt x="1827465" y="5223785"/>
                </a:lnTo>
                <a:lnTo>
                  <a:pt x="1862913" y="5194700"/>
                </a:lnTo>
                <a:lnTo>
                  <a:pt x="1898300" y="5165234"/>
                </a:lnTo>
                <a:lnTo>
                  <a:pt x="1933620" y="5135390"/>
                </a:lnTo>
                <a:lnTo>
                  <a:pt x="1968870" y="5105173"/>
                </a:lnTo>
                <a:lnTo>
                  <a:pt x="2004043" y="5074587"/>
                </a:lnTo>
                <a:lnTo>
                  <a:pt x="2039135" y="5043637"/>
                </a:lnTo>
                <a:lnTo>
                  <a:pt x="2074142" y="5012327"/>
                </a:lnTo>
                <a:lnTo>
                  <a:pt x="2109058" y="4980662"/>
                </a:lnTo>
                <a:lnTo>
                  <a:pt x="2143878" y="4948645"/>
                </a:lnTo>
                <a:lnTo>
                  <a:pt x="2178598" y="4916281"/>
                </a:lnTo>
                <a:lnTo>
                  <a:pt x="2213213" y="4883575"/>
                </a:lnTo>
                <a:lnTo>
                  <a:pt x="2247717" y="4850530"/>
                </a:lnTo>
                <a:lnTo>
                  <a:pt x="2282106" y="4817151"/>
                </a:lnTo>
                <a:lnTo>
                  <a:pt x="2316375" y="4783442"/>
                </a:lnTo>
                <a:lnTo>
                  <a:pt x="2350519" y="4749408"/>
                </a:lnTo>
                <a:lnTo>
                  <a:pt x="2384533" y="4715053"/>
                </a:lnTo>
                <a:lnTo>
                  <a:pt x="2418413" y="4680381"/>
                </a:lnTo>
                <a:lnTo>
                  <a:pt x="2452152" y="4645397"/>
                </a:lnTo>
                <a:lnTo>
                  <a:pt x="2485748" y="4610104"/>
                </a:lnTo>
                <a:lnTo>
                  <a:pt x="2519194" y="4574508"/>
                </a:lnTo>
                <a:lnTo>
                  <a:pt x="2552486" y="4538612"/>
                </a:lnTo>
                <a:lnTo>
                  <a:pt x="2585619" y="4502421"/>
                </a:lnTo>
                <a:lnTo>
                  <a:pt x="2618587" y="4465939"/>
                </a:lnTo>
                <a:lnTo>
                  <a:pt x="2651387" y="4429171"/>
                </a:lnTo>
                <a:lnTo>
                  <a:pt x="2684013" y="4392120"/>
                </a:lnTo>
                <a:lnTo>
                  <a:pt x="2716460" y="4354792"/>
                </a:lnTo>
                <a:lnTo>
                  <a:pt x="2748724" y="4317190"/>
                </a:lnTo>
                <a:lnTo>
                  <a:pt x="2780799" y="4279319"/>
                </a:lnTo>
                <a:lnTo>
                  <a:pt x="2812680" y="4241183"/>
                </a:lnTo>
                <a:lnTo>
                  <a:pt x="2844364" y="4202786"/>
                </a:lnTo>
                <a:lnTo>
                  <a:pt x="2875844" y="4164133"/>
                </a:lnTo>
                <a:lnTo>
                  <a:pt x="2907117" y="4125228"/>
                </a:lnTo>
                <a:lnTo>
                  <a:pt x="2938176" y="4086075"/>
                </a:lnTo>
                <a:lnTo>
                  <a:pt x="2969018" y="4046680"/>
                </a:lnTo>
                <a:lnTo>
                  <a:pt x="2999636" y="4007045"/>
                </a:lnTo>
                <a:lnTo>
                  <a:pt x="3030028" y="3967175"/>
                </a:lnTo>
                <a:lnTo>
                  <a:pt x="3060187" y="3927075"/>
                </a:lnTo>
                <a:lnTo>
                  <a:pt x="3090108" y="3886750"/>
                </a:lnTo>
                <a:lnTo>
                  <a:pt x="3119787" y="3846202"/>
                </a:lnTo>
                <a:lnTo>
                  <a:pt x="3149219" y="3805437"/>
                </a:lnTo>
                <a:lnTo>
                  <a:pt x="3178399" y="3764459"/>
                </a:lnTo>
                <a:lnTo>
                  <a:pt x="3207322" y="3723272"/>
                </a:lnTo>
                <a:lnTo>
                  <a:pt x="3235984" y="3681881"/>
                </a:lnTo>
                <a:lnTo>
                  <a:pt x="3264378" y="3640290"/>
                </a:lnTo>
                <a:lnTo>
                  <a:pt x="3292501" y="3598503"/>
                </a:lnTo>
                <a:lnTo>
                  <a:pt x="3320348" y="3556525"/>
                </a:lnTo>
                <a:lnTo>
                  <a:pt x="3347913" y="3514359"/>
                </a:lnTo>
                <a:lnTo>
                  <a:pt x="3375192" y="3472011"/>
                </a:lnTo>
                <a:lnTo>
                  <a:pt x="3402180" y="3429484"/>
                </a:lnTo>
                <a:lnTo>
                  <a:pt x="3428871" y="3386783"/>
                </a:lnTo>
                <a:lnTo>
                  <a:pt x="3455262" y="3343912"/>
                </a:lnTo>
                <a:lnTo>
                  <a:pt x="3481347" y="3300876"/>
                </a:lnTo>
                <a:lnTo>
                  <a:pt x="3507122" y="3257678"/>
                </a:lnTo>
                <a:lnTo>
                  <a:pt x="3532580" y="3214323"/>
                </a:lnTo>
                <a:lnTo>
                  <a:pt x="3557719" y="3170816"/>
                </a:lnTo>
                <a:lnTo>
                  <a:pt x="3582532" y="3127161"/>
                </a:lnTo>
                <a:lnTo>
                  <a:pt x="3607014" y="3083362"/>
                </a:lnTo>
                <a:lnTo>
                  <a:pt x="3631162" y="3039423"/>
                </a:lnTo>
                <a:lnTo>
                  <a:pt x="3654969" y="2995349"/>
                </a:lnTo>
                <a:lnTo>
                  <a:pt x="3678432" y="2951144"/>
                </a:lnTo>
                <a:lnTo>
                  <a:pt x="3701545" y="2906812"/>
                </a:lnTo>
                <a:lnTo>
                  <a:pt x="3724303" y="2862359"/>
                </a:lnTo>
                <a:lnTo>
                  <a:pt x="3746702" y="2817787"/>
                </a:lnTo>
                <a:lnTo>
                  <a:pt x="3768736" y="2773101"/>
                </a:lnTo>
                <a:lnTo>
                  <a:pt x="3790400" y="2728306"/>
                </a:lnTo>
                <a:lnTo>
                  <a:pt x="3811691" y="2683406"/>
                </a:lnTo>
                <a:lnTo>
                  <a:pt x="3832602" y="2638405"/>
                </a:lnTo>
                <a:lnTo>
                  <a:pt x="3853130" y="2593308"/>
                </a:lnTo>
                <a:lnTo>
                  <a:pt x="3873268" y="2548119"/>
                </a:lnTo>
                <a:lnTo>
                  <a:pt x="3893013" y="2502842"/>
                </a:lnTo>
                <a:lnTo>
                  <a:pt x="3912358" y="2457482"/>
                </a:lnTo>
                <a:lnTo>
                  <a:pt x="3931301" y="2412043"/>
                </a:lnTo>
                <a:lnTo>
                  <a:pt x="3949835" y="2366529"/>
                </a:lnTo>
                <a:lnTo>
                  <a:pt x="3967955" y="2320944"/>
                </a:lnTo>
                <a:lnTo>
                  <a:pt x="3985658" y="2275293"/>
                </a:lnTo>
                <a:lnTo>
                  <a:pt x="4002937" y="2229581"/>
                </a:lnTo>
                <a:lnTo>
                  <a:pt x="4019788" y="2183811"/>
                </a:lnTo>
                <a:lnTo>
                  <a:pt x="4036206" y="2137987"/>
                </a:lnTo>
                <a:lnTo>
                  <a:pt x="4052187" y="2092115"/>
                </a:lnTo>
                <a:lnTo>
                  <a:pt x="4067724" y="2046199"/>
                </a:lnTo>
                <a:lnTo>
                  <a:pt x="4082815" y="2000242"/>
                </a:lnTo>
                <a:lnTo>
                  <a:pt x="4097452" y="1954249"/>
                </a:lnTo>
                <a:lnTo>
                  <a:pt x="4111633" y="1908225"/>
                </a:lnTo>
                <a:lnTo>
                  <a:pt x="4125351" y="1862174"/>
                </a:lnTo>
                <a:lnTo>
                  <a:pt x="4138602" y="1816099"/>
                </a:lnTo>
                <a:lnTo>
                  <a:pt x="4151381" y="1770006"/>
                </a:lnTo>
                <a:lnTo>
                  <a:pt x="4163683" y="1723899"/>
                </a:lnTo>
                <a:lnTo>
                  <a:pt x="4175503" y="1677782"/>
                </a:lnTo>
                <a:lnTo>
                  <a:pt x="4186837" y="1631659"/>
                </a:lnTo>
                <a:lnTo>
                  <a:pt x="4197679" y="1585535"/>
                </a:lnTo>
                <a:lnTo>
                  <a:pt x="4208025" y="1539413"/>
                </a:lnTo>
                <a:lnTo>
                  <a:pt x="4217869" y="1493300"/>
                </a:lnTo>
                <a:lnTo>
                  <a:pt x="4227207" y="1447197"/>
                </a:lnTo>
                <a:lnTo>
                  <a:pt x="4236034" y="1401111"/>
                </a:lnTo>
                <a:lnTo>
                  <a:pt x="4244345" y="1355045"/>
                </a:lnTo>
                <a:lnTo>
                  <a:pt x="4252135" y="1309004"/>
                </a:lnTo>
                <a:lnTo>
                  <a:pt x="4259399" y="1262991"/>
                </a:lnTo>
                <a:lnTo>
                  <a:pt x="4266133" y="1217012"/>
                </a:lnTo>
                <a:lnTo>
                  <a:pt x="4272331" y="1171071"/>
                </a:lnTo>
                <a:lnTo>
                  <a:pt x="4277988" y="1125171"/>
                </a:lnTo>
                <a:lnTo>
                  <a:pt x="4283100" y="1079318"/>
                </a:lnTo>
                <a:lnTo>
                  <a:pt x="4287662" y="1033515"/>
                </a:lnTo>
                <a:lnTo>
                  <a:pt x="4291669" y="987767"/>
                </a:lnTo>
                <a:lnTo>
                  <a:pt x="4295116" y="942078"/>
                </a:lnTo>
                <a:lnTo>
                  <a:pt x="4297998" y="896453"/>
                </a:lnTo>
                <a:lnTo>
                  <a:pt x="4300310" y="850895"/>
                </a:lnTo>
                <a:lnTo>
                  <a:pt x="4302048" y="805410"/>
                </a:lnTo>
                <a:lnTo>
                  <a:pt x="4303206" y="760001"/>
                </a:lnTo>
                <a:lnTo>
                  <a:pt x="4303779" y="714673"/>
                </a:lnTo>
                <a:lnTo>
                  <a:pt x="4303763" y="669430"/>
                </a:lnTo>
                <a:lnTo>
                  <a:pt x="4303153" y="624276"/>
                </a:lnTo>
                <a:lnTo>
                  <a:pt x="4301944" y="579216"/>
                </a:lnTo>
                <a:lnTo>
                  <a:pt x="4300131" y="534255"/>
                </a:lnTo>
                <a:lnTo>
                  <a:pt x="4297709" y="489395"/>
                </a:lnTo>
                <a:lnTo>
                  <a:pt x="4294673" y="444643"/>
                </a:lnTo>
                <a:lnTo>
                  <a:pt x="4291018" y="400001"/>
                </a:lnTo>
                <a:lnTo>
                  <a:pt x="4286740" y="355475"/>
                </a:lnTo>
                <a:lnTo>
                  <a:pt x="4281834" y="311068"/>
                </a:lnTo>
                <a:lnTo>
                  <a:pt x="4276294" y="266786"/>
                </a:lnTo>
                <a:lnTo>
                  <a:pt x="4270116" y="222631"/>
                </a:lnTo>
                <a:lnTo>
                  <a:pt x="4263294" y="178610"/>
                </a:lnTo>
                <a:lnTo>
                  <a:pt x="4255825" y="134725"/>
                </a:lnTo>
                <a:lnTo>
                  <a:pt x="4247703" y="90982"/>
                </a:lnTo>
                <a:lnTo>
                  <a:pt x="4238923" y="47384"/>
                </a:lnTo>
                <a:lnTo>
                  <a:pt x="4229481" y="3936"/>
                </a:lnTo>
                <a:lnTo>
                  <a:pt x="4228338" y="0"/>
                </a:lnTo>
                <a:close/>
              </a:path>
            </a:pathLst>
          </a:custGeom>
          <a:solidFill>
            <a:srgbClr val="9F9D79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17897" y="3848097"/>
            <a:ext cx="4326890" cy="3009900"/>
          </a:xfrm>
          <a:custGeom>
            <a:avLst/>
            <a:gdLst/>
            <a:ahLst/>
            <a:cxnLst/>
            <a:rect l="l" t="t" r="r" b="b"/>
            <a:pathLst>
              <a:path w="4326890" h="3009900">
                <a:moveTo>
                  <a:pt x="2430819" y="2806699"/>
                </a:moveTo>
                <a:lnTo>
                  <a:pt x="2173835" y="2806699"/>
                </a:lnTo>
                <a:lnTo>
                  <a:pt x="2219706" y="2819399"/>
                </a:lnTo>
                <a:lnTo>
                  <a:pt x="2264406" y="2819399"/>
                </a:lnTo>
                <a:lnTo>
                  <a:pt x="2350117" y="2844799"/>
                </a:lnTo>
                <a:lnTo>
                  <a:pt x="2391038" y="2870199"/>
                </a:lnTo>
                <a:lnTo>
                  <a:pt x="2430613" y="2895599"/>
                </a:lnTo>
                <a:lnTo>
                  <a:pt x="2468795" y="2920999"/>
                </a:lnTo>
                <a:lnTo>
                  <a:pt x="2505542" y="2946399"/>
                </a:lnTo>
                <a:lnTo>
                  <a:pt x="2540809" y="2984499"/>
                </a:lnTo>
                <a:lnTo>
                  <a:pt x="2571106" y="3009899"/>
                </a:lnTo>
                <a:lnTo>
                  <a:pt x="2757749" y="3009899"/>
                </a:lnTo>
                <a:lnTo>
                  <a:pt x="2746803" y="2959099"/>
                </a:lnTo>
                <a:lnTo>
                  <a:pt x="2739723" y="2908299"/>
                </a:lnTo>
                <a:lnTo>
                  <a:pt x="2738404" y="2895599"/>
                </a:lnTo>
                <a:lnTo>
                  <a:pt x="2530268" y="2895599"/>
                </a:lnTo>
                <a:lnTo>
                  <a:pt x="2488460" y="2857499"/>
                </a:lnTo>
                <a:lnTo>
                  <a:pt x="2449209" y="2819399"/>
                </a:lnTo>
                <a:lnTo>
                  <a:pt x="2430819" y="2806699"/>
                </a:lnTo>
                <a:close/>
              </a:path>
              <a:path w="4326890" h="3009900">
                <a:moveTo>
                  <a:pt x="2368851" y="1904999"/>
                </a:moveTo>
                <a:lnTo>
                  <a:pt x="2366367" y="1930399"/>
                </a:lnTo>
                <a:lnTo>
                  <a:pt x="2363358" y="1955799"/>
                </a:lnTo>
                <a:lnTo>
                  <a:pt x="2362207" y="1968499"/>
                </a:lnTo>
                <a:lnTo>
                  <a:pt x="2365295" y="1981199"/>
                </a:lnTo>
                <a:lnTo>
                  <a:pt x="2385254" y="2031999"/>
                </a:lnTo>
                <a:lnTo>
                  <a:pt x="2402423" y="2082799"/>
                </a:lnTo>
                <a:lnTo>
                  <a:pt x="2417102" y="2133599"/>
                </a:lnTo>
                <a:lnTo>
                  <a:pt x="2429588" y="2184399"/>
                </a:lnTo>
                <a:lnTo>
                  <a:pt x="2440183" y="2235199"/>
                </a:lnTo>
                <a:lnTo>
                  <a:pt x="2449183" y="2285999"/>
                </a:lnTo>
                <a:lnTo>
                  <a:pt x="2456889" y="2336799"/>
                </a:lnTo>
                <a:lnTo>
                  <a:pt x="2463599" y="2387599"/>
                </a:lnTo>
                <a:lnTo>
                  <a:pt x="2469612" y="2438399"/>
                </a:lnTo>
                <a:lnTo>
                  <a:pt x="2475227" y="2476499"/>
                </a:lnTo>
                <a:lnTo>
                  <a:pt x="2480744" y="2527299"/>
                </a:lnTo>
                <a:lnTo>
                  <a:pt x="2486460" y="2578099"/>
                </a:lnTo>
                <a:lnTo>
                  <a:pt x="2492676" y="2628899"/>
                </a:lnTo>
                <a:lnTo>
                  <a:pt x="2499268" y="2679699"/>
                </a:lnTo>
                <a:lnTo>
                  <a:pt x="2506366" y="2730499"/>
                </a:lnTo>
                <a:lnTo>
                  <a:pt x="2513927" y="2781299"/>
                </a:lnTo>
                <a:lnTo>
                  <a:pt x="2521908" y="2832099"/>
                </a:lnTo>
                <a:lnTo>
                  <a:pt x="2530268" y="2895599"/>
                </a:lnTo>
                <a:lnTo>
                  <a:pt x="2738404" y="2895599"/>
                </a:lnTo>
                <a:lnTo>
                  <a:pt x="2734446" y="2857499"/>
                </a:lnTo>
                <a:lnTo>
                  <a:pt x="2731103" y="2806699"/>
                </a:lnTo>
                <a:lnTo>
                  <a:pt x="2729823" y="2768599"/>
                </a:lnTo>
                <a:lnTo>
                  <a:pt x="2730737" y="2717799"/>
                </a:lnTo>
                <a:lnTo>
                  <a:pt x="2733976" y="2666999"/>
                </a:lnTo>
                <a:lnTo>
                  <a:pt x="2736859" y="2616199"/>
                </a:lnTo>
                <a:lnTo>
                  <a:pt x="2736747" y="2603499"/>
                </a:lnTo>
                <a:lnTo>
                  <a:pt x="2736635" y="2590799"/>
                </a:lnTo>
                <a:lnTo>
                  <a:pt x="2736523" y="2578099"/>
                </a:lnTo>
                <a:lnTo>
                  <a:pt x="2732764" y="2514599"/>
                </a:lnTo>
                <a:lnTo>
                  <a:pt x="2726055" y="2463799"/>
                </a:lnTo>
                <a:lnTo>
                  <a:pt x="2716419" y="2412999"/>
                </a:lnTo>
                <a:lnTo>
                  <a:pt x="2703990" y="2374899"/>
                </a:lnTo>
                <a:lnTo>
                  <a:pt x="2688904" y="2324099"/>
                </a:lnTo>
                <a:lnTo>
                  <a:pt x="2671295" y="2285999"/>
                </a:lnTo>
                <a:lnTo>
                  <a:pt x="2651298" y="2247899"/>
                </a:lnTo>
                <a:lnTo>
                  <a:pt x="2629048" y="2197099"/>
                </a:lnTo>
                <a:lnTo>
                  <a:pt x="2604680" y="2158999"/>
                </a:lnTo>
                <a:lnTo>
                  <a:pt x="2578330" y="2120899"/>
                </a:lnTo>
                <a:lnTo>
                  <a:pt x="2550131" y="2082799"/>
                </a:lnTo>
                <a:lnTo>
                  <a:pt x="2520220" y="2044699"/>
                </a:lnTo>
                <a:lnTo>
                  <a:pt x="2488730" y="2006599"/>
                </a:lnTo>
                <a:lnTo>
                  <a:pt x="2455797" y="1968499"/>
                </a:lnTo>
                <a:lnTo>
                  <a:pt x="2421556" y="1930399"/>
                </a:lnTo>
                <a:lnTo>
                  <a:pt x="2401919" y="1930399"/>
                </a:lnTo>
                <a:lnTo>
                  <a:pt x="2387248" y="1917699"/>
                </a:lnTo>
                <a:lnTo>
                  <a:pt x="2368851" y="1904999"/>
                </a:lnTo>
                <a:close/>
              </a:path>
              <a:path w="4326890" h="3009900">
                <a:moveTo>
                  <a:pt x="1247822" y="2590799"/>
                </a:moveTo>
                <a:lnTo>
                  <a:pt x="1202066" y="2590799"/>
                </a:lnTo>
                <a:lnTo>
                  <a:pt x="1176575" y="2603499"/>
                </a:lnTo>
                <a:lnTo>
                  <a:pt x="1201253" y="2628899"/>
                </a:lnTo>
                <a:lnTo>
                  <a:pt x="1221692" y="2641599"/>
                </a:lnTo>
                <a:lnTo>
                  <a:pt x="1240083" y="2666999"/>
                </a:lnTo>
                <a:lnTo>
                  <a:pt x="1258617" y="2679699"/>
                </a:lnTo>
                <a:lnTo>
                  <a:pt x="1302635" y="2705099"/>
                </a:lnTo>
                <a:lnTo>
                  <a:pt x="1346896" y="2717799"/>
                </a:lnTo>
                <a:lnTo>
                  <a:pt x="1435937" y="2768599"/>
                </a:lnTo>
                <a:lnTo>
                  <a:pt x="1525317" y="2806699"/>
                </a:lnTo>
                <a:lnTo>
                  <a:pt x="1574824" y="2832099"/>
                </a:lnTo>
                <a:lnTo>
                  <a:pt x="1625252" y="2844799"/>
                </a:lnTo>
                <a:lnTo>
                  <a:pt x="1830879" y="2844799"/>
                </a:lnTo>
                <a:lnTo>
                  <a:pt x="1880776" y="2832099"/>
                </a:lnTo>
                <a:lnTo>
                  <a:pt x="1980237" y="2832099"/>
                </a:lnTo>
                <a:lnTo>
                  <a:pt x="2029634" y="2819399"/>
                </a:lnTo>
                <a:lnTo>
                  <a:pt x="2078755" y="2819399"/>
                </a:lnTo>
                <a:lnTo>
                  <a:pt x="2126836" y="2806699"/>
                </a:lnTo>
                <a:lnTo>
                  <a:pt x="2430819" y="2806699"/>
                </a:lnTo>
                <a:lnTo>
                  <a:pt x="2412428" y="2793999"/>
                </a:lnTo>
                <a:lnTo>
                  <a:pt x="2378028" y="2755899"/>
                </a:lnTo>
                <a:lnTo>
                  <a:pt x="2345921" y="2730499"/>
                </a:lnTo>
                <a:lnTo>
                  <a:pt x="2316019" y="2692399"/>
                </a:lnTo>
                <a:lnTo>
                  <a:pt x="2310080" y="2679699"/>
                </a:lnTo>
                <a:lnTo>
                  <a:pt x="2187114" y="2679699"/>
                </a:lnTo>
                <a:lnTo>
                  <a:pt x="2140375" y="2654299"/>
                </a:lnTo>
                <a:lnTo>
                  <a:pt x="2093274" y="2641599"/>
                </a:lnTo>
                <a:lnTo>
                  <a:pt x="2045864" y="2641599"/>
                </a:lnTo>
                <a:lnTo>
                  <a:pt x="1998199" y="2628899"/>
                </a:lnTo>
                <a:lnTo>
                  <a:pt x="1614043" y="2628899"/>
                </a:lnTo>
                <a:lnTo>
                  <a:pt x="1566465" y="2616199"/>
                </a:lnTo>
                <a:lnTo>
                  <a:pt x="1513467" y="2616199"/>
                </a:lnTo>
                <a:lnTo>
                  <a:pt x="1460401" y="2603499"/>
                </a:lnTo>
                <a:lnTo>
                  <a:pt x="1354140" y="2603499"/>
                </a:lnTo>
                <a:lnTo>
                  <a:pt x="1247822" y="2590799"/>
                </a:lnTo>
                <a:close/>
              </a:path>
              <a:path w="4326890" h="3009900">
                <a:moveTo>
                  <a:pt x="845105" y="1993899"/>
                </a:moveTo>
                <a:lnTo>
                  <a:pt x="851572" y="2031999"/>
                </a:lnTo>
                <a:lnTo>
                  <a:pt x="865314" y="2070099"/>
                </a:lnTo>
                <a:lnTo>
                  <a:pt x="884985" y="2095499"/>
                </a:lnTo>
                <a:lnTo>
                  <a:pt x="909240" y="2108199"/>
                </a:lnTo>
                <a:lnTo>
                  <a:pt x="1331017" y="2336799"/>
                </a:lnTo>
                <a:lnTo>
                  <a:pt x="1379775" y="2349499"/>
                </a:lnTo>
                <a:lnTo>
                  <a:pt x="1424668" y="2362199"/>
                </a:lnTo>
                <a:lnTo>
                  <a:pt x="1518246" y="2387599"/>
                </a:lnTo>
                <a:lnTo>
                  <a:pt x="1566290" y="2387599"/>
                </a:lnTo>
                <a:lnTo>
                  <a:pt x="1614746" y="2400299"/>
                </a:lnTo>
                <a:lnTo>
                  <a:pt x="1663293" y="2400299"/>
                </a:lnTo>
                <a:lnTo>
                  <a:pt x="1759378" y="2425699"/>
                </a:lnTo>
                <a:lnTo>
                  <a:pt x="1810222" y="2425699"/>
                </a:lnTo>
                <a:lnTo>
                  <a:pt x="1859763" y="2451099"/>
                </a:lnTo>
                <a:lnTo>
                  <a:pt x="1954198" y="2476499"/>
                </a:lnTo>
                <a:lnTo>
                  <a:pt x="1998725" y="2501899"/>
                </a:lnTo>
                <a:lnTo>
                  <a:pt x="2041214" y="2527299"/>
                </a:lnTo>
                <a:lnTo>
                  <a:pt x="2081481" y="2565399"/>
                </a:lnTo>
                <a:lnTo>
                  <a:pt x="2119343" y="2590799"/>
                </a:lnTo>
                <a:lnTo>
                  <a:pt x="2154615" y="2628899"/>
                </a:lnTo>
                <a:lnTo>
                  <a:pt x="2187114" y="2679699"/>
                </a:lnTo>
                <a:lnTo>
                  <a:pt x="2310080" y="2679699"/>
                </a:lnTo>
                <a:lnTo>
                  <a:pt x="2297287" y="2641599"/>
                </a:lnTo>
                <a:lnTo>
                  <a:pt x="2290746" y="2590799"/>
                </a:lnTo>
                <a:lnTo>
                  <a:pt x="2290123" y="2565399"/>
                </a:lnTo>
                <a:lnTo>
                  <a:pt x="2291857" y="2539999"/>
                </a:lnTo>
                <a:lnTo>
                  <a:pt x="2295354" y="2527299"/>
                </a:lnTo>
                <a:lnTo>
                  <a:pt x="2300017" y="2501899"/>
                </a:lnTo>
                <a:lnTo>
                  <a:pt x="2303996" y="2489199"/>
                </a:lnTo>
                <a:lnTo>
                  <a:pt x="2098722" y="2489199"/>
                </a:lnTo>
                <a:lnTo>
                  <a:pt x="1792144" y="2184399"/>
                </a:lnTo>
                <a:lnTo>
                  <a:pt x="1799775" y="2171699"/>
                </a:lnTo>
                <a:lnTo>
                  <a:pt x="1685083" y="2171699"/>
                </a:lnTo>
                <a:lnTo>
                  <a:pt x="1498695" y="2120899"/>
                </a:lnTo>
                <a:lnTo>
                  <a:pt x="1451643" y="2120899"/>
                </a:lnTo>
                <a:lnTo>
                  <a:pt x="1404488" y="2108199"/>
                </a:lnTo>
                <a:lnTo>
                  <a:pt x="1357271" y="2108199"/>
                </a:lnTo>
                <a:lnTo>
                  <a:pt x="1310031" y="2095499"/>
                </a:lnTo>
                <a:lnTo>
                  <a:pt x="1215641" y="2095499"/>
                </a:lnTo>
                <a:lnTo>
                  <a:pt x="1168571" y="2082799"/>
                </a:lnTo>
                <a:lnTo>
                  <a:pt x="1121636" y="2082799"/>
                </a:lnTo>
                <a:lnTo>
                  <a:pt x="890390" y="2019299"/>
                </a:lnTo>
                <a:lnTo>
                  <a:pt x="845105" y="1993899"/>
                </a:lnTo>
                <a:close/>
              </a:path>
              <a:path w="4326890" h="3009900">
                <a:moveTo>
                  <a:pt x="2054653" y="1625599"/>
                </a:moveTo>
                <a:lnTo>
                  <a:pt x="2049000" y="1650999"/>
                </a:lnTo>
                <a:lnTo>
                  <a:pt x="2043429" y="1663699"/>
                </a:lnTo>
                <a:lnTo>
                  <a:pt x="2040169" y="1689099"/>
                </a:lnTo>
                <a:lnTo>
                  <a:pt x="2041445" y="1701799"/>
                </a:lnTo>
                <a:lnTo>
                  <a:pt x="2055045" y="1752599"/>
                </a:lnTo>
                <a:lnTo>
                  <a:pt x="2065778" y="1790699"/>
                </a:lnTo>
                <a:lnTo>
                  <a:pt x="2073949" y="1841499"/>
                </a:lnTo>
                <a:lnTo>
                  <a:pt x="2079865" y="1892299"/>
                </a:lnTo>
                <a:lnTo>
                  <a:pt x="2083832" y="1943099"/>
                </a:lnTo>
                <a:lnTo>
                  <a:pt x="2086157" y="1993899"/>
                </a:lnTo>
                <a:lnTo>
                  <a:pt x="2087145" y="2044699"/>
                </a:lnTo>
                <a:lnTo>
                  <a:pt x="2087104" y="2082799"/>
                </a:lnTo>
                <a:lnTo>
                  <a:pt x="2086339" y="2133599"/>
                </a:lnTo>
                <a:lnTo>
                  <a:pt x="2085157" y="2184399"/>
                </a:lnTo>
                <a:lnTo>
                  <a:pt x="2083863" y="2235199"/>
                </a:lnTo>
                <a:lnTo>
                  <a:pt x="2083953" y="2260599"/>
                </a:lnTo>
                <a:lnTo>
                  <a:pt x="2084043" y="2285999"/>
                </a:lnTo>
                <a:lnTo>
                  <a:pt x="2086369" y="2324099"/>
                </a:lnTo>
                <a:lnTo>
                  <a:pt x="2090090" y="2374899"/>
                </a:lnTo>
                <a:lnTo>
                  <a:pt x="2094458" y="2425699"/>
                </a:lnTo>
                <a:lnTo>
                  <a:pt x="2098722" y="2489199"/>
                </a:lnTo>
                <a:lnTo>
                  <a:pt x="2303996" y="2489199"/>
                </a:lnTo>
                <a:lnTo>
                  <a:pt x="2311954" y="2463799"/>
                </a:lnTo>
                <a:lnTo>
                  <a:pt x="2320552" y="2412999"/>
                </a:lnTo>
                <a:lnTo>
                  <a:pt x="2325986" y="2362199"/>
                </a:lnTo>
                <a:lnTo>
                  <a:pt x="2328434" y="2311399"/>
                </a:lnTo>
                <a:lnTo>
                  <a:pt x="2328070" y="2260599"/>
                </a:lnTo>
                <a:lnTo>
                  <a:pt x="2325072" y="2222499"/>
                </a:lnTo>
                <a:lnTo>
                  <a:pt x="2319615" y="2171699"/>
                </a:lnTo>
                <a:lnTo>
                  <a:pt x="2311875" y="2120899"/>
                </a:lnTo>
                <a:lnTo>
                  <a:pt x="2302029" y="2082799"/>
                </a:lnTo>
                <a:lnTo>
                  <a:pt x="2290252" y="2031999"/>
                </a:lnTo>
                <a:lnTo>
                  <a:pt x="2276721" y="1993899"/>
                </a:lnTo>
                <a:lnTo>
                  <a:pt x="2261612" y="1943099"/>
                </a:lnTo>
                <a:lnTo>
                  <a:pt x="2245101" y="1892299"/>
                </a:lnTo>
                <a:lnTo>
                  <a:pt x="2227364" y="1854199"/>
                </a:lnTo>
                <a:lnTo>
                  <a:pt x="2208577" y="1803399"/>
                </a:lnTo>
                <a:lnTo>
                  <a:pt x="2188729" y="1765299"/>
                </a:lnTo>
                <a:lnTo>
                  <a:pt x="2164820" y="1727199"/>
                </a:lnTo>
                <a:lnTo>
                  <a:pt x="2135443" y="1689099"/>
                </a:lnTo>
                <a:lnTo>
                  <a:pt x="2099191" y="1650999"/>
                </a:lnTo>
                <a:lnTo>
                  <a:pt x="2054653" y="1625599"/>
                </a:lnTo>
                <a:close/>
              </a:path>
              <a:path w="4326890" h="3009900">
                <a:moveTo>
                  <a:pt x="570023" y="1549399"/>
                </a:moveTo>
                <a:lnTo>
                  <a:pt x="586976" y="1600199"/>
                </a:lnTo>
                <a:lnTo>
                  <a:pt x="610393" y="1625599"/>
                </a:lnTo>
                <a:lnTo>
                  <a:pt x="637121" y="1650999"/>
                </a:lnTo>
                <a:lnTo>
                  <a:pt x="664003" y="1650999"/>
                </a:lnTo>
                <a:lnTo>
                  <a:pt x="758261" y="1701799"/>
                </a:lnTo>
                <a:lnTo>
                  <a:pt x="805758" y="1714499"/>
                </a:lnTo>
                <a:lnTo>
                  <a:pt x="853567" y="1739899"/>
                </a:lnTo>
                <a:lnTo>
                  <a:pt x="901737" y="1752599"/>
                </a:lnTo>
                <a:lnTo>
                  <a:pt x="950316" y="1777999"/>
                </a:lnTo>
                <a:lnTo>
                  <a:pt x="1099007" y="1816099"/>
                </a:lnTo>
                <a:lnTo>
                  <a:pt x="1149718" y="1816099"/>
                </a:lnTo>
                <a:lnTo>
                  <a:pt x="1201086" y="1828799"/>
                </a:lnTo>
                <a:lnTo>
                  <a:pt x="1242694" y="1828799"/>
                </a:lnTo>
                <a:lnTo>
                  <a:pt x="1328472" y="1854199"/>
                </a:lnTo>
                <a:lnTo>
                  <a:pt x="1414500" y="1904999"/>
                </a:lnTo>
                <a:lnTo>
                  <a:pt x="1456420" y="1930399"/>
                </a:lnTo>
                <a:lnTo>
                  <a:pt x="1496977" y="1955799"/>
                </a:lnTo>
                <a:lnTo>
                  <a:pt x="1535695" y="1993899"/>
                </a:lnTo>
                <a:lnTo>
                  <a:pt x="1572100" y="2019299"/>
                </a:lnTo>
                <a:lnTo>
                  <a:pt x="1605717" y="2057399"/>
                </a:lnTo>
                <a:lnTo>
                  <a:pt x="1636069" y="2095499"/>
                </a:lnTo>
                <a:lnTo>
                  <a:pt x="1662683" y="2133599"/>
                </a:lnTo>
                <a:lnTo>
                  <a:pt x="1685083" y="2171699"/>
                </a:lnTo>
                <a:lnTo>
                  <a:pt x="1799775" y="2171699"/>
                </a:lnTo>
                <a:lnTo>
                  <a:pt x="1822666" y="2133599"/>
                </a:lnTo>
                <a:lnTo>
                  <a:pt x="1849255" y="2095499"/>
                </a:lnTo>
                <a:lnTo>
                  <a:pt x="1871928" y="2057399"/>
                </a:lnTo>
                <a:lnTo>
                  <a:pt x="1890704" y="2006599"/>
                </a:lnTo>
                <a:lnTo>
                  <a:pt x="1905598" y="1968499"/>
                </a:lnTo>
                <a:lnTo>
                  <a:pt x="1609518" y="1968499"/>
                </a:lnTo>
                <a:lnTo>
                  <a:pt x="1310929" y="1612899"/>
                </a:lnTo>
                <a:lnTo>
                  <a:pt x="1211246" y="1612899"/>
                </a:lnTo>
                <a:lnTo>
                  <a:pt x="1155695" y="1600199"/>
                </a:lnTo>
                <a:lnTo>
                  <a:pt x="1100723" y="1600199"/>
                </a:lnTo>
                <a:lnTo>
                  <a:pt x="1046210" y="1587499"/>
                </a:lnTo>
                <a:lnTo>
                  <a:pt x="992035" y="1587499"/>
                </a:lnTo>
                <a:lnTo>
                  <a:pt x="938079" y="1574799"/>
                </a:lnTo>
                <a:lnTo>
                  <a:pt x="730742" y="1574799"/>
                </a:lnTo>
                <a:lnTo>
                  <a:pt x="678293" y="1562099"/>
                </a:lnTo>
                <a:lnTo>
                  <a:pt x="624800" y="1562099"/>
                </a:lnTo>
                <a:lnTo>
                  <a:pt x="570023" y="1549399"/>
                </a:lnTo>
                <a:close/>
              </a:path>
              <a:path w="4326890" h="3009900">
                <a:moveTo>
                  <a:pt x="1668954" y="1295399"/>
                </a:moveTo>
                <a:lnTo>
                  <a:pt x="1666658" y="1320799"/>
                </a:lnTo>
                <a:lnTo>
                  <a:pt x="1663922" y="1346199"/>
                </a:lnTo>
                <a:lnTo>
                  <a:pt x="1663257" y="1358899"/>
                </a:lnTo>
                <a:lnTo>
                  <a:pt x="1667176" y="1371599"/>
                </a:lnTo>
                <a:lnTo>
                  <a:pt x="1685752" y="1422399"/>
                </a:lnTo>
                <a:lnTo>
                  <a:pt x="1691100" y="1473199"/>
                </a:lnTo>
                <a:lnTo>
                  <a:pt x="1687375" y="1523999"/>
                </a:lnTo>
                <a:lnTo>
                  <a:pt x="1678733" y="1562099"/>
                </a:lnTo>
                <a:lnTo>
                  <a:pt x="1669774" y="1612899"/>
                </a:lnTo>
                <a:lnTo>
                  <a:pt x="1661185" y="1663699"/>
                </a:lnTo>
                <a:lnTo>
                  <a:pt x="1652826" y="1714499"/>
                </a:lnTo>
                <a:lnTo>
                  <a:pt x="1644554" y="1765299"/>
                </a:lnTo>
                <a:lnTo>
                  <a:pt x="1636229" y="1803399"/>
                </a:lnTo>
                <a:lnTo>
                  <a:pt x="1627709" y="1866899"/>
                </a:lnTo>
                <a:lnTo>
                  <a:pt x="1618852" y="1917699"/>
                </a:lnTo>
                <a:lnTo>
                  <a:pt x="1609518" y="1968499"/>
                </a:lnTo>
                <a:lnTo>
                  <a:pt x="1905598" y="1968499"/>
                </a:lnTo>
                <a:lnTo>
                  <a:pt x="1916628" y="1917699"/>
                </a:lnTo>
                <a:lnTo>
                  <a:pt x="1923811" y="1879599"/>
                </a:lnTo>
                <a:lnTo>
                  <a:pt x="1927165" y="1828799"/>
                </a:lnTo>
                <a:lnTo>
                  <a:pt x="1927051" y="1816099"/>
                </a:lnTo>
                <a:lnTo>
                  <a:pt x="1926936" y="1803399"/>
                </a:lnTo>
                <a:lnTo>
                  <a:pt x="1926822" y="1790699"/>
                </a:lnTo>
                <a:lnTo>
                  <a:pt x="1926707" y="1777999"/>
                </a:lnTo>
                <a:lnTo>
                  <a:pt x="1922454" y="1739899"/>
                </a:lnTo>
                <a:lnTo>
                  <a:pt x="1914423" y="1689099"/>
                </a:lnTo>
                <a:lnTo>
                  <a:pt x="1902632" y="1650999"/>
                </a:lnTo>
                <a:lnTo>
                  <a:pt x="1887097" y="1600199"/>
                </a:lnTo>
                <a:lnTo>
                  <a:pt x="1867836" y="1549399"/>
                </a:lnTo>
                <a:lnTo>
                  <a:pt x="1849595" y="1511299"/>
                </a:lnTo>
                <a:lnTo>
                  <a:pt x="1830529" y="1473199"/>
                </a:lnTo>
                <a:lnTo>
                  <a:pt x="1809100" y="1422399"/>
                </a:lnTo>
                <a:lnTo>
                  <a:pt x="1783767" y="1384299"/>
                </a:lnTo>
                <a:lnTo>
                  <a:pt x="1752992" y="1358899"/>
                </a:lnTo>
                <a:lnTo>
                  <a:pt x="1715234" y="1320799"/>
                </a:lnTo>
                <a:lnTo>
                  <a:pt x="1668954" y="1295399"/>
                </a:lnTo>
                <a:close/>
              </a:path>
              <a:path w="4326890" h="3009900">
                <a:moveTo>
                  <a:pt x="376856" y="1079499"/>
                </a:moveTo>
                <a:lnTo>
                  <a:pt x="374685" y="1104899"/>
                </a:lnTo>
                <a:lnTo>
                  <a:pt x="372729" y="1104899"/>
                </a:lnTo>
                <a:lnTo>
                  <a:pt x="371820" y="1117599"/>
                </a:lnTo>
                <a:lnTo>
                  <a:pt x="372792" y="1117599"/>
                </a:lnTo>
                <a:lnTo>
                  <a:pt x="408342" y="1155699"/>
                </a:lnTo>
                <a:lnTo>
                  <a:pt x="445004" y="1193799"/>
                </a:lnTo>
                <a:lnTo>
                  <a:pt x="482954" y="1231899"/>
                </a:lnTo>
                <a:lnTo>
                  <a:pt x="522368" y="1257299"/>
                </a:lnTo>
                <a:lnTo>
                  <a:pt x="563419" y="1282699"/>
                </a:lnTo>
                <a:lnTo>
                  <a:pt x="606284" y="1308099"/>
                </a:lnTo>
                <a:lnTo>
                  <a:pt x="651138" y="1333499"/>
                </a:lnTo>
                <a:lnTo>
                  <a:pt x="698156" y="1358899"/>
                </a:lnTo>
                <a:lnTo>
                  <a:pt x="747513" y="1371599"/>
                </a:lnTo>
                <a:lnTo>
                  <a:pt x="799385" y="1371599"/>
                </a:lnTo>
                <a:lnTo>
                  <a:pt x="832274" y="1384299"/>
                </a:lnTo>
                <a:lnTo>
                  <a:pt x="865235" y="1384299"/>
                </a:lnTo>
                <a:lnTo>
                  <a:pt x="898005" y="1396999"/>
                </a:lnTo>
                <a:lnTo>
                  <a:pt x="930322" y="1396999"/>
                </a:lnTo>
                <a:lnTo>
                  <a:pt x="1014438" y="1422399"/>
                </a:lnTo>
                <a:lnTo>
                  <a:pt x="1053576" y="1435099"/>
                </a:lnTo>
                <a:lnTo>
                  <a:pt x="1089072" y="1460499"/>
                </a:lnTo>
                <a:lnTo>
                  <a:pt x="1119658" y="1498599"/>
                </a:lnTo>
                <a:lnTo>
                  <a:pt x="1144063" y="1536699"/>
                </a:lnTo>
                <a:lnTo>
                  <a:pt x="1156382" y="1549399"/>
                </a:lnTo>
                <a:lnTo>
                  <a:pt x="1173273" y="1574799"/>
                </a:lnTo>
                <a:lnTo>
                  <a:pt x="1192355" y="1587499"/>
                </a:lnTo>
                <a:lnTo>
                  <a:pt x="1211246" y="1612899"/>
                </a:lnTo>
                <a:lnTo>
                  <a:pt x="1310929" y="1612899"/>
                </a:lnTo>
                <a:lnTo>
                  <a:pt x="1278937" y="1574799"/>
                </a:lnTo>
                <a:lnTo>
                  <a:pt x="1307138" y="1523999"/>
                </a:lnTo>
                <a:lnTo>
                  <a:pt x="1331372" y="1485899"/>
                </a:lnTo>
                <a:lnTo>
                  <a:pt x="1351569" y="1435099"/>
                </a:lnTo>
                <a:lnTo>
                  <a:pt x="1367663" y="1396999"/>
                </a:lnTo>
                <a:lnTo>
                  <a:pt x="1376605" y="1358899"/>
                </a:lnTo>
                <a:lnTo>
                  <a:pt x="1098216" y="1358899"/>
                </a:lnTo>
                <a:lnTo>
                  <a:pt x="971887" y="1206499"/>
                </a:lnTo>
                <a:lnTo>
                  <a:pt x="962223" y="1193799"/>
                </a:lnTo>
                <a:lnTo>
                  <a:pt x="876347" y="1193799"/>
                </a:lnTo>
                <a:lnTo>
                  <a:pt x="813471" y="1181099"/>
                </a:lnTo>
                <a:lnTo>
                  <a:pt x="755740" y="1181099"/>
                </a:lnTo>
                <a:lnTo>
                  <a:pt x="701989" y="1168399"/>
                </a:lnTo>
                <a:lnTo>
                  <a:pt x="651055" y="1155699"/>
                </a:lnTo>
                <a:lnTo>
                  <a:pt x="601773" y="1155699"/>
                </a:lnTo>
                <a:lnTo>
                  <a:pt x="422278" y="1104899"/>
                </a:lnTo>
                <a:lnTo>
                  <a:pt x="376856" y="1079499"/>
                </a:lnTo>
                <a:close/>
              </a:path>
              <a:path w="4326890" h="3009900">
                <a:moveTo>
                  <a:pt x="1176956" y="825499"/>
                </a:moveTo>
                <a:lnTo>
                  <a:pt x="1178904" y="876299"/>
                </a:lnTo>
                <a:lnTo>
                  <a:pt x="1178832" y="927099"/>
                </a:lnTo>
                <a:lnTo>
                  <a:pt x="1176808" y="977899"/>
                </a:lnTo>
                <a:lnTo>
                  <a:pt x="1172897" y="1015999"/>
                </a:lnTo>
                <a:lnTo>
                  <a:pt x="1167165" y="1066799"/>
                </a:lnTo>
                <a:lnTo>
                  <a:pt x="1159678" y="1117599"/>
                </a:lnTo>
                <a:lnTo>
                  <a:pt x="1150501" y="1155699"/>
                </a:lnTo>
                <a:lnTo>
                  <a:pt x="1139701" y="1206499"/>
                </a:lnTo>
                <a:lnTo>
                  <a:pt x="1127343" y="1257299"/>
                </a:lnTo>
                <a:lnTo>
                  <a:pt x="1113492" y="1308099"/>
                </a:lnTo>
                <a:lnTo>
                  <a:pt x="1098216" y="1358899"/>
                </a:lnTo>
                <a:lnTo>
                  <a:pt x="1376605" y="1358899"/>
                </a:lnTo>
                <a:lnTo>
                  <a:pt x="1379585" y="1346199"/>
                </a:lnTo>
                <a:lnTo>
                  <a:pt x="1387268" y="1308099"/>
                </a:lnTo>
                <a:lnTo>
                  <a:pt x="1390643" y="1257299"/>
                </a:lnTo>
                <a:lnTo>
                  <a:pt x="1389643" y="1219199"/>
                </a:lnTo>
                <a:lnTo>
                  <a:pt x="1384200" y="1168399"/>
                </a:lnTo>
                <a:lnTo>
                  <a:pt x="1374246" y="1117599"/>
                </a:lnTo>
                <a:lnTo>
                  <a:pt x="1359713" y="1066799"/>
                </a:lnTo>
                <a:lnTo>
                  <a:pt x="1340532" y="1028699"/>
                </a:lnTo>
                <a:lnTo>
                  <a:pt x="1315169" y="977899"/>
                </a:lnTo>
                <a:lnTo>
                  <a:pt x="1285422" y="927099"/>
                </a:lnTo>
                <a:lnTo>
                  <a:pt x="1252000" y="888999"/>
                </a:lnTo>
                <a:lnTo>
                  <a:pt x="1215609" y="850899"/>
                </a:lnTo>
                <a:lnTo>
                  <a:pt x="1176956" y="825499"/>
                </a:lnTo>
                <a:close/>
              </a:path>
              <a:path w="4326890" h="3009900">
                <a:moveTo>
                  <a:pt x="273944" y="622299"/>
                </a:moveTo>
                <a:lnTo>
                  <a:pt x="183689" y="647699"/>
                </a:lnTo>
                <a:lnTo>
                  <a:pt x="217697" y="685799"/>
                </a:lnTo>
                <a:lnTo>
                  <a:pt x="252407" y="711199"/>
                </a:lnTo>
                <a:lnTo>
                  <a:pt x="288085" y="749299"/>
                </a:lnTo>
                <a:lnTo>
                  <a:pt x="324999" y="774699"/>
                </a:lnTo>
                <a:lnTo>
                  <a:pt x="363414" y="800099"/>
                </a:lnTo>
                <a:lnTo>
                  <a:pt x="403598" y="812799"/>
                </a:lnTo>
                <a:lnTo>
                  <a:pt x="445817" y="838199"/>
                </a:lnTo>
                <a:lnTo>
                  <a:pt x="494486" y="850899"/>
                </a:lnTo>
                <a:lnTo>
                  <a:pt x="539996" y="876299"/>
                </a:lnTo>
                <a:lnTo>
                  <a:pt x="582641" y="901699"/>
                </a:lnTo>
                <a:lnTo>
                  <a:pt x="622712" y="927099"/>
                </a:lnTo>
                <a:lnTo>
                  <a:pt x="660505" y="965199"/>
                </a:lnTo>
                <a:lnTo>
                  <a:pt x="696311" y="990599"/>
                </a:lnTo>
                <a:lnTo>
                  <a:pt x="730424" y="1028699"/>
                </a:lnTo>
                <a:lnTo>
                  <a:pt x="762351" y="1066799"/>
                </a:lnTo>
                <a:lnTo>
                  <a:pt x="796480" y="1104899"/>
                </a:lnTo>
                <a:lnTo>
                  <a:pt x="834062" y="1155699"/>
                </a:lnTo>
                <a:lnTo>
                  <a:pt x="876347" y="1193799"/>
                </a:lnTo>
                <a:lnTo>
                  <a:pt x="962223" y="1193799"/>
                </a:lnTo>
                <a:lnTo>
                  <a:pt x="942895" y="1168399"/>
                </a:lnTo>
                <a:lnTo>
                  <a:pt x="961775" y="1130299"/>
                </a:lnTo>
                <a:lnTo>
                  <a:pt x="978426" y="1079499"/>
                </a:lnTo>
                <a:lnTo>
                  <a:pt x="992657" y="1028699"/>
                </a:lnTo>
                <a:lnTo>
                  <a:pt x="1004278" y="990599"/>
                </a:lnTo>
                <a:lnTo>
                  <a:pt x="1013099" y="939799"/>
                </a:lnTo>
                <a:lnTo>
                  <a:pt x="1014556" y="927099"/>
                </a:lnTo>
                <a:lnTo>
                  <a:pt x="750617" y="927099"/>
                </a:lnTo>
                <a:lnTo>
                  <a:pt x="724685" y="888999"/>
                </a:lnTo>
                <a:lnTo>
                  <a:pt x="701087" y="863599"/>
                </a:lnTo>
                <a:lnTo>
                  <a:pt x="680823" y="825499"/>
                </a:lnTo>
                <a:lnTo>
                  <a:pt x="664892" y="800099"/>
                </a:lnTo>
                <a:lnTo>
                  <a:pt x="644198" y="749299"/>
                </a:lnTo>
                <a:lnTo>
                  <a:pt x="624340" y="698499"/>
                </a:lnTo>
                <a:lnTo>
                  <a:pt x="605785" y="647699"/>
                </a:lnTo>
                <a:lnTo>
                  <a:pt x="406332" y="647699"/>
                </a:lnTo>
                <a:lnTo>
                  <a:pt x="317997" y="634999"/>
                </a:lnTo>
                <a:lnTo>
                  <a:pt x="273944" y="622299"/>
                </a:lnTo>
                <a:close/>
              </a:path>
              <a:path w="4326890" h="3009900">
                <a:moveTo>
                  <a:pt x="870886" y="469899"/>
                </a:moveTo>
                <a:lnTo>
                  <a:pt x="835506" y="507999"/>
                </a:lnTo>
                <a:lnTo>
                  <a:pt x="806752" y="571499"/>
                </a:lnTo>
                <a:lnTo>
                  <a:pt x="794559" y="609599"/>
                </a:lnTo>
                <a:lnTo>
                  <a:pt x="783662" y="660399"/>
                </a:lnTo>
                <a:lnTo>
                  <a:pt x="773939" y="711199"/>
                </a:lnTo>
                <a:lnTo>
                  <a:pt x="765271" y="774699"/>
                </a:lnTo>
                <a:lnTo>
                  <a:pt x="757537" y="850899"/>
                </a:lnTo>
                <a:lnTo>
                  <a:pt x="750617" y="927099"/>
                </a:lnTo>
                <a:lnTo>
                  <a:pt x="1014556" y="927099"/>
                </a:lnTo>
                <a:lnTo>
                  <a:pt x="1018929" y="888999"/>
                </a:lnTo>
                <a:lnTo>
                  <a:pt x="1021579" y="850899"/>
                </a:lnTo>
                <a:lnTo>
                  <a:pt x="1020857" y="800099"/>
                </a:lnTo>
                <a:lnTo>
                  <a:pt x="1016574" y="761999"/>
                </a:lnTo>
                <a:lnTo>
                  <a:pt x="1008539" y="723899"/>
                </a:lnTo>
                <a:lnTo>
                  <a:pt x="996563" y="673099"/>
                </a:lnTo>
                <a:lnTo>
                  <a:pt x="980453" y="634999"/>
                </a:lnTo>
                <a:lnTo>
                  <a:pt x="960021" y="584199"/>
                </a:lnTo>
                <a:lnTo>
                  <a:pt x="935076" y="546099"/>
                </a:lnTo>
                <a:lnTo>
                  <a:pt x="905428" y="507999"/>
                </a:lnTo>
                <a:lnTo>
                  <a:pt x="870886" y="469899"/>
                </a:lnTo>
                <a:close/>
              </a:path>
              <a:path w="4326890" h="3009900">
                <a:moveTo>
                  <a:pt x="62150" y="0"/>
                </a:moveTo>
                <a:lnTo>
                  <a:pt x="19294" y="38099"/>
                </a:lnTo>
                <a:lnTo>
                  <a:pt x="0" y="63499"/>
                </a:lnTo>
                <a:lnTo>
                  <a:pt x="3303" y="88899"/>
                </a:lnTo>
                <a:lnTo>
                  <a:pt x="28241" y="126999"/>
                </a:lnTo>
                <a:lnTo>
                  <a:pt x="62830" y="165099"/>
                </a:lnTo>
                <a:lnTo>
                  <a:pt x="98242" y="215899"/>
                </a:lnTo>
                <a:lnTo>
                  <a:pt x="134238" y="253999"/>
                </a:lnTo>
                <a:lnTo>
                  <a:pt x="243379" y="368299"/>
                </a:lnTo>
                <a:lnTo>
                  <a:pt x="313625" y="444499"/>
                </a:lnTo>
                <a:lnTo>
                  <a:pt x="349182" y="482599"/>
                </a:lnTo>
                <a:lnTo>
                  <a:pt x="385247" y="520699"/>
                </a:lnTo>
                <a:lnTo>
                  <a:pt x="498141" y="647699"/>
                </a:lnTo>
                <a:lnTo>
                  <a:pt x="605785" y="647699"/>
                </a:lnTo>
                <a:lnTo>
                  <a:pt x="589005" y="596899"/>
                </a:lnTo>
                <a:lnTo>
                  <a:pt x="574468" y="546099"/>
                </a:lnTo>
                <a:lnTo>
                  <a:pt x="558831" y="507999"/>
                </a:lnTo>
                <a:lnTo>
                  <a:pt x="538958" y="457199"/>
                </a:lnTo>
                <a:lnTo>
                  <a:pt x="515396" y="406399"/>
                </a:lnTo>
                <a:lnTo>
                  <a:pt x="488696" y="368299"/>
                </a:lnTo>
                <a:lnTo>
                  <a:pt x="459405" y="330199"/>
                </a:lnTo>
                <a:lnTo>
                  <a:pt x="428075" y="292099"/>
                </a:lnTo>
                <a:lnTo>
                  <a:pt x="395253" y="253999"/>
                </a:lnTo>
                <a:lnTo>
                  <a:pt x="361489" y="215899"/>
                </a:lnTo>
                <a:lnTo>
                  <a:pt x="323487" y="177799"/>
                </a:lnTo>
                <a:lnTo>
                  <a:pt x="283695" y="139699"/>
                </a:lnTo>
                <a:lnTo>
                  <a:pt x="242234" y="114299"/>
                </a:lnTo>
                <a:lnTo>
                  <a:pt x="199227" y="76199"/>
                </a:lnTo>
                <a:lnTo>
                  <a:pt x="154796" y="50799"/>
                </a:lnTo>
                <a:lnTo>
                  <a:pt x="109063" y="25399"/>
                </a:lnTo>
                <a:lnTo>
                  <a:pt x="62150" y="0"/>
                </a:lnTo>
                <a:close/>
              </a:path>
              <a:path w="4326890" h="3009900">
                <a:moveTo>
                  <a:pt x="2813841" y="2226450"/>
                </a:moveTo>
                <a:lnTo>
                  <a:pt x="2760519" y="2233755"/>
                </a:lnTo>
                <a:lnTo>
                  <a:pt x="2764978" y="2248186"/>
                </a:lnTo>
                <a:lnTo>
                  <a:pt x="2768472" y="2260747"/>
                </a:lnTo>
                <a:lnTo>
                  <a:pt x="2772181" y="2271257"/>
                </a:lnTo>
                <a:lnTo>
                  <a:pt x="2777283" y="2279538"/>
                </a:lnTo>
                <a:lnTo>
                  <a:pt x="2810371" y="2320892"/>
                </a:lnTo>
                <a:lnTo>
                  <a:pt x="2838804" y="2363904"/>
                </a:lnTo>
                <a:lnTo>
                  <a:pt x="2862981" y="2408433"/>
                </a:lnTo>
                <a:lnTo>
                  <a:pt x="2883299" y="2454336"/>
                </a:lnTo>
                <a:lnTo>
                  <a:pt x="2900156" y="2501474"/>
                </a:lnTo>
                <a:lnTo>
                  <a:pt x="2913949" y="2549703"/>
                </a:lnTo>
                <a:lnTo>
                  <a:pt x="2925078" y="2598883"/>
                </a:lnTo>
                <a:lnTo>
                  <a:pt x="2933938" y="2648871"/>
                </a:lnTo>
                <a:lnTo>
                  <a:pt x="2940929" y="2699527"/>
                </a:lnTo>
                <a:lnTo>
                  <a:pt x="2946447" y="2750708"/>
                </a:lnTo>
                <a:lnTo>
                  <a:pt x="2950229" y="2789220"/>
                </a:lnTo>
                <a:lnTo>
                  <a:pt x="2954226" y="2827681"/>
                </a:lnTo>
                <a:lnTo>
                  <a:pt x="2958556" y="2866062"/>
                </a:lnTo>
                <a:lnTo>
                  <a:pt x="2963338" y="2904336"/>
                </a:lnTo>
                <a:lnTo>
                  <a:pt x="2981849" y="3009899"/>
                </a:lnTo>
                <a:lnTo>
                  <a:pt x="3244935" y="3009899"/>
                </a:lnTo>
                <a:lnTo>
                  <a:pt x="3232959" y="2909602"/>
                </a:lnTo>
                <a:lnTo>
                  <a:pt x="3222233" y="2857430"/>
                </a:lnTo>
                <a:lnTo>
                  <a:pt x="3209370" y="2805978"/>
                </a:lnTo>
                <a:lnTo>
                  <a:pt x="3194389" y="2755230"/>
                </a:lnTo>
                <a:lnTo>
                  <a:pt x="3177306" y="2705170"/>
                </a:lnTo>
                <a:lnTo>
                  <a:pt x="3158141" y="2655782"/>
                </a:lnTo>
                <a:lnTo>
                  <a:pt x="3136909" y="2607050"/>
                </a:lnTo>
                <a:lnTo>
                  <a:pt x="3113631" y="2558958"/>
                </a:lnTo>
                <a:lnTo>
                  <a:pt x="3088322" y="2511489"/>
                </a:lnTo>
                <a:lnTo>
                  <a:pt x="3061001" y="2464628"/>
                </a:lnTo>
                <a:lnTo>
                  <a:pt x="3038351" y="2426493"/>
                </a:lnTo>
                <a:lnTo>
                  <a:pt x="3015249" y="2388433"/>
                </a:lnTo>
                <a:lnTo>
                  <a:pt x="2990385" y="2351837"/>
                </a:lnTo>
                <a:lnTo>
                  <a:pt x="2962449" y="2318095"/>
                </a:lnTo>
                <a:lnTo>
                  <a:pt x="2931378" y="2286020"/>
                </a:lnTo>
                <a:lnTo>
                  <a:pt x="2897460" y="2257065"/>
                </a:lnTo>
                <a:lnTo>
                  <a:pt x="2858884" y="2235714"/>
                </a:lnTo>
                <a:lnTo>
                  <a:pt x="2813841" y="2226450"/>
                </a:lnTo>
                <a:close/>
              </a:path>
              <a:path w="4326890" h="3009900">
                <a:moveTo>
                  <a:pt x="3273016" y="2409383"/>
                </a:moveTo>
                <a:lnTo>
                  <a:pt x="3266138" y="2411202"/>
                </a:lnTo>
                <a:lnTo>
                  <a:pt x="3256164" y="2414551"/>
                </a:lnTo>
                <a:lnTo>
                  <a:pt x="3241976" y="2418844"/>
                </a:lnTo>
                <a:lnTo>
                  <a:pt x="3250934" y="2438452"/>
                </a:lnTo>
                <a:lnTo>
                  <a:pt x="3259058" y="2457730"/>
                </a:lnTo>
                <a:lnTo>
                  <a:pt x="3267944" y="2475425"/>
                </a:lnTo>
                <a:lnTo>
                  <a:pt x="3279187" y="2490282"/>
                </a:lnTo>
                <a:lnTo>
                  <a:pt x="3314809" y="2530610"/>
                </a:lnTo>
                <a:lnTo>
                  <a:pt x="3345222" y="2573555"/>
                </a:lnTo>
                <a:lnTo>
                  <a:pt x="3370860" y="2618779"/>
                </a:lnTo>
                <a:lnTo>
                  <a:pt x="3392160" y="2665941"/>
                </a:lnTo>
                <a:lnTo>
                  <a:pt x="3409557" y="2714701"/>
                </a:lnTo>
                <a:lnTo>
                  <a:pt x="3423485" y="2764719"/>
                </a:lnTo>
                <a:lnTo>
                  <a:pt x="3434381" y="2815656"/>
                </a:lnTo>
                <a:lnTo>
                  <a:pt x="3464771" y="3009899"/>
                </a:lnTo>
                <a:lnTo>
                  <a:pt x="3728376" y="3009899"/>
                </a:lnTo>
                <a:lnTo>
                  <a:pt x="3717609" y="2956153"/>
                </a:lnTo>
                <a:lnTo>
                  <a:pt x="3696086" y="2896092"/>
                </a:lnTo>
                <a:lnTo>
                  <a:pt x="3657275" y="2819497"/>
                </a:lnTo>
                <a:lnTo>
                  <a:pt x="3630820" y="2773997"/>
                </a:lnTo>
                <a:lnTo>
                  <a:pt x="3602763" y="2729862"/>
                </a:lnTo>
                <a:lnTo>
                  <a:pt x="3573076" y="2687113"/>
                </a:lnTo>
                <a:lnTo>
                  <a:pt x="3541729" y="2645768"/>
                </a:lnTo>
                <a:lnTo>
                  <a:pt x="3508693" y="2605849"/>
                </a:lnTo>
                <a:lnTo>
                  <a:pt x="3473940" y="2567375"/>
                </a:lnTo>
                <a:lnTo>
                  <a:pt x="3437439" y="2530366"/>
                </a:lnTo>
                <a:lnTo>
                  <a:pt x="3399161" y="2494842"/>
                </a:lnTo>
                <a:lnTo>
                  <a:pt x="3359078" y="2460824"/>
                </a:lnTo>
                <a:lnTo>
                  <a:pt x="3317160" y="2428331"/>
                </a:lnTo>
                <a:lnTo>
                  <a:pt x="3277917" y="2409675"/>
                </a:lnTo>
                <a:lnTo>
                  <a:pt x="3273016" y="2409383"/>
                </a:lnTo>
                <a:close/>
              </a:path>
              <a:path w="4326890" h="3009900">
                <a:moveTo>
                  <a:pt x="3808650" y="2697559"/>
                </a:moveTo>
                <a:lnTo>
                  <a:pt x="3796966" y="2707642"/>
                </a:lnTo>
                <a:lnTo>
                  <a:pt x="3791251" y="2712684"/>
                </a:lnTo>
                <a:lnTo>
                  <a:pt x="3793873" y="2726975"/>
                </a:lnTo>
                <a:lnTo>
                  <a:pt x="3796077" y="2742363"/>
                </a:lnTo>
                <a:lnTo>
                  <a:pt x="3799466" y="2756220"/>
                </a:lnTo>
                <a:lnTo>
                  <a:pt x="3805856" y="2767078"/>
                </a:lnTo>
                <a:lnTo>
                  <a:pt x="3838056" y="2803462"/>
                </a:lnTo>
                <a:lnTo>
                  <a:pt x="3865885" y="2841787"/>
                </a:lnTo>
                <a:lnTo>
                  <a:pt x="3889628" y="2881907"/>
                </a:lnTo>
                <a:lnTo>
                  <a:pt x="3909573" y="2923676"/>
                </a:lnTo>
                <a:lnTo>
                  <a:pt x="3926003" y="2966945"/>
                </a:lnTo>
                <a:lnTo>
                  <a:pt x="3938712" y="3009899"/>
                </a:lnTo>
                <a:lnTo>
                  <a:pt x="4080879" y="3009899"/>
                </a:lnTo>
                <a:lnTo>
                  <a:pt x="4024042" y="2925130"/>
                </a:lnTo>
                <a:lnTo>
                  <a:pt x="3993780" y="2883940"/>
                </a:lnTo>
                <a:lnTo>
                  <a:pt x="3963114" y="2843042"/>
                </a:lnTo>
                <a:lnTo>
                  <a:pt x="3901233" y="2761744"/>
                </a:lnTo>
                <a:lnTo>
                  <a:pt x="3858656" y="2726975"/>
                </a:lnTo>
                <a:lnTo>
                  <a:pt x="3833367" y="2712503"/>
                </a:lnTo>
                <a:lnTo>
                  <a:pt x="3808650" y="2697559"/>
                </a:lnTo>
                <a:close/>
              </a:path>
              <a:path w="4326890" h="3009900">
                <a:moveTo>
                  <a:pt x="4172505" y="2903067"/>
                </a:moveTo>
                <a:lnTo>
                  <a:pt x="4172645" y="2918175"/>
                </a:lnTo>
                <a:lnTo>
                  <a:pt x="4172733" y="2930045"/>
                </a:lnTo>
                <a:lnTo>
                  <a:pt x="4172091" y="2951038"/>
                </a:lnTo>
                <a:lnTo>
                  <a:pt x="4172077" y="2951516"/>
                </a:lnTo>
                <a:lnTo>
                  <a:pt x="4172885" y="2967764"/>
                </a:lnTo>
                <a:lnTo>
                  <a:pt x="4172952" y="2969101"/>
                </a:lnTo>
                <a:lnTo>
                  <a:pt x="4177839" y="2982340"/>
                </a:lnTo>
                <a:lnTo>
                  <a:pt x="4194288" y="3009899"/>
                </a:lnTo>
                <a:lnTo>
                  <a:pt x="4326334" y="3009899"/>
                </a:lnTo>
                <a:lnTo>
                  <a:pt x="4277304" y="2967764"/>
                </a:lnTo>
                <a:lnTo>
                  <a:pt x="4240746" y="2940419"/>
                </a:lnTo>
                <a:lnTo>
                  <a:pt x="4200015" y="2918175"/>
                </a:lnTo>
                <a:lnTo>
                  <a:pt x="4172505" y="2903067"/>
                </a:lnTo>
                <a:close/>
              </a:path>
            </a:pathLst>
          </a:custGeom>
          <a:solidFill>
            <a:srgbClr val="5D6A76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144" y="838200"/>
            <a:ext cx="1638427" cy="55778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6143" y="838200"/>
            <a:ext cx="2017649" cy="5699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98394" y="1159509"/>
            <a:ext cx="4664075" cy="43002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105" dirty="0">
                <a:solidFill>
                  <a:srgbClr val="2C2828"/>
                </a:solidFill>
                <a:latin typeface="Arial Black"/>
                <a:cs typeface="Arial Black"/>
              </a:rPr>
              <a:t>Folder</a:t>
            </a:r>
            <a:r>
              <a:rPr sz="1800" spc="-110" dirty="0">
                <a:solidFill>
                  <a:srgbClr val="2C2828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2C2828"/>
                </a:solidFill>
                <a:latin typeface="Arial Black"/>
                <a:cs typeface="Arial Black"/>
              </a:rPr>
              <a:t>setup</a:t>
            </a:r>
            <a:endParaRPr sz="1800">
              <a:latin typeface="Arial Black"/>
              <a:cs typeface="Arial Black"/>
            </a:endParaRPr>
          </a:p>
          <a:p>
            <a:pPr marL="91440" indent="-88900">
              <a:lnSpc>
                <a:spcPct val="100000"/>
              </a:lnSpc>
              <a:spcBef>
                <a:spcPts val="9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Calibri"/>
                <a:cs typeface="Calibri"/>
              </a:rPr>
              <a:t>Folder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setup:</a:t>
            </a:r>
            <a:endParaRPr sz="1800">
              <a:latin typeface="Calibri"/>
              <a:cs typeface="Calibri"/>
            </a:endParaRPr>
          </a:p>
          <a:p>
            <a:pPr marL="185420" indent="-175895">
              <a:lnSpc>
                <a:spcPct val="100000"/>
              </a:lnSpc>
              <a:buSzPct val="94444"/>
              <a:buAutoNum type="arabicPeriod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frontend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85420" indent="-176530">
              <a:lnSpc>
                <a:spcPct val="100000"/>
              </a:lnSpc>
              <a:buSzPct val="94444"/>
              <a:buAutoNum type="arabicPeriod"/>
              <a:tabLst>
                <a:tab pos="185420" algn="l"/>
              </a:tabLst>
            </a:pPr>
            <a:r>
              <a:rPr sz="1800" dirty="0">
                <a:latin typeface="Calibri"/>
                <a:cs typeface="Calibri"/>
              </a:rPr>
              <a:t>Backend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folders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Open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backend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folder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necessary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backend,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use:</a:t>
            </a:r>
            <a:endParaRPr sz="1800">
              <a:latin typeface="Calibri"/>
              <a:cs typeface="Calibri"/>
            </a:endParaRPr>
          </a:p>
          <a:p>
            <a:pPr marL="91440" lvl="1" indent="-88900">
              <a:lnSpc>
                <a:spcPct val="100000"/>
              </a:lnSpc>
              <a:spcBef>
                <a:spcPts val="80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20" dirty="0">
                <a:latin typeface="Calibri"/>
                <a:cs typeface="Calibri"/>
              </a:rPr>
              <a:t>cors</a:t>
            </a:r>
            <a:endParaRPr sz="1800">
              <a:latin typeface="Calibri"/>
              <a:cs typeface="Calibri"/>
            </a:endParaRPr>
          </a:p>
          <a:p>
            <a:pPr marL="91440" lvl="1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0" dirty="0">
                <a:latin typeface="Calibri"/>
                <a:cs typeface="Calibri"/>
              </a:rPr>
              <a:t>bcryptjs</a:t>
            </a:r>
            <a:endParaRPr sz="1800">
              <a:latin typeface="Calibri"/>
              <a:cs typeface="Calibri"/>
            </a:endParaRPr>
          </a:p>
          <a:p>
            <a:pPr marL="91440" lvl="1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0" dirty="0">
                <a:latin typeface="Calibri"/>
                <a:cs typeface="Calibri"/>
              </a:rPr>
              <a:t>express</a:t>
            </a:r>
            <a:endParaRPr sz="1800">
              <a:latin typeface="Calibri"/>
              <a:cs typeface="Calibri"/>
            </a:endParaRPr>
          </a:p>
          <a:p>
            <a:pPr marL="91440" lvl="1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0" dirty="0">
                <a:latin typeface="Calibri"/>
                <a:cs typeface="Calibri"/>
              </a:rPr>
              <a:t>dotenv</a:t>
            </a:r>
            <a:endParaRPr sz="1800">
              <a:latin typeface="Calibri"/>
              <a:cs typeface="Calibri"/>
            </a:endParaRPr>
          </a:p>
          <a:p>
            <a:pPr marL="91440" lvl="1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0" dirty="0">
                <a:latin typeface="Calibri"/>
                <a:cs typeface="Calibri"/>
              </a:rPr>
              <a:t>mongoose</a:t>
            </a:r>
            <a:endParaRPr sz="1800">
              <a:latin typeface="Calibri"/>
              <a:cs typeface="Calibri"/>
            </a:endParaRPr>
          </a:p>
          <a:p>
            <a:pPr marL="91440" lvl="1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0" dirty="0">
                <a:latin typeface="Calibri"/>
                <a:cs typeface="Calibri"/>
              </a:rPr>
              <a:t>Multer</a:t>
            </a:r>
            <a:endParaRPr sz="1800">
              <a:latin typeface="Calibri"/>
              <a:cs typeface="Calibri"/>
            </a:endParaRPr>
          </a:p>
          <a:p>
            <a:pPr marL="91440" lvl="1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0" dirty="0">
                <a:latin typeface="Calibri"/>
                <a:cs typeface="Calibri"/>
              </a:rPr>
              <a:t>Nodemon</a:t>
            </a:r>
            <a:endParaRPr sz="1800">
              <a:latin typeface="Calibri"/>
              <a:cs typeface="Calibri"/>
            </a:endParaRPr>
          </a:p>
          <a:p>
            <a:pPr marL="91440" lvl="1" indent="-8890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pc="-10" dirty="0">
                <a:latin typeface="Calibri"/>
                <a:cs typeface="Calibri"/>
              </a:rPr>
              <a:t>jsonwebtoken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55832" y="-30162"/>
            <a:ext cx="5836285" cy="6918325"/>
            <a:chOff x="6355832" y="-30162"/>
            <a:chExt cx="5836285" cy="6918325"/>
          </a:xfrm>
        </p:grpSpPr>
        <p:sp>
          <p:nvSpPr>
            <p:cNvPr id="3" name="object 3"/>
            <p:cNvSpPr/>
            <p:nvPr/>
          </p:nvSpPr>
          <p:spPr>
            <a:xfrm>
              <a:off x="10354139" y="0"/>
              <a:ext cx="1838325" cy="1674495"/>
            </a:xfrm>
            <a:custGeom>
              <a:avLst/>
              <a:gdLst/>
              <a:ahLst/>
              <a:cxnLst/>
              <a:rect l="l" t="t" r="r" b="b"/>
              <a:pathLst>
                <a:path w="1838325" h="1674495">
                  <a:moveTo>
                    <a:pt x="1837860" y="0"/>
                  </a:moveTo>
                  <a:lnTo>
                    <a:pt x="31163" y="0"/>
                  </a:lnTo>
                  <a:lnTo>
                    <a:pt x="21760" y="35051"/>
                  </a:lnTo>
                  <a:lnTo>
                    <a:pt x="12898" y="81814"/>
                  </a:lnTo>
                  <a:lnTo>
                    <a:pt x="6370" y="129655"/>
                  </a:lnTo>
                  <a:lnTo>
                    <a:pt x="2096" y="178396"/>
                  </a:lnTo>
                  <a:lnTo>
                    <a:pt x="0" y="227860"/>
                  </a:lnTo>
                  <a:lnTo>
                    <a:pt x="3" y="277868"/>
                  </a:lnTo>
                  <a:lnTo>
                    <a:pt x="2028" y="328243"/>
                  </a:lnTo>
                  <a:lnTo>
                    <a:pt x="5998" y="378807"/>
                  </a:lnTo>
                  <a:lnTo>
                    <a:pt x="11834" y="429381"/>
                  </a:lnTo>
                  <a:lnTo>
                    <a:pt x="19458" y="479790"/>
                  </a:lnTo>
                  <a:lnTo>
                    <a:pt x="28794" y="529853"/>
                  </a:lnTo>
                  <a:lnTo>
                    <a:pt x="39763" y="579395"/>
                  </a:lnTo>
                  <a:lnTo>
                    <a:pt x="52287" y="628236"/>
                  </a:lnTo>
                  <a:lnTo>
                    <a:pt x="66289" y="676199"/>
                  </a:lnTo>
                  <a:lnTo>
                    <a:pt x="81692" y="723106"/>
                  </a:lnTo>
                  <a:lnTo>
                    <a:pt x="98416" y="768779"/>
                  </a:lnTo>
                  <a:lnTo>
                    <a:pt x="116385" y="813041"/>
                  </a:lnTo>
                  <a:lnTo>
                    <a:pt x="135520" y="855714"/>
                  </a:lnTo>
                  <a:lnTo>
                    <a:pt x="155745" y="896620"/>
                  </a:lnTo>
                  <a:lnTo>
                    <a:pt x="184489" y="948664"/>
                  </a:lnTo>
                  <a:lnTo>
                    <a:pt x="215423" y="998323"/>
                  </a:lnTo>
                  <a:lnTo>
                    <a:pt x="248423" y="1045651"/>
                  </a:lnTo>
                  <a:lnTo>
                    <a:pt x="283366" y="1090706"/>
                  </a:lnTo>
                  <a:lnTo>
                    <a:pt x="320129" y="1133545"/>
                  </a:lnTo>
                  <a:lnTo>
                    <a:pt x="358589" y="1174222"/>
                  </a:lnTo>
                  <a:lnTo>
                    <a:pt x="398624" y="1212795"/>
                  </a:lnTo>
                  <a:lnTo>
                    <a:pt x="440110" y="1249319"/>
                  </a:lnTo>
                  <a:lnTo>
                    <a:pt x="482924" y="1283852"/>
                  </a:lnTo>
                  <a:lnTo>
                    <a:pt x="526944" y="1316449"/>
                  </a:lnTo>
                  <a:lnTo>
                    <a:pt x="572045" y="1347166"/>
                  </a:lnTo>
                  <a:lnTo>
                    <a:pt x="618106" y="1376061"/>
                  </a:lnTo>
                  <a:lnTo>
                    <a:pt x="665003" y="1403189"/>
                  </a:lnTo>
                  <a:lnTo>
                    <a:pt x="712613" y="1428606"/>
                  </a:lnTo>
                  <a:lnTo>
                    <a:pt x="760813" y="1452370"/>
                  </a:lnTo>
                  <a:lnTo>
                    <a:pt x="809480" y="1474536"/>
                  </a:lnTo>
                  <a:lnTo>
                    <a:pt x="858492" y="1495160"/>
                  </a:lnTo>
                  <a:lnTo>
                    <a:pt x="907724" y="1514299"/>
                  </a:lnTo>
                  <a:lnTo>
                    <a:pt x="957055" y="1532010"/>
                  </a:lnTo>
                  <a:lnTo>
                    <a:pt x="1006361" y="1548348"/>
                  </a:lnTo>
                  <a:lnTo>
                    <a:pt x="1055518" y="1563369"/>
                  </a:lnTo>
                  <a:lnTo>
                    <a:pt x="1104405" y="1577131"/>
                  </a:lnTo>
                  <a:lnTo>
                    <a:pt x="1152898" y="1589689"/>
                  </a:lnTo>
                  <a:lnTo>
                    <a:pt x="1200874" y="1601100"/>
                  </a:lnTo>
                  <a:lnTo>
                    <a:pt x="1248210" y="1611420"/>
                  </a:lnTo>
                  <a:lnTo>
                    <a:pt x="1294783" y="1620705"/>
                  </a:lnTo>
                  <a:lnTo>
                    <a:pt x="1340470" y="1629012"/>
                  </a:lnTo>
                  <a:lnTo>
                    <a:pt x="1385149" y="1636397"/>
                  </a:lnTo>
                  <a:lnTo>
                    <a:pt x="1428695" y="1642916"/>
                  </a:lnTo>
                  <a:lnTo>
                    <a:pt x="1470986" y="1648625"/>
                  </a:lnTo>
                  <a:lnTo>
                    <a:pt x="1511899" y="1653582"/>
                  </a:lnTo>
                  <a:lnTo>
                    <a:pt x="1551311" y="1657842"/>
                  </a:lnTo>
                  <a:lnTo>
                    <a:pt x="1625139" y="1664496"/>
                  </a:lnTo>
                  <a:lnTo>
                    <a:pt x="1721550" y="1670659"/>
                  </a:lnTo>
                  <a:lnTo>
                    <a:pt x="1774833" y="1672879"/>
                  </a:lnTo>
                  <a:lnTo>
                    <a:pt x="1837860" y="1674495"/>
                  </a:lnTo>
                  <a:lnTo>
                    <a:pt x="1837860" y="0"/>
                  </a:lnTo>
                  <a:close/>
                </a:path>
              </a:pathLst>
            </a:custGeom>
            <a:solidFill>
              <a:srgbClr val="9F9D79">
                <a:alpha val="7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85995" y="0"/>
              <a:ext cx="5366385" cy="6858000"/>
            </a:xfrm>
            <a:custGeom>
              <a:avLst/>
              <a:gdLst/>
              <a:ahLst/>
              <a:cxnLst/>
              <a:rect l="l" t="t" r="r" b="b"/>
              <a:pathLst>
                <a:path w="5366384" h="6858000">
                  <a:moveTo>
                    <a:pt x="4885088" y="6858000"/>
                  </a:moveTo>
                  <a:lnTo>
                    <a:pt x="4868236" y="6729171"/>
                  </a:lnTo>
                  <a:lnTo>
                    <a:pt x="4865401" y="6688859"/>
                  </a:lnTo>
                  <a:lnTo>
                    <a:pt x="4863140" y="6648051"/>
                  </a:lnTo>
                  <a:lnTo>
                    <a:pt x="4861440" y="6606758"/>
                  </a:lnTo>
                  <a:lnTo>
                    <a:pt x="4860288" y="6564989"/>
                  </a:lnTo>
                  <a:lnTo>
                    <a:pt x="4859671" y="6522757"/>
                  </a:lnTo>
                  <a:lnTo>
                    <a:pt x="4859576" y="6480071"/>
                  </a:lnTo>
                  <a:lnTo>
                    <a:pt x="4859989" y="6436943"/>
                  </a:lnTo>
                  <a:lnTo>
                    <a:pt x="4860897" y="6393383"/>
                  </a:lnTo>
                  <a:lnTo>
                    <a:pt x="4862286" y="6349402"/>
                  </a:lnTo>
                  <a:lnTo>
                    <a:pt x="4864143" y="6305011"/>
                  </a:lnTo>
                  <a:lnTo>
                    <a:pt x="4866456" y="6260220"/>
                  </a:lnTo>
                  <a:lnTo>
                    <a:pt x="4869210" y="6215040"/>
                  </a:lnTo>
                  <a:lnTo>
                    <a:pt x="4872392" y="6169482"/>
                  </a:lnTo>
                  <a:lnTo>
                    <a:pt x="4875990" y="6123557"/>
                  </a:lnTo>
                  <a:lnTo>
                    <a:pt x="4879989" y="6077275"/>
                  </a:lnTo>
                  <a:lnTo>
                    <a:pt x="4884377" y="6030648"/>
                  </a:lnTo>
                  <a:lnTo>
                    <a:pt x="4889140" y="5983685"/>
                  </a:lnTo>
                  <a:lnTo>
                    <a:pt x="4894264" y="5936398"/>
                  </a:lnTo>
                  <a:lnTo>
                    <a:pt x="4899737" y="5888797"/>
                  </a:lnTo>
                  <a:lnTo>
                    <a:pt x="4905546" y="5840893"/>
                  </a:lnTo>
                  <a:lnTo>
                    <a:pt x="4911676" y="5792698"/>
                  </a:lnTo>
                  <a:lnTo>
                    <a:pt x="4918115" y="5744220"/>
                  </a:lnTo>
                  <a:lnTo>
                    <a:pt x="4924849" y="5695472"/>
                  </a:lnTo>
                  <a:lnTo>
                    <a:pt x="4931865" y="5646465"/>
                  </a:lnTo>
                  <a:lnTo>
                    <a:pt x="4939150" y="5597208"/>
                  </a:lnTo>
                  <a:lnTo>
                    <a:pt x="4946690" y="5547712"/>
                  </a:lnTo>
                  <a:lnTo>
                    <a:pt x="4954472" y="5497989"/>
                  </a:lnTo>
                  <a:lnTo>
                    <a:pt x="4962483" y="5448049"/>
                  </a:lnTo>
                  <a:lnTo>
                    <a:pt x="4970710" y="5397903"/>
                  </a:lnTo>
                  <a:lnTo>
                    <a:pt x="4979139" y="5347561"/>
                  </a:lnTo>
                  <a:lnTo>
                    <a:pt x="4987756" y="5297034"/>
                  </a:lnTo>
                  <a:lnTo>
                    <a:pt x="4996549" y="5246334"/>
                  </a:lnTo>
                  <a:lnTo>
                    <a:pt x="5005505" y="5195470"/>
                  </a:lnTo>
                  <a:lnTo>
                    <a:pt x="5014609" y="5144454"/>
                  </a:lnTo>
                  <a:lnTo>
                    <a:pt x="5023849" y="5093296"/>
                  </a:lnTo>
                  <a:lnTo>
                    <a:pt x="5033211" y="5042007"/>
                  </a:lnTo>
                  <a:lnTo>
                    <a:pt x="5042683" y="4990598"/>
                  </a:lnTo>
                  <a:lnTo>
                    <a:pt x="5052250" y="4939079"/>
                  </a:lnTo>
                  <a:lnTo>
                    <a:pt x="5061899" y="4887461"/>
                  </a:lnTo>
                  <a:lnTo>
                    <a:pt x="5071618" y="4835756"/>
                  </a:lnTo>
                  <a:lnTo>
                    <a:pt x="5081392" y="4783973"/>
                  </a:lnTo>
                  <a:lnTo>
                    <a:pt x="5091209" y="4732124"/>
                  </a:lnTo>
                  <a:lnTo>
                    <a:pt x="5101056" y="4680218"/>
                  </a:lnTo>
                  <a:lnTo>
                    <a:pt x="5110918" y="4628268"/>
                  </a:lnTo>
                  <a:lnTo>
                    <a:pt x="5120783" y="4576283"/>
                  </a:lnTo>
                  <a:lnTo>
                    <a:pt x="5130637" y="4524275"/>
                  </a:lnTo>
                  <a:lnTo>
                    <a:pt x="5140467" y="4472254"/>
                  </a:lnTo>
                  <a:lnTo>
                    <a:pt x="5150259" y="4420231"/>
                  </a:lnTo>
                  <a:lnTo>
                    <a:pt x="5160001" y="4368216"/>
                  </a:lnTo>
                  <a:lnTo>
                    <a:pt x="5169680" y="4316221"/>
                  </a:lnTo>
                  <a:lnTo>
                    <a:pt x="5179281" y="4264256"/>
                  </a:lnTo>
                  <a:lnTo>
                    <a:pt x="5188791" y="4212332"/>
                  </a:lnTo>
                  <a:lnTo>
                    <a:pt x="5198198" y="4160460"/>
                  </a:lnTo>
                  <a:lnTo>
                    <a:pt x="5207487" y="4108650"/>
                  </a:lnTo>
                  <a:lnTo>
                    <a:pt x="5216646" y="4056913"/>
                  </a:lnTo>
                  <a:lnTo>
                    <a:pt x="5225661" y="4005259"/>
                  </a:lnTo>
                  <a:lnTo>
                    <a:pt x="5234520" y="3953701"/>
                  </a:lnTo>
                  <a:lnTo>
                    <a:pt x="5243208" y="3902247"/>
                  </a:lnTo>
                  <a:lnTo>
                    <a:pt x="5251712" y="3850910"/>
                  </a:lnTo>
                  <a:lnTo>
                    <a:pt x="5260019" y="3799700"/>
                  </a:lnTo>
                  <a:lnTo>
                    <a:pt x="5268116" y="3748627"/>
                  </a:lnTo>
                  <a:lnTo>
                    <a:pt x="5275990" y="3697703"/>
                  </a:lnTo>
                  <a:lnTo>
                    <a:pt x="5283626" y="3646937"/>
                  </a:lnTo>
                  <a:lnTo>
                    <a:pt x="5291013" y="3596341"/>
                  </a:lnTo>
                  <a:lnTo>
                    <a:pt x="5298136" y="3545926"/>
                  </a:lnTo>
                  <a:lnTo>
                    <a:pt x="5304982" y="3495702"/>
                  </a:lnTo>
                  <a:lnTo>
                    <a:pt x="5311538" y="3445680"/>
                  </a:lnTo>
                  <a:lnTo>
                    <a:pt x="5317790" y="3395871"/>
                  </a:lnTo>
                  <a:lnTo>
                    <a:pt x="5323726" y="3346286"/>
                  </a:lnTo>
                  <a:lnTo>
                    <a:pt x="5329332" y="3296934"/>
                  </a:lnTo>
                  <a:lnTo>
                    <a:pt x="5334595" y="3247828"/>
                  </a:lnTo>
                  <a:lnTo>
                    <a:pt x="5339501" y="3198977"/>
                  </a:lnTo>
                  <a:lnTo>
                    <a:pt x="5344037" y="3150393"/>
                  </a:lnTo>
                  <a:lnTo>
                    <a:pt x="5348190" y="3102086"/>
                  </a:lnTo>
                  <a:lnTo>
                    <a:pt x="5351946" y="3054067"/>
                  </a:lnTo>
                  <a:lnTo>
                    <a:pt x="5355293" y="3006347"/>
                  </a:lnTo>
                  <a:lnTo>
                    <a:pt x="5358216" y="2958936"/>
                  </a:lnTo>
                  <a:lnTo>
                    <a:pt x="5360703" y="2911845"/>
                  </a:lnTo>
                  <a:lnTo>
                    <a:pt x="5362741" y="2865085"/>
                  </a:lnTo>
                  <a:lnTo>
                    <a:pt x="5364315" y="2818667"/>
                  </a:lnTo>
                  <a:lnTo>
                    <a:pt x="5365413" y="2772602"/>
                  </a:lnTo>
                  <a:lnTo>
                    <a:pt x="5366021" y="2726899"/>
                  </a:lnTo>
                  <a:lnTo>
                    <a:pt x="5366126" y="2681571"/>
                  </a:lnTo>
                  <a:lnTo>
                    <a:pt x="5365715" y="2636627"/>
                  </a:lnTo>
                  <a:lnTo>
                    <a:pt x="5364775" y="2592078"/>
                  </a:lnTo>
                  <a:lnTo>
                    <a:pt x="5363291" y="2547935"/>
                  </a:lnTo>
                  <a:lnTo>
                    <a:pt x="5361251" y="2504210"/>
                  </a:lnTo>
                  <a:lnTo>
                    <a:pt x="5358642" y="2460912"/>
                  </a:lnTo>
                  <a:lnTo>
                    <a:pt x="5355450" y="2418052"/>
                  </a:lnTo>
                  <a:lnTo>
                    <a:pt x="5351662" y="2375642"/>
                  </a:lnTo>
                  <a:lnTo>
                    <a:pt x="5347265" y="2333691"/>
                  </a:lnTo>
                  <a:lnTo>
                    <a:pt x="5342245" y="2292211"/>
                  </a:lnTo>
                  <a:lnTo>
                    <a:pt x="5336589" y="2251212"/>
                  </a:lnTo>
                  <a:lnTo>
                    <a:pt x="5330284" y="2210705"/>
                  </a:lnTo>
                  <a:lnTo>
                    <a:pt x="5323316" y="2170701"/>
                  </a:lnTo>
                  <a:lnTo>
                    <a:pt x="5315672" y="2131211"/>
                  </a:lnTo>
                  <a:lnTo>
                    <a:pt x="5307339" y="2092245"/>
                  </a:lnTo>
                  <a:lnTo>
                    <a:pt x="5298303" y="2053814"/>
                  </a:lnTo>
                  <a:lnTo>
                    <a:pt x="5288551" y="2015929"/>
                  </a:lnTo>
                  <a:lnTo>
                    <a:pt x="5278071" y="1978600"/>
                  </a:lnTo>
                  <a:lnTo>
                    <a:pt x="5266848" y="1941839"/>
                  </a:lnTo>
                  <a:lnTo>
                    <a:pt x="5254869" y="1905655"/>
                  </a:lnTo>
                  <a:lnTo>
                    <a:pt x="5228591" y="1835065"/>
                  </a:lnTo>
                  <a:lnTo>
                    <a:pt x="5199130" y="1766916"/>
                  </a:lnTo>
                  <a:lnTo>
                    <a:pt x="5166381" y="1701294"/>
                  </a:lnTo>
                  <a:lnTo>
                    <a:pt x="5130236" y="1638285"/>
                  </a:lnTo>
                  <a:lnTo>
                    <a:pt x="5090589" y="1577975"/>
                  </a:lnTo>
                  <a:lnTo>
                    <a:pt x="5047333" y="1520449"/>
                  </a:lnTo>
                  <a:lnTo>
                    <a:pt x="5001348" y="1466878"/>
                  </a:lnTo>
                  <a:lnTo>
                    <a:pt x="4953971" y="1418469"/>
                  </a:lnTo>
                  <a:lnTo>
                    <a:pt x="4904723" y="1374402"/>
                  </a:lnTo>
                  <a:lnTo>
                    <a:pt x="4853660" y="1334530"/>
                  </a:lnTo>
                  <a:lnTo>
                    <a:pt x="4800836" y="1298702"/>
                  </a:lnTo>
                  <a:lnTo>
                    <a:pt x="4746304" y="1266770"/>
                  </a:lnTo>
                  <a:lnTo>
                    <a:pt x="4690119" y="1238586"/>
                  </a:lnTo>
                  <a:lnTo>
                    <a:pt x="4632335" y="1214000"/>
                  </a:lnTo>
                  <a:lnTo>
                    <a:pt x="4573006" y="1192863"/>
                  </a:lnTo>
                  <a:lnTo>
                    <a:pt x="4512187" y="1175026"/>
                  </a:lnTo>
                  <a:lnTo>
                    <a:pt x="4449931" y="1160341"/>
                  </a:lnTo>
                  <a:lnTo>
                    <a:pt x="4386292" y="1148659"/>
                  </a:lnTo>
                  <a:lnTo>
                    <a:pt x="4321325" y="1139831"/>
                  </a:lnTo>
                  <a:lnTo>
                    <a:pt x="4255084" y="1133707"/>
                  </a:lnTo>
                  <a:lnTo>
                    <a:pt x="4187623" y="1130140"/>
                  </a:lnTo>
                  <a:lnTo>
                    <a:pt x="4118996" y="1128979"/>
                  </a:lnTo>
                  <a:lnTo>
                    <a:pt x="4084262" y="1129255"/>
                  </a:lnTo>
                  <a:lnTo>
                    <a:pt x="4013987" y="1131426"/>
                  </a:lnTo>
                  <a:lnTo>
                    <a:pt x="3942682" y="1135632"/>
                  </a:lnTo>
                  <a:lnTo>
                    <a:pt x="3870401" y="1141724"/>
                  </a:lnTo>
                  <a:lnTo>
                    <a:pt x="3797197" y="1149553"/>
                  </a:lnTo>
                  <a:lnTo>
                    <a:pt x="3723125" y="1158970"/>
                  </a:lnTo>
                  <a:lnTo>
                    <a:pt x="3648240" y="1169827"/>
                  </a:lnTo>
                  <a:lnTo>
                    <a:pt x="3610508" y="1175748"/>
                  </a:lnTo>
                  <a:lnTo>
                    <a:pt x="3572594" y="1181973"/>
                  </a:lnTo>
                  <a:lnTo>
                    <a:pt x="3534503" y="1188484"/>
                  </a:lnTo>
                  <a:lnTo>
                    <a:pt x="3496242" y="1195262"/>
                  </a:lnTo>
                  <a:lnTo>
                    <a:pt x="3457819" y="1202288"/>
                  </a:lnTo>
                  <a:lnTo>
                    <a:pt x="3419239" y="1209543"/>
                  </a:lnTo>
                  <a:lnTo>
                    <a:pt x="3380510" y="1217009"/>
                  </a:lnTo>
                  <a:lnTo>
                    <a:pt x="3341638" y="1224668"/>
                  </a:lnTo>
                  <a:lnTo>
                    <a:pt x="3302631" y="1232500"/>
                  </a:lnTo>
                  <a:lnTo>
                    <a:pt x="3263494" y="1240487"/>
                  </a:lnTo>
                  <a:lnTo>
                    <a:pt x="3224236" y="1248611"/>
                  </a:lnTo>
                  <a:lnTo>
                    <a:pt x="3184861" y="1256853"/>
                  </a:lnTo>
                  <a:lnTo>
                    <a:pt x="3145378" y="1265194"/>
                  </a:lnTo>
                  <a:lnTo>
                    <a:pt x="3105793" y="1273615"/>
                  </a:lnTo>
                  <a:lnTo>
                    <a:pt x="3066113" y="1282099"/>
                  </a:lnTo>
                  <a:lnTo>
                    <a:pt x="3026344" y="1290626"/>
                  </a:lnTo>
                  <a:lnTo>
                    <a:pt x="2986493" y="1299178"/>
                  </a:lnTo>
                  <a:lnTo>
                    <a:pt x="2946568" y="1307736"/>
                  </a:lnTo>
                  <a:lnTo>
                    <a:pt x="2906574" y="1316282"/>
                  </a:lnTo>
                  <a:lnTo>
                    <a:pt x="2866519" y="1324796"/>
                  </a:lnTo>
                  <a:lnTo>
                    <a:pt x="2826410" y="1333261"/>
                  </a:lnTo>
                  <a:lnTo>
                    <a:pt x="2786252" y="1341658"/>
                  </a:lnTo>
                  <a:lnTo>
                    <a:pt x="2746054" y="1349968"/>
                  </a:lnTo>
                  <a:lnTo>
                    <a:pt x="2705821" y="1358173"/>
                  </a:lnTo>
                  <a:lnTo>
                    <a:pt x="2665560" y="1366253"/>
                  </a:lnTo>
                  <a:lnTo>
                    <a:pt x="2625279" y="1374191"/>
                  </a:lnTo>
                  <a:lnTo>
                    <a:pt x="2584984" y="1381967"/>
                  </a:lnTo>
                  <a:lnTo>
                    <a:pt x="2544681" y="1389564"/>
                  </a:lnTo>
                  <a:lnTo>
                    <a:pt x="2504378" y="1396962"/>
                  </a:lnTo>
                  <a:lnTo>
                    <a:pt x="2464081" y="1404142"/>
                  </a:lnTo>
                  <a:lnTo>
                    <a:pt x="2423798" y="1411088"/>
                  </a:lnTo>
                  <a:lnTo>
                    <a:pt x="2383534" y="1417778"/>
                  </a:lnTo>
                  <a:lnTo>
                    <a:pt x="2343296" y="1424196"/>
                  </a:lnTo>
                  <a:lnTo>
                    <a:pt x="2303092" y="1430322"/>
                  </a:lnTo>
                  <a:lnTo>
                    <a:pt x="2262928" y="1436138"/>
                  </a:lnTo>
                  <a:lnTo>
                    <a:pt x="2222811" y="1441625"/>
                  </a:lnTo>
                  <a:lnTo>
                    <a:pt x="2182748" y="1446765"/>
                  </a:lnTo>
                  <a:lnTo>
                    <a:pt x="2142745" y="1451539"/>
                  </a:lnTo>
                  <a:lnTo>
                    <a:pt x="2102809" y="1455928"/>
                  </a:lnTo>
                  <a:lnTo>
                    <a:pt x="2062948" y="1459914"/>
                  </a:lnTo>
                  <a:lnTo>
                    <a:pt x="2023166" y="1463478"/>
                  </a:lnTo>
                  <a:lnTo>
                    <a:pt x="1983473" y="1466601"/>
                  </a:lnTo>
                  <a:lnTo>
                    <a:pt x="1943873" y="1469266"/>
                  </a:lnTo>
                  <a:lnTo>
                    <a:pt x="1904375" y="1471453"/>
                  </a:lnTo>
                  <a:lnTo>
                    <a:pt x="1864984" y="1473143"/>
                  </a:lnTo>
                  <a:lnTo>
                    <a:pt x="1825708" y="1474319"/>
                  </a:lnTo>
                  <a:lnTo>
                    <a:pt x="1786554" y="1474961"/>
                  </a:lnTo>
                  <a:lnTo>
                    <a:pt x="1747527" y="1475050"/>
                  </a:lnTo>
                  <a:lnTo>
                    <a:pt x="1708635" y="1474570"/>
                  </a:lnTo>
                  <a:lnTo>
                    <a:pt x="1669885" y="1473499"/>
                  </a:lnTo>
                  <a:lnTo>
                    <a:pt x="1631283" y="1471821"/>
                  </a:lnTo>
                  <a:lnTo>
                    <a:pt x="1592837" y="1469516"/>
                  </a:lnTo>
                  <a:lnTo>
                    <a:pt x="1554552" y="1466566"/>
                  </a:lnTo>
                  <a:lnTo>
                    <a:pt x="1516436" y="1462952"/>
                  </a:lnTo>
                  <a:lnTo>
                    <a:pt x="1478495" y="1458656"/>
                  </a:lnTo>
                  <a:lnTo>
                    <a:pt x="1403168" y="1447942"/>
                  </a:lnTo>
                  <a:lnTo>
                    <a:pt x="1328623" y="1434274"/>
                  </a:lnTo>
                  <a:lnTo>
                    <a:pt x="1254916" y="1417505"/>
                  </a:lnTo>
                  <a:lnTo>
                    <a:pt x="1182099" y="1397485"/>
                  </a:lnTo>
                  <a:lnTo>
                    <a:pt x="1110229" y="1374065"/>
                  </a:lnTo>
                  <a:lnTo>
                    <a:pt x="1039357" y="1347097"/>
                  </a:lnTo>
                  <a:lnTo>
                    <a:pt x="969540" y="1316431"/>
                  </a:lnTo>
                  <a:lnTo>
                    <a:pt x="935043" y="1299665"/>
                  </a:lnTo>
                  <a:lnTo>
                    <a:pt x="900830" y="1281919"/>
                  </a:lnTo>
                  <a:lnTo>
                    <a:pt x="866908" y="1263173"/>
                  </a:lnTo>
                  <a:lnTo>
                    <a:pt x="833282" y="1243411"/>
                  </a:lnTo>
                  <a:lnTo>
                    <a:pt x="799961" y="1222612"/>
                  </a:lnTo>
                  <a:lnTo>
                    <a:pt x="766951" y="1200759"/>
                  </a:lnTo>
                  <a:lnTo>
                    <a:pt x="734258" y="1177833"/>
                  </a:lnTo>
                  <a:lnTo>
                    <a:pt x="701889" y="1153814"/>
                  </a:lnTo>
                  <a:lnTo>
                    <a:pt x="669852" y="1128685"/>
                  </a:lnTo>
                  <a:lnTo>
                    <a:pt x="638152" y="1102427"/>
                  </a:lnTo>
                  <a:lnTo>
                    <a:pt x="606798" y="1075022"/>
                  </a:lnTo>
                  <a:lnTo>
                    <a:pt x="575794" y="1046450"/>
                  </a:lnTo>
                  <a:lnTo>
                    <a:pt x="545149" y="1016693"/>
                  </a:lnTo>
                  <a:lnTo>
                    <a:pt x="514868" y="985732"/>
                  </a:lnTo>
                  <a:lnTo>
                    <a:pt x="484960" y="953550"/>
                  </a:lnTo>
                  <a:lnTo>
                    <a:pt x="455429" y="920126"/>
                  </a:lnTo>
                  <a:lnTo>
                    <a:pt x="426284" y="885444"/>
                  </a:lnTo>
                  <a:lnTo>
                    <a:pt x="396382" y="848217"/>
                  </a:lnTo>
                  <a:lnTo>
                    <a:pt x="357035" y="796426"/>
                  </a:lnTo>
                  <a:lnTo>
                    <a:pt x="334523" y="765154"/>
                  </a:lnTo>
                  <a:lnTo>
                    <a:pt x="310493" y="730344"/>
                  </a:lnTo>
                  <a:lnTo>
                    <a:pt x="285227" y="692029"/>
                  </a:lnTo>
                  <a:lnTo>
                    <a:pt x="259007" y="650245"/>
                  </a:lnTo>
                  <a:lnTo>
                    <a:pt x="232113" y="605025"/>
                  </a:lnTo>
                  <a:lnTo>
                    <a:pt x="204828" y="556404"/>
                  </a:lnTo>
                  <a:lnTo>
                    <a:pt x="177432" y="504415"/>
                  </a:lnTo>
                  <a:lnTo>
                    <a:pt x="150206" y="449094"/>
                  </a:lnTo>
                  <a:lnTo>
                    <a:pt x="123433" y="390475"/>
                  </a:lnTo>
                  <a:lnTo>
                    <a:pt x="97393" y="328591"/>
                  </a:lnTo>
                  <a:lnTo>
                    <a:pt x="72368" y="263477"/>
                  </a:lnTo>
                  <a:lnTo>
                    <a:pt x="48640" y="195168"/>
                  </a:lnTo>
                  <a:lnTo>
                    <a:pt x="26488" y="123698"/>
                  </a:lnTo>
                  <a:lnTo>
                    <a:pt x="16122" y="77293"/>
                  </a:lnTo>
                  <a:lnTo>
                    <a:pt x="5946" y="29067"/>
                  </a:lnTo>
                  <a:lnTo>
                    <a:pt x="0" y="0"/>
                  </a:lnTo>
                </a:path>
              </a:pathLst>
            </a:custGeom>
            <a:ln w="60325">
              <a:solidFill>
                <a:srgbClr val="FDF3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0"/>
            <a:ext cx="3098165" cy="2532380"/>
          </a:xfrm>
          <a:custGeom>
            <a:avLst/>
            <a:gdLst/>
            <a:ahLst/>
            <a:cxnLst/>
            <a:rect l="l" t="t" r="r" b="b"/>
            <a:pathLst>
              <a:path w="3098165" h="2532380">
                <a:moveTo>
                  <a:pt x="191148" y="2338456"/>
                </a:moveTo>
                <a:lnTo>
                  <a:pt x="177062" y="2339416"/>
                </a:lnTo>
                <a:lnTo>
                  <a:pt x="138730" y="2351374"/>
                </a:lnTo>
                <a:lnTo>
                  <a:pt x="100378" y="2361927"/>
                </a:lnTo>
                <a:lnTo>
                  <a:pt x="61998" y="2371099"/>
                </a:lnTo>
                <a:lnTo>
                  <a:pt x="23581" y="2378913"/>
                </a:lnTo>
                <a:lnTo>
                  <a:pt x="0" y="2381580"/>
                </a:lnTo>
                <a:lnTo>
                  <a:pt x="0" y="2532329"/>
                </a:lnTo>
                <a:lnTo>
                  <a:pt x="51195" y="2507146"/>
                </a:lnTo>
                <a:lnTo>
                  <a:pt x="96275" y="2481736"/>
                </a:lnTo>
                <a:lnTo>
                  <a:pt x="140845" y="2453873"/>
                </a:lnTo>
                <a:lnTo>
                  <a:pt x="184923" y="2423617"/>
                </a:lnTo>
                <a:lnTo>
                  <a:pt x="214640" y="2396979"/>
                </a:lnTo>
                <a:lnTo>
                  <a:pt x="232319" y="2378913"/>
                </a:lnTo>
                <a:lnTo>
                  <a:pt x="254595" y="2356815"/>
                </a:lnTo>
                <a:lnTo>
                  <a:pt x="229165" y="2349489"/>
                </a:lnTo>
                <a:lnTo>
                  <a:pt x="208266" y="2342591"/>
                </a:lnTo>
                <a:lnTo>
                  <a:pt x="191148" y="2338456"/>
                </a:lnTo>
                <a:close/>
              </a:path>
              <a:path w="3098165" h="2532380">
                <a:moveTo>
                  <a:pt x="0" y="2070303"/>
                </a:moveTo>
                <a:lnTo>
                  <a:pt x="0" y="2284933"/>
                </a:lnTo>
                <a:lnTo>
                  <a:pt x="4466" y="2284679"/>
                </a:lnTo>
                <a:lnTo>
                  <a:pt x="42858" y="2277980"/>
                </a:lnTo>
                <a:lnTo>
                  <a:pt x="80640" y="2269185"/>
                </a:lnTo>
                <a:lnTo>
                  <a:pt x="129787" y="2255565"/>
                </a:lnTo>
                <a:lnTo>
                  <a:pt x="178596" y="2240733"/>
                </a:lnTo>
                <a:lnTo>
                  <a:pt x="227110" y="2224872"/>
                </a:lnTo>
                <a:lnTo>
                  <a:pt x="275374" y="2208162"/>
                </a:lnTo>
                <a:lnTo>
                  <a:pt x="323430" y="2190785"/>
                </a:lnTo>
                <a:lnTo>
                  <a:pt x="466800" y="2136470"/>
                </a:lnTo>
                <a:lnTo>
                  <a:pt x="512180" y="2105435"/>
                </a:lnTo>
                <a:lnTo>
                  <a:pt x="515432" y="2102315"/>
                </a:lnTo>
                <a:lnTo>
                  <a:pt x="216434" y="2102315"/>
                </a:lnTo>
                <a:lnTo>
                  <a:pt x="169581" y="2099171"/>
                </a:lnTo>
                <a:lnTo>
                  <a:pt x="122463" y="2093163"/>
                </a:lnTo>
                <a:lnTo>
                  <a:pt x="0" y="2070303"/>
                </a:lnTo>
                <a:close/>
              </a:path>
              <a:path w="3098165" h="2532380">
                <a:moveTo>
                  <a:pt x="507801" y="2040397"/>
                </a:moveTo>
                <a:lnTo>
                  <a:pt x="500725" y="2040397"/>
                </a:lnTo>
                <a:lnTo>
                  <a:pt x="494411" y="2041290"/>
                </a:lnTo>
                <a:lnTo>
                  <a:pt x="488631" y="2043379"/>
                </a:lnTo>
                <a:lnTo>
                  <a:pt x="444627" y="2064042"/>
                </a:lnTo>
                <a:lnTo>
                  <a:pt x="399997" y="2079947"/>
                </a:lnTo>
                <a:lnTo>
                  <a:pt x="354804" y="2091412"/>
                </a:lnTo>
                <a:lnTo>
                  <a:pt x="309105" y="2098751"/>
                </a:lnTo>
                <a:lnTo>
                  <a:pt x="262508" y="2102315"/>
                </a:lnTo>
                <a:lnTo>
                  <a:pt x="515432" y="2102315"/>
                </a:lnTo>
                <a:lnTo>
                  <a:pt x="533204" y="2085268"/>
                </a:lnTo>
                <a:lnTo>
                  <a:pt x="554531" y="2065731"/>
                </a:lnTo>
                <a:lnTo>
                  <a:pt x="544956" y="2044776"/>
                </a:lnTo>
                <a:lnTo>
                  <a:pt x="537694" y="2044201"/>
                </a:lnTo>
                <a:lnTo>
                  <a:pt x="530200" y="2043221"/>
                </a:lnTo>
                <a:lnTo>
                  <a:pt x="522622" y="2042097"/>
                </a:lnTo>
                <a:lnTo>
                  <a:pt x="515111" y="2041093"/>
                </a:lnTo>
                <a:lnTo>
                  <a:pt x="507801" y="2040397"/>
                </a:lnTo>
                <a:close/>
              </a:path>
              <a:path w="3098165" h="2532380">
                <a:moveTo>
                  <a:pt x="0" y="1575638"/>
                </a:moveTo>
                <a:lnTo>
                  <a:pt x="0" y="1817065"/>
                </a:lnTo>
                <a:lnTo>
                  <a:pt x="62362" y="1844878"/>
                </a:lnTo>
                <a:lnTo>
                  <a:pt x="111996" y="1863657"/>
                </a:lnTo>
                <a:lnTo>
                  <a:pt x="162355" y="1879722"/>
                </a:lnTo>
                <a:lnTo>
                  <a:pt x="213534" y="1892425"/>
                </a:lnTo>
                <a:lnTo>
                  <a:pt x="265628" y="1901120"/>
                </a:lnTo>
                <a:lnTo>
                  <a:pt x="318733" y="1905161"/>
                </a:lnTo>
                <a:lnTo>
                  <a:pt x="372944" y="1903901"/>
                </a:lnTo>
                <a:lnTo>
                  <a:pt x="428357" y="1896694"/>
                </a:lnTo>
                <a:lnTo>
                  <a:pt x="480324" y="1886065"/>
                </a:lnTo>
                <a:lnTo>
                  <a:pt x="531444" y="1873549"/>
                </a:lnTo>
                <a:lnTo>
                  <a:pt x="581705" y="1859111"/>
                </a:lnTo>
                <a:lnTo>
                  <a:pt x="631098" y="1842717"/>
                </a:lnTo>
                <a:lnTo>
                  <a:pt x="679612" y="1824333"/>
                </a:lnTo>
                <a:lnTo>
                  <a:pt x="727236" y="1803922"/>
                </a:lnTo>
                <a:lnTo>
                  <a:pt x="773959" y="1781450"/>
                </a:lnTo>
                <a:lnTo>
                  <a:pt x="819771" y="1756882"/>
                </a:lnTo>
                <a:lnTo>
                  <a:pt x="864661" y="1730183"/>
                </a:lnTo>
                <a:lnTo>
                  <a:pt x="908620" y="1701319"/>
                </a:lnTo>
                <a:lnTo>
                  <a:pt x="940744" y="1678119"/>
                </a:lnTo>
                <a:lnTo>
                  <a:pt x="650804" y="1678119"/>
                </a:lnTo>
                <a:lnTo>
                  <a:pt x="598894" y="1677354"/>
                </a:lnTo>
                <a:lnTo>
                  <a:pt x="546962" y="1673428"/>
                </a:lnTo>
                <a:lnTo>
                  <a:pt x="494842" y="1667833"/>
                </a:lnTo>
                <a:lnTo>
                  <a:pt x="442694" y="1661453"/>
                </a:lnTo>
                <a:lnTo>
                  <a:pt x="390604" y="1654183"/>
                </a:lnTo>
                <a:lnTo>
                  <a:pt x="338657" y="1645917"/>
                </a:lnTo>
                <a:lnTo>
                  <a:pt x="286938" y="1636550"/>
                </a:lnTo>
                <a:lnTo>
                  <a:pt x="235534" y="1625976"/>
                </a:lnTo>
                <a:lnTo>
                  <a:pt x="184529" y="1614089"/>
                </a:lnTo>
                <a:lnTo>
                  <a:pt x="108113" y="1594024"/>
                </a:lnTo>
                <a:lnTo>
                  <a:pt x="82229" y="1588037"/>
                </a:lnTo>
                <a:lnTo>
                  <a:pt x="56314" y="1582836"/>
                </a:lnTo>
                <a:lnTo>
                  <a:pt x="30326" y="1578432"/>
                </a:lnTo>
                <a:lnTo>
                  <a:pt x="0" y="1575638"/>
                </a:lnTo>
                <a:close/>
              </a:path>
              <a:path w="3098165" h="2532380">
                <a:moveTo>
                  <a:pt x="981963" y="1600911"/>
                </a:moveTo>
                <a:lnTo>
                  <a:pt x="960623" y="1603940"/>
                </a:lnTo>
                <a:lnTo>
                  <a:pt x="939833" y="1606277"/>
                </a:lnTo>
                <a:lnTo>
                  <a:pt x="920344" y="1609805"/>
                </a:lnTo>
                <a:lnTo>
                  <a:pt x="902905" y="1616405"/>
                </a:lnTo>
                <a:lnTo>
                  <a:pt x="854155" y="1639212"/>
                </a:lnTo>
                <a:lnTo>
                  <a:pt x="804366" y="1656269"/>
                </a:lnTo>
                <a:lnTo>
                  <a:pt x="753743" y="1668094"/>
                </a:lnTo>
                <a:lnTo>
                  <a:pt x="702488" y="1675205"/>
                </a:lnTo>
                <a:lnTo>
                  <a:pt x="650804" y="1678119"/>
                </a:lnTo>
                <a:lnTo>
                  <a:pt x="940744" y="1678119"/>
                </a:lnTo>
                <a:lnTo>
                  <a:pt x="974229" y="1646750"/>
                </a:lnTo>
                <a:lnTo>
                  <a:pt x="982459" y="1626216"/>
                </a:lnTo>
                <a:lnTo>
                  <a:pt x="982092" y="1616405"/>
                </a:lnTo>
                <a:lnTo>
                  <a:pt x="981984" y="1603940"/>
                </a:lnTo>
                <a:lnTo>
                  <a:pt x="981963" y="1600911"/>
                </a:lnTo>
                <a:close/>
              </a:path>
              <a:path w="3098165" h="2532380">
                <a:moveTo>
                  <a:pt x="843260" y="1447800"/>
                </a:moveTo>
                <a:lnTo>
                  <a:pt x="452361" y="1447800"/>
                </a:lnTo>
                <a:lnTo>
                  <a:pt x="501465" y="1460500"/>
                </a:lnTo>
                <a:lnTo>
                  <a:pt x="794580" y="1460500"/>
                </a:lnTo>
                <a:lnTo>
                  <a:pt x="843260" y="1447800"/>
                </a:lnTo>
                <a:close/>
              </a:path>
              <a:path w="3098165" h="2532380">
                <a:moveTo>
                  <a:pt x="260095" y="139700"/>
                </a:moveTo>
                <a:lnTo>
                  <a:pt x="230947" y="139700"/>
                </a:lnTo>
                <a:lnTo>
                  <a:pt x="209566" y="152400"/>
                </a:lnTo>
                <a:lnTo>
                  <a:pt x="176821" y="177800"/>
                </a:lnTo>
                <a:lnTo>
                  <a:pt x="142622" y="215900"/>
                </a:lnTo>
                <a:lnTo>
                  <a:pt x="111143" y="254000"/>
                </a:lnTo>
                <a:lnTo>
                  <a:pt x="82308" y="292100"/>
                </a:lnTo>
                <a:lnTo>
                  <a:pt x="56041" y="342900"/>
                </a:lnTo>
                <a:lnTo>
                  <a:pt x="32266" y="381000"/>
                </a:lnTo>
                <a:lnTo>
                  <a:pt x="10908" y="419100"/>
                </a:lnTo>
                <a:lnTo>
                  <a:pt x="0" y="444500"/>
                </a:lnTo>
                <a:lnTo>
                  <a:pt x="0" y="1384300"/>
                </a:lnTo>
                <a:lnTo>
                  <a:pt x="48449" y="1397000"/>
                </a:lnTo>
                <a:lnTo>
                  <a:pt x="99502" y="1397000"/>
                </a:lnTo>
                <a:lnTo>
                  <a:pt x="150738" y="1409700"/>
                </a:lnTo>
                <a:lnTo>
                  <a:pt x="253026" y="1409700"/>
                </a:lnTo>
                <a:lnTo>
                  <a:pt x="403161" y="1447800"/>
                </a:lnTo>
                <a:lnTo>
                  <a:pt x="891914" y="1447800"/>
                </a:lnTo>
                <a:lnTo>
                  <a:pt x="989176" y="1422400"/>
                </a:lnTo>
                <a:lnTo>
                  <a:pt x="1117303" y="1384300"/>
                </a:lnTo>
                <a:lnTo>
                  <a:pt x="1157578" y="1371600"/>
                </a:lnTo>
                <a:lnTo>
                  <a:pt x="1197118" y="1346200"/>
                </a:lnTo>
                <a:lnTo>
                  <a:pt x="1234478" y="1320800"/>
                </a:lnTo>
                <a:lnTo>
                  <a:pt x="1265863" y="1295400"/>
                </a:lnTo>
                <a:lnTo>
                  <a:pt x="1282074" y="1257300"/>
                </a:lnTo>
                <a:lnTo>
                  <a:pt x="898752" y="1257300"/>
                </a:lnTo>
                <a:lnTo>
                  <a:pt x="848298" y="1244600"/>
                </a:lnTo>
                <a:lnTo>
                  <a:pt x="797731" y="1244600"/>
                </a:lnTo>
                <a:lnTo>
                  <a:pt x="645688" y="1206500"/>
                </a:lnTo>
                <a:lnTo>
                  <a:pt x="133044" y="1206500"/>
                </a:lnTo>
                <a:lnTo>
                  <a:pt x="168476" y="1181100"/>
                </a:lnTo>
                <a:lnTo>
                  <a:pt x="45642" y="1181100"/>
                </a:lnTo>
                <a:lnTo>
                  <a:pt x="56813" y="1143000"/>
                </a:lnTo>
                <a:lnTo>
                  <a:pt x="76075" y="1092200"/>
                </a:lnTo>
                <a:lnTo>
                  <a:pt x="102468" y="1016000"/>
                </a:lnTo>
                <a:lnTo>
                  <a:pt x="117488" y="965200"/>
                </a:lnTo>
                <a:lnTo>
                  <a:pt x="130531" y="914400"/>
                </a:lnTo>
                <a:lnTo>
                  <a:pt x="141727" y="863600"/>
                </a:lnTo>
                <a:lnTo>
                  <a:pt x="151207" y="812800"/>
                </a:lnTo>
                <a:lnTo>
                  <a:pt x="159101" y="762000"/>
                </a:lnTo>
                <a:lnTo>
                  <a:pt x="165540" y="711200"/>
                </a:lnTo>
                <a:lnTo>
                  <a:pt x="170653" y="660400"/>
                </a:lnTo>
                <a:lnTo>
                  <a:pt x="174573" y="609600"/>
                </a:lnTo>
                <a:lnTo>
                  <a:pt x="177853" y="558800"/>
                </a:lnTo>
                <a:lnTo>
                  <a:pt x="181560" y="508000"/>
                </a:lnTo>
                <a:lnTo>
                  <a:pt x="186182" y="469900"/>
                </a:lnTo>
                <a:lnTo>
                  <a:pt x="192207" y="419100"/>
                </a:lnTo>
                <a:lnTo>
                  <a:pt x="200125" y="368300"/>
                </a:lnTo>
                <a:lnTo>
                  <a:pt x="210423" y="317500"/>
                </a:lnTo>
                <a:lnTo>
                  <a:pt x="223591" y="266700"/>
                </a:lnTo>
                <a:lnTo>
                  <a:pt x="240116" y="228600"/>
                </a:lnTo>
                <a:lnTo>
                  <a:pt x="260488" y="177800"/>
                </a:lnTo>
                <a:lnTo>
                  <a:pt x="262756" y="165100"/>
                </a:lnTo>
                <a:lnTo>
                  <a:pt x="262463" y="165100"/>
                </a:lnTo>
                <a:lnTo>
                  <a:pt x="261085" y="152400"/>
                </a:lnTo>
                <a:lnTo>
                  <a:pt x="260095" y="139700"/>
                </a:lnTo>
                <a:close/>
              </a:path>
              <a:path w="3098165" h="2532380">
                <a:moveTo>
                  <a:pt x="1295526" y="1193800"/>
                </a:moveTo>
                <a:lnTo>
                  <a:pt x="1256228" y="1193800"/>
                </a:lnTo>
                <a:lnTo>
                  <a:pt x="1246834" y="1206500"/>
                </a:lnTo>
                <a:lnTo>
                  <a:pt x="1049209" y="1257300"/>
                </a:lnTo>
                <a:lnTo>
                  <a:pt x="1282074" y="1257300"/>
                </a:lnTo>
                <a:lnTo>
                  <a:pt x="1287477" y="1244600"/>
                </a:lnTo>
                <a:lnTo>
                  <a:pt x="1295526" y="1193800"/>
                </a:lnTo>
                <a:close/>
              </a:path>
              <a:path w="3098165" h="2532380">
                <a:moveTo>
                  <a:pt x="442179" y="1181100"/>
                </a:moveTo>
                <a:lnTo>
                  <a:pt x="288370" y="1181100"/>
                </a:lnTo>
                <a:lnTo>
                  <a:pt x="185016" y="1206500"/>
                </a:lnTo>
                <a:lnTo>
                  <a:pt x="594928" y="1206500"/>
                </a:lnTo>
                <a:lnTo>
                  <a:pt x="544101" y="1193800"/>
                </a:lnTo>
                <a:lnTo>
                  <a:pt x="493191" y="1193800"/>
                </a:lnTo>
                <a:lnTo>
                  <a:pt x="442179" y="1181100"/>
                </a:lnTo>
                <a:close/>
              </a:path>
              <a:path w="3098165" h="2532380">
                <a:moveTo>
                  <a:pt x="747622" y="0"/>
                </a:moveTo>
                <a:lnTo>
                  <a:pt x="605966" y="0"/>
                </a:lnTo>
                <a:lnTo>
                  <a:pt x="600505" y="12700"/>
                </a:lnTo>
                <a:lnTo>
                  <a:pt x="567662" y="50800"/>
                </a:lnTo>
                <a:lnTo>
                  <a:pt x="536653" y="88900"/>
                </a:lnTo>
                <a:lnTo>
                  <a:pt x="507613" y="127000"/>
                </a:lnTo>
                <a:lnTo>
                  <a:pt x="480680" y="165100"/>
                </a:lnTo>
                <a:lnTo>
                  <a:pt x="455989" y="203200"/>
                </a:lnTo>
                <a:lnTo>
                  <a:pt x="433676" y="254000"/>
                </a:lnTo>
                <a:lnTo>
                  <a:pt x="413877" y="292100"/>
                </a:lnTo>
                <a:lnTo>
                  <a:pt x="396729" y="342900"/>
                </a:lnTo>
                <a:lnTo>
                  <a:pt x="382367" y="393700"/>
                </a:lnTo>
                <a:lnTo>
                  <a:pt x="370927" y="444500"/>
                </a:lnTo>
                <a:lnTo>
                  <a:pt x="361883" y="495300"/>
                </a:lnTo>
                <a:lnTo>
                  <a:pt x="343850" y="584200"/>
                </a:lnTo>
                <a:lnTo>
                  <a:pt x="334807" y="635000"/>
                </a:lnTo>
                <a:lnTo>
                  <a:pt x="325709" y="685800"/>
                </a:lnTo>
                <a:lnTo>
                  <a:pt x="316530" y="723900"/>
                </a:lnTo>
                <a:lnTo>
                  <a:pt x="307241" y="774700"/>
                </a:lnTo>
                <a:lnTo>
                  <a:pt x="297815" y="825500"/>
                </a:lnTo>
                <a:lnTo>
                  <a:pt x="288225" y="863600"/>
                </a:lnTo>
                <a:lnTo>
                  <a:pt x="275198" y="914400"/>
                </a:lnTo>
                <a:lnTo>
                  <a:pt x="257483" y="965200"/>
                </a:lnTo>
                <a:lnTo>
                  <a:pt x="234953" y="1003300"/>
                </a:lnTo>
                <a:lnTo>
                  <a:pt x="207482" y="1054100"/>
                </a:lnTo>
                <a:lnTo>
                  <a:pt x="174941" y="1092200"/>
                </a:lnTo>
                <a:lnTo>
                  <a:pt x="137206" y="1117600"/>
                </a:lnTo>
                <a:lnTo>
                  <a:pt x="94149" y="1155700"/>
                </a:lnTo>
                <a:lnTo>
                  <a:pt x="45642" y="1181100"/>
                </a:lnTo>
                <a:lnTo>
                  <a:pt x="168476" y="1181100"/>
                </a:lnTo>
                <a:lnTo>
                  <a:pt x="205229" y="1143000"/>
                </a:lnTo>
                <a:lnTo>
                  <a:pt x="243154" y="1117600"/>
                </a:lnTo>
                <a:lnTo>
                  <a:pt x="282104" y="1079500"/>
                </a:lnTo>
                <a:lnTo>
                  <a:pt x="321929" y="1054100"/>
                </a:lnTo>
                <a:lnTo>
                  <a:pt x="403617" y="1003300"/>
                </a:lnTo>
                <a:lnTo>
                  <a:pt x="445184" y="977900"/>
                </a:lnTo>
                <a:lnTo>
                  <a:pt x="458957" y="965200"/>
                </a:lnTo>
                <a:lnTo>
                  <a:pt x="1661820" y="965200"/>
                </a:lnTo>
                <a:lnTo>
                  <a:pt x="1683892" y="952500"/>
                </a:lnTo>
                <a:lnTo>
                  <a:pt x="1691984" y="952500"/>
                </a:lnTo>
                <a:lnTo>
                  <a:pt x="1699957" y="939800"/>
                </a:lnTo>
                <a:lnTo>
                  <a:pt x="1709359" y="927100"/>
                </a:lnTo>
                <a:lnTo>
                  <a:pt x="1721738" y="914400"/>
                </a:lnTo>
                <a:lnTo>
                  <a:pt x="1700876" y="901700"/>
                </a:lnTo>
                <a:lnTo>
                  <a:pt x="1445689" y="901700"/>
                </a:lnTo>
                <a:lnTo>
                  <a:pt x="1394987" y="889000"/>
                </a:lnTo>
                <a:lnTo>
                  <a:pt x="1344449" y="889000"/>
                </a:lnTo>
                <a:lnTo>
                  <a:pt x="1294044" y="876300"/>
                </a:lnTo>
                <a:lnTo>
                  <a:pt x="1243740" y="876300"/>
                </a:lnTo>
                <a:lnTo>
                  <a:pt x="1143317" y="850900"/>
                </a:lnTo>
                <a:lnTo>
                  <a:pt x="1093136" y="850900"/>
                </a:lnTo>
                <a:lnTo>
                  <a:pt x="1042909" y="838200"/>
                </a:lnTo>
                <a:lnTo>
                  <a:pt x="536624" y="838200"/>
                </a:lnTo>
                <a:lnTo>
                  <a:pt x="532445" y="825500"/>
                </a:lnTo>
                <a:lnTo>
                  <a:pt x="528733" y="825500"/>
                </a:lnTo>
                <a:lnTo>
                  <a:pt x="526414" y="812800"/>
                </a:lnTo>
                <a:lnTo>
                  <a:pt x="549992" y="762000"/>
                </a:lnTo>
                <a:lnTo>
                  <a:pt x="570857" y="711200"/>
                </a:lnTo>
                <a:lnTo>
                  <a:pt x="589293" y="673100"/>
                </a:lnTo>
                <a:lnTo>
                  <a:pt x="605581" y="622300"/>
                </a:lnTo>
                <a:lnTo>
                  <a:pt x="620005" y="571500"/>
                </a:lnTo>
                <a:lnTo>
                  <a:pt x="632846" y="520700"/>
                </a:lnTo>
                <a:lnTo>
                  <a:pt x="644388" y="469900"/>
                </a:lnTo>
                <a:lnTo>
                  <a:pt x="654912" y="419100"/>
                </a:lnTo>
                <a:lnTo>
                  <a:pt x="664702" y="368300"/>
                </a:lnTo>
                <a:lnTo>
                  <a:pt x="674040" y="317500"/>
                </a:lnTo>
                <a:lnTo>
                  <a:pt x="683209" y="266700"/>
                </a:lnTo>
                <a:lnTo>
                  <a:pt x="692491" y="215900"/>
                </a:lnTo>
                <a:lnTo>
                  <a:pt x="699191" y="190500"/>
                </a:lnTo>
                <a:lnTo>
                  <a:pt x="706884" y="152400"/>
                </a:lnTo>
                <a:lnTo>
                  <a:pt x="715334" y="114300"/>
                </a:lnTo>
                <a:lnTo>
                  <a:pt x="724305" y="88900"/>
                </a:lnTo>
                <a:lnTo>
                  <a:pt x="747622" y="0"/>
                </a:lnTo>
                <a:close/>
              </a:path>
              <a:path w="3098165" h="2532380">
                <a:moveTo>
                  <a:pt x="1661820" y="965200"/>
                </a:moveTo>
                <a:lnTo>
                  <a:pt x="492737" y="965200"/>
                </a:lnTo>
                <a:lnTo>
                  <a:pt x="509738" y="977900"/>
                </a:lnTo>
                <a:lnTo>
                  <a:pt x="608783" y="977900"/>
                </a:lnTo>
                <a:lnTo>
                  <a:pt x="706439" y="1003300"/>
                </a:lnTo>
                <a:lnTo>
                  <a:pt x="754771" y="1003300"/>
                </a:lnTo>
                <a:lnTo>
                  <a:pt x="802786" y="1016000"/>
                </a:lnTo>
                <a:lnTo>
                  <a:pt x="850492" y="1041400"/>
                </a:lnTo>
                <a:lnTo>
                  <a:pt x="1090629" y="1104900"/>
                </a:lnTo>
                <a:lnTo>
                  <a:pt x="1278107" y="1104900"/>
                </a:lnTo>
                <a:lnTo>
                  <a:pt x="1550812" y="1028700"/>
                </a:lnTo>
                <a:lnTo>
                  <a:pt x="1661820" y="965200"/>
                </a:lnTo>
                <a:close/>
              </a:path>
              <a:path w="3098165" h="2532380">
                <a:moveTo>
                  <a:pt x="1665820" y="889000"/>
                </a:moveTo>
                <a:lnTo>
                  <a:pt x="1650745" y="889000"/>
                </a:lnTo>
                <a:lnTo>
                  <a:pt x="1599082" y="901700"/>
                </a:lnTo>
                <a:lnTo>
                  <a:pt x="1682383" y="901700"/>
                </a:lnTo>
                <a:lnTo>
                  <a:pt x="1665820" y="889000"/>
                </a:lnTo>
                <a:close/>
              </a:path>
              <a:path w="3098165" h="2532380">
                <a:moveTo>
                  <a:pt x="1245145" y="0"/>
                </a:moveTo>
                <a:lnTo>
                  <a:pt x="1018170" y="0"/>
                </a:lnTo>
                <a:lnTo>
                  <a:pt x="983817" y="139700"/>
                </a:lnTo>
                <a:lnTo>
                  <a:pt x="971709" y="190500"/>
                </a:lnTo>
                <a:lnTo>
                  <a:pt x="960955" y="228600"/>
                </a:lnTo>
                <a:lnTo>
                  <a:pt x="951675" y="279400"/>
                </a:lnTo>
                <a:lnTo>
                  <a:pt x="943990" y="330200"/>
                </a:lnTo>
                <a:lnTo>
                  <a:pt x="935992" y="381000"/>
                </a:lnTo>
                <a:lnTo>
                  <a:pt x="925357" y="431800"/>
                </a:lnTo>
                <a:lnTo>
                  <a:pt x="911939" y="469900"/>
                </a:lnTo>
                <a:lnTo>
                  <a:pt x="895589" y="520700"/>
                </a:lnTo>
                <a:lnTo>
                  <a:pt x="876161" y="558800"/>
                </a:lnTo>
                <a:lnTo>
                  <a:pt x="853508" y="596900"/>
                </a:lnTo>
                <a:lnTo>
                  <a:pt x="827484" y="635000"/>
                </a:lnTo>
                <a:lnTo>
                  <a:pt x="797940" y="660400"/>
                </a:lnTo>
                <a:lnTo>
                  <a:pt x="764731" y="698500"/>
                </a:lnTo>
                <a:lnTo>
                  <a:pt x="727710" y="723900"/>
                </a:lnTo>
                <a:lnTo>
                  <a:pt x="686728" y="749300"/>
                </a:lnTo>
                <a:lnTo>
                  <a:pt x="641641" y="774700"/>
                </a:lnTo>
                <a:lnTo>
                  <a:pt x="588818" y="800100"/>
                </a:lnTo>
                <a:lnTo>
                  <a:pt x="562838" y="825500"/>
                </a:lnTo>
                <a:lnTo>
                  <a:pt x="536624" y="838200"/>
                </a:lnTo>
                <a:lnTo>
                  <a:pt x="1042909" y="838200"/>
                </a:lnTo>
                <a:lnTo>
                  <a:pt x="992681" y="825500"/>
                </a:lnTo>
                <a:lnTo>
                  <a:pt x="944863" y="825500"/>
                </a:lnTo>
                <a:lnTo>
                  <a:pt x="896177" y="812800"/>
                </a:lnTo>
                <a:lnTo>
                  <a:pt x="845831" y="812800"/>
                </a:lnTo>
                <a:lnTo>
                  <a:pt x="793034" y="800100"/>
                </a:lnTo>
                <a:lnTo>
                  <a:pt x="736992" y="787400"/>
                </a:lnTo>
                <a:lnTo>
                  <a:pt x="947439" y="660400"/>
                </a:lnTo>
                <a:lnTo>
                  <a:pt x="990408" y="647700"/>
                </a:lnTo>
                <a:lnTo>
                  <a:pt x="1015016" y="635000"/>
                </a:lnTo>
                <a:lnTo>
                  <a:pt x="1772832" y="635000"/>
                </a:lnTo>
                <a:lnTo>
                  <a:pt x="1583713" y="584200"/>
                </a:lnTo>
                <a:lnTo>
                  <a:pt x="1536776" y="558800"/>
                </a:lnTo>
                <a:lnTo>
                  <a:pt x="1489836" y="546100"/>
                </a:lnTo>
                <a:lnTo>
                  <a:pt x="1447664" y="533400"/>
                </a:lnTo>
                <a:lnTo>
                  <a:pt x="1403620" y="520700"/>
                </a:lnTo>
                <a:lnTo>
                  <a:pt x="1037157" y="520700"/>
                </a:lnTo>
                <a:lnTo>
                  <a:pt x="1070447" y="482600"/>
                </a:lnTo>
                <a:lnTo>
                  <a:pt x="1098510" y="431800"/>
                </a:lnTo>
                <a:lnTo>
                  <a:pt x="1122141" y="393700"/>
                </a:lnTo>
                <a:lnTo>
                  <a:pt x="1142137" y="342900"/>
                </a:lnTo>
                <a:lnTo>
                  <a:pt x="1159293" y="292100"/>
                </a:lnTo>
                <a:lnTo>
                  <a:pt x="1174405" y="241300"/>
                </a:lnTo>
                <a:lnTo>
                  <a:pt x="1188270" y="190500"/>
                </a:lnTo>
                <a:lnTo>
                  <a:pt x="1201682" y="139700"/>
                </a:lnTo>
                <a:lnTo>
                  <a:pt x="1215439" y="88900"/>
                </a:lnTo>
                <a:lnTo>
                  <a:pt x="1245145" y="0"/>
                </a:lnTo>
                <a:close/>
              </a:path>
              <a:path w="3098165" h="2532380">
                <a:moveTo>
                  <a:pt x="1865629" y="787400"/>
                </a:moveTo>
                <a:lnTo>
                  <a:pt x="1484258" y="787400"/>
                </a:lnTo>
                <a:lnTo>
                  <a:pt x="1530972" y="800100"/>
                </a:lnTo>
                <a:lnTo>
                  <a:pt x="1817188" y="800100"/>
                </a:lnTo>
                <a:lnTo>
                  <a:pt x="1865629" y="787400"/>
                </a:lnTo>
                <a:close/>
              </a:path>
              <a:path w="3098165" h="2532380">
                <a:moveTo>
                  <a:pt x="2032516" y="660400"/>
                </a:moveTo>
                <a:lnTo>
                  <a:pt x="1134432" y="660400"/>
                </a:lnTo>
                <a:lnTo>
                  <a:pt x="1151926" y="673100"/>
                </a:lnTo>
                <a:lnTo>
                  <a:pt x="1168691" y="685800"/>
                </a:lnTo>
                <a:lnTo>
                  <a:pt x="1212359" y="711200"/>
                </a:lnTo>
                <a:lnTo>
                  <a:pt x="1256542" y="723900"/>
                </a:lnTo>
                <a:lnTo>
                  <a:pt x="1301215" y="749300"/>
                </a:lnTo>
                <a:lnTo>
                  <a:pt x="1437899" y="787400"/>
                </a:lnTo>
                <a:lnTo>
                  <a:pt x="1911390" y="787400"/>
                </a:lnTo>
                <a:lnTo>
                  <a:pt x="1956304" y="774700"/>
                </a:lnTo>
                <a:lnTo>
                  <a:pt x="2090292" y="698500"/>
                </a:lnTo>
                <a:lnTo>
                  <a:pt x="2067636" y="685800"/>
                </a:lnTo>
                <a:lnTo>
                  <a:pt x="2048778" y="673100"/>
                </a:lnTo>
                <a:lnTo>
                  <a:pt x="2032516" y="660400"/>
                </a:lnTo>
                <a:close/>
              </a:path>
              <a:path w="3098165" h="2532380">
                <a:moveTo>
                  <a:pt x="1869210" y="647700"/>
                </a:moveTo>
                <a:lnTo>
                  <a:pt x="1097812" y="647700"/>
                </a:lnTo>
                <a:lnTo>
                  <a:pt x="1116348" y="660400"/>
                </a:lnTo>
                <a:lnTo>
                  <a:pt x="1918102" y="660400"/>
                </a:lnTo>
                <a:lnTo>
                  <a:pt x="1869210" y="647700"/>
                </a:lnTo>
                <a:close/>
              </a:path>
              <a:path w="3098165" h="2532380">
                <a:moveTo>
                  <a:pt x="1772832" y="635000"/>
                </a:moveTo>
                <a:lnTo>
                  <a:pt x="1042214" y="635000"/>
                </a:lnTo>
                <a:lnTo>
                  <a:pt x="1070361" y="647700"/>
                </a:lnTo>
                <a:lnTo>
                  <a:pt x="1820811" y="647700"/>
                </a:lnTo>
                <a:lnTo>
                  <a:pt x="1772832" y="635000"/>
                </a:lnTo>
                <a:close/>
              </a:path>
              <a:path w="3098165" h="2532380">
                <a:moveTo>
                  <a:pt x="2116161" y="279400"/>
                </a:moveTo>
                <a:lnTo>
                  <a:pt x="1625853" y="279400"/>
                </a:lnTo>
                <a:lnTo>
                  <a:pt x="1658397" y="330200"/>
                </a:lnTo>
                <a:lnTo>
                  <a:pt x="1692346" y="368300"/>
                </a:lnTo>
                <a:lnTo>
                  <a:pt x="1727699" y="393700"/>
                </a:lnTo>
                <a:lnTo>
                  <a:pt x="1764454" y="431800"/>
                </a:lnTo>
                <a:lnTo>
                  <a:pt x="1802608" y="457200"/>
                </a:lnTo>
                <a:lnTo>
                  <a:pt x="1842159" y="482600"/>
                </a:lnTo>
                <a:lnTo>
                  <a:pt x="1883107" y="495300"/>
                </a:lnTo>
                <a:lnTo>
                  <a:pt x="1925448" y="520700"/>
                </a:lnTo>
                <a:lnTo>
                  <a:pt x="1969181" y="520700"/>
                </a:lnTo>
                <a:lnTo>
                  <a:pt x="2060815" y="546100"/>
                </a:lnTo>
                <a:lnTo>
                  <a:pt x="2157993" y="546100"/>
                </a:lnTo>
                <a:lnTo>
                  <a:pt x="2208656" y="533400"/>
                </a:lnTo>
                <a:lnTo>
                  <a:pt x="2253349" y="533400"/>
                </a:lnTo>
                <a:lnTo>
                  <a:pt x="2430056" y="482600"/>
                </a:lnTo>
                <a:lnTo>
                  <a:pt x="2472072" y="457200"/>
                </a:lnTo>
                <a:lnTo>
                  <a:pt x="2512567" y="419100"/>
                </a:lnTo>
                <a:lnTo>
                  <a:pt x="2488167" y="406400"/>
                </a:lnTo>
                <a:lnTo>
                  <a:pt x="2467482" y="393700"/>
                </a:lnTo>
                <a:lnTo>
                  <a:pt x="2335925" y="393700"/>
                </a:lnTo>
                <a:lnTo>
                  <a:pt x="2290588" y="368300"/>
                </a:lnTo>
                <a:lnTo>
                  <a:pt x="2245740" y="355600"/>
                </a:lnTo>
                <a:lnTo>
                  <a:pt x="2159903" y="304800"/>
                </a:lnTo>
                <a:lnTo>
                  <a:pt x="2116161" y="279400"/>
                </a:lnTo>
                <a:close/>
              </a:path>
              <a:path w="3098165" h="2532380">
                <a:moveTo>
                  <a:pt x="1767204" y="0"/>
                </a:moveTo>
                <a:lnTo>
                  <a:pt x="1486534" y="0"/>
                </a:lnTo>
                <a:lnTo>
                  <a:pt x="1485391" y="12700"/>
                </a:lnTo>
                <a:lnTo>
                  <a:pt x="1466069" y="50800"/>
                </a:lnTo>
                <a:lnTo>
                  <a:pt x="1446830" y="101600"/>
                </a:lnTo>
                <a:lnTo>
                  <a:pt x="1426901" y="139700"/>
                </a:lnTo>
                <a:lnTo>
                  <a:pt x="1405508" y="190500"/>
                </a:lnTo>
                <a:lnTo>
                  <a:pt x="1380285" y="228600"/>
                </a:lnTo>
                <a:lnTo>
                  <a:pt x="1353144" y="279400"/>
                </a:lnTo>
                <a:lnTo>
                  <a:pt x="1323836" y="317500"/>
                </a:lnTo>
                <a:lnTo>
                  <a:pt x="1292113" y="355600"/>
                </a:lnTo>
                <a:lnTo>
                  <a:pt x="1257727" y="393700"/>
                </a:lnTo>
                <a:lnTo>
                  <a:pt x="1220429" y="431800"/>
                </a:lnTo>
                <a:lnTo>
                  <a:pt x="1179972" y="457200"/>
                </a:lnTo>
                <a:lnTo>
                  <a:pt x="1136106" y="482600"/>
                </a:lnTo>
                <a:lnTo>
                  <a:pt x="1088584" y="508000"/>
                </a:lnTo>
                <a:lnTo>
                  <a:pt x="1037157" y="520700"/>
                </a:lnTo>
                <a:lnTo>
                  <a:pt x="1356593" y="520700"/>
                </a:lnTo>
                <a:lnTo>
                  <a:pt x="1305471" y="508000"/>
                </a:lnTo>
                <a:lnTo>
                  <a:pt x="1249145" y="495300"/>
                </a:lnTo>
                <a:lnTo>
                  <a:pt x="1299479" y="469900"/>
                </a:lnTo>
                <a:lnTo>
                  <a:pt x="1625853" y="279400"/>
                </a:lnTo>
                <a:lnTo>
                  <a:pt x="2116161" y="279400"/>
                </a:lnTo>
                <a:lnTo>
                  <a:pt x="2071591" y="266700"/>
                </a:lnTo>
                <a:lnTo>
                  <a:pt x="2025985" y="241300"/>
                </a:lnTo>
                <a:lnTo>
                  <a:pt x="1979135" y="215900"/>
                </a:lnTo>
                <a:lnTo>
                  <a:pt x="1930832" y="190500"/>
                </a:lnTo>
                <a:lnTo>
                  <a:pt x="1905850" y="177800"/>
                </a:lnTo>
                <a:lnTo>
                  <a:pt x="1659635" y="177800"/>
                </a:lnTo>
                <a:lnTo>
                  <a:pt x="1676148" y="165100"/>
                </a:lnTo>
                <a:lnTo>
                  <a:pt x="1691829" y="139700"/>
                </a:lnTo>
                <a:lnTo>
                  <a:pt x="1706748" y="114300"/>
                </a:lnTo>
                <a:lnTo>
                  <a:pt x="1720976" y="88900"/>
                </a:lnTo>
                <a:lnTo>
                  <a:pt x="1767204" y="0"/>
                </a:lnTo>
                <a:close/>
              </a:path>
              <a:path w="3098165" h="2532380">
                <a:moveTo>
                  <a:pt x="2887471" y="0"/>
                </a:moveTo>
                <a:lnTo>
                  <a:pt x="2392679" y="0"/>
                </a:lnTo>
                <a:lnTo>
                  <a:pt x="2407538" y="25400"/>
                </a:lnTo>
                <a:lnTo>
                  <a:pt x="2445071" y="63500"/>
                </a:lnTo>
                <a:lnTo>
                  <a:pt x="2484311" y="88900"/>
                </a:lnTo>
                <a:lnTo>
                  <a:pt x="2525286" y="114300"/>
                </a:lnTo>
                <a:lnTo>
                  <a:pt x="2568027" y="139700"/>
                </a:lnTo>
                <a:lnTo>
                  <a:pt x="2612563" y="152400"/>
                </a:lnTo>
                <a:lnTo>
                  <a:pt x="2658924" y="165100"/>
                </a:lnTo>
                <a:lnTo>
                  <a:pt x="2757241" y="190500"/>
                </a:lnTo>
                <a:lnTo>
                  <a:pt x="2809255" y="177800"/>
                </a:lnTo>
                <a:lnTo>
                  <a:pt x="2863214" y="177800"/>
                </a:lnTo>
                <a:lnTo>
                  <a:pt x="2972098" y="152400"/>
                </a:lnTo>
                <a:lnTo>
                  <a:pt x="3021359" y="127000"/>
                </a:lnTo>
                <a:lnTo>
                  <a:pt x="3064036" y="101600"/>
                </a:lnTo>
                <a:lnTo>
                  <a:pt x="3097783" y="76200"/>
                </a:lnTo>
                <a:lnTo>
                  <a:pt x="3065366" y="63500"/>
                </a:lnTo>
                <a:lnTo>
                  <a:pt x="3033425" y="63500"/>
                </a:lnTo>
                <a:lnTo>
                  <a:pt x="2970783" y="38100"/>
                </a:lnTo>
                <a:lnTo>
                  <a:pt x="2887471" y="0"/>
                </a:lnTo>
                <a:close/>
              </a:path>
              <a:path w="3098165" h="2532380">
                <a:moveTo>
                  <a:pt x="2262250" y="0"/>
                </a:moveTo>
                <a:lnTo>
                  <a:pt x="1997709" y="0"/>
                </a:lnTo>
                <a:lnTo>
                  <a:pt x="1944369" y="50800"/>
                </a:lnTo>
                <a:lnTo>
                  <a:pt x="1899129" y="76200"/>
                </a:lnTo>
                <a:lnTo>
                  <a:pt x="1852035" y="114300"/>
                </a:lnTo>
                <a:lnTo>
                  <a:pt x="1803811" y="139700"/>
                </a:lnTo>
                <a:lnTo>
                  <a:pt x="1755186" y="152400"/>
                </a:lnTo>
                <a:lnTo>
                  <a:pt x="1706884" y="177800"/>
                </a:lnTo>
                <a:lnTo>
                  <a:pt x="1905850" y="177800"/>
                </a:lnTo>
                <a:lnTo>
                  <a:pt x="1880869" y="165100"/>
                </a:lnTo>
                <a:lnTo>
                  <a:pt x="2074640" y="88900"/>
                </a:lnTo>
                <a:lnTo>
                  <a:pt x="2262250" y="0"/>
                </a:lnTo>
                <a:close/>
              </a:path>
            </a:pathLst>
          </a:custGeom>
          <a:solidFill>
            <a:srgbClr val="5D6A76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38891" y="6327749"/>
            <a:ext cx="415290" cy="0"/>
          </a:xfrm>
          <a:custGeom>
            <a:avLst/>
            <a:gdLst/>
            <a:ahLst/>
            <a:cxnLst/>
            <a:rect l="l" t="t" r="r" b="b"/>
            <a:pathLst>
              <a:path w="415290">
                <a:moveTo>
                  <a:pt x="0" y="0"/>
                </a:moveTo>
                <a:lnTo>
                  <a:pt x="414908" y="0"/>
                </a:lnTo>
              </a:path>
            </a:pathLst>
          </a:custGeom>
          <a:ln w="15875">
            <a:solidFill>
              <a:srgbClr val="533D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83669" y="6122923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533D34"/>
                </a:solidFill>
                <a:latin typeface="Cambria"/>
                <a:cs typeface="Cambria"/>
              </a:rPr>
              <a:t>9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640" y="1173556"/>
            <a:ext cx="18821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Tahoma"/>
                <a:cs typeface="Tahoma"/>
              </a:rPr>
              <a:t>Setup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10" dirty="0">
                <a:latin typeface="Tahoma"/>
                <a:cs typeface="Tahoma"/>
              </a:rPr>
              <a:t>express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640" y="1448561"/>
            <a:ext cx="1058862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Setup</a:t>
            </a:r>
            <a:r>
              <a:rPr sz="1800" spc="-8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express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server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80" dirty="0">
                <a:solidFill>
                  <a:srgbClr val="533D34"/>
                </a:solidFill>
                <a:latin typeface="Tahoma"/>
                <a:cs typeface="Tahoma"/>
              </a:rPr>
              <a:t>Create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index.js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file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in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server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533D34"/>
                </a:solidFill>
                <a:latin typeface="Tahoma"/>
                <a:cs typeface="Tahoma"/>
              </a:rPr>
              <a:t>(backend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folder).</a:t>
            </a:r>
            <a:endParaRPr sz="1800">
              <a:latin typeface="Tahoma"/>
              <a:cs typeface="Tahoma"/>
            </a:endParaRPr>
          </a:p>
          <a:p>
            <a:pPr marL="12700" marR="3086735">
              <a:lnSpc>
                <a:spcPct val="100000"/>
              </a:lnSpc>
            </a:pP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define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port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number,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533D34"/>
                </a:solidFill>
                <a:latin typeface="Tahoma"/>
                <a:cs typeface="Tahoma"/>
              </a:rPr>
              <a:t>mongodb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533D34"/>
                </a:solidFill>
                <a:latin typeface="Tahoma"/>
                <a:cs typeface="Tahoma"/>
              </a:rPr>
              <a:t>connection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string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JWT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key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in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env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file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to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access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it.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Configure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server</a:t>
            </a:r>
            <a:r>
              <a:rPr sz="1800" spc="-1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5" dirty="0">
                <a:solidFill>
                  <a:srgbClr val="533D34"/>
                </a:solidFill>
                <a:latin typeface="Tahoma"/>
                <a:cs typeface="Tahoma"/>
              </a:rPr>
              <a:t>by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adding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cors,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533D34"/>
                </a:solidFill>
                <a:latin typeface="Tahoma"/>
                <a:cs typeface="Tahoma"/>
              </a:rPr>
              <a:t>body-</a:t>
            </a:r>
            <a:r>
              <a:rPr sz="1800" spc="-10" dirty="0">
                <a:solidFill>
                  <a:srgbClr val="533D34"/>
                </a:solidFill>
                <a:latin typeface="Tahoma"/>
                <a:cs typeface="Tahoma"/>
              </a:rPr>
              <a:t>parser.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45"/>
              </a:spcBef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Add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authentication: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for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this,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You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533D34"/>
                </a:solidFill>
                <a:latin typeface="Tahoma"/>
                <a:cs typeface="Tahoma"/>
              </a:rPr>
              <a:t>need</a:t>
            </a:r>
            <a:r>
              <a:rPr sz="1800" spc="-4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533D34"/>
                </a:solidFill>
                <a:latin typeface="Tahoma"/>
                <a:cs typeface="Tahoma"/>
              </a:rPr>
              <a:t>to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533D34"/>
                </a:solidFill>
                <a:latin typeface="Tahoma"/>
                <a:cs typeface="Tahoma"/>
              </a:rPr>
              <a:t>make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04" dirty="0">
                <a:solidFill>
                  <a:srgbClr val="533D34"/>
                </a:solidFill>
                <a:latin typeface="Tahoma"/>
                <a:cs typeface="Tahoma"/>
              </a:rPr>
              <a:t>a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middleware</a:t>
            </a:r>
            <a:r>
              <a:rPr sz="1800" spc="-6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533D34"/>
                </a:solidFill>
                <a:latin typeface="Tahoma"/>
                <a:cs typeface="Tahoma"/>
              </a:rPr>
              <a:t>folder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in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533D34"/>
                </a:solidFill>
                <a:latin typeface="Tahoma"/>
                <a:cs typeface="Tahoma"/>
              </a:rPr>
              <a:t>that</a:t>
            </a:r>
            <a:r>
              <a:rPr sz="1800" spc="-3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533D34"/>
                </a:solidFill>
                <a:latin typeface="Tahoma"/>
                <a:cs typeface="Tahoma"/>
              </a:rPr>
              <a:t>make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75" dirty="0">
                <a:solidFill>
                  <a:srgbClr val="533D34"/>
                </a:solidFill>
                <a:latin typeface="Tahoma"/>
                <a:cs typeface="Tahoma"/>
              </a:rPr>
              <a:t>an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533D34"/>
                </a:solidFill>
                <a:latin typeface="Tahoma"/>
                <a:cs typeface="Tahoma"/>
              </a:rPr>
              <a:t>authMiddleware.js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file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533D34"/>
                </a:solidFill>
                <a:latin typeface="Tahoma"/>
                <a:cs typeface="Tahoma"/>
              </a:rPr>
              <a:t>for</a:t>
            </a:r>
            <a:r>
              <a:rPr sz="1800" spc="-6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533D34"/>
                </a:solidFill>
                <a:latin typeface="Tahoma"/>
                <a:cs typeface="Tahoma"/>
              </a:rPr>
              <a:t>authentication</a:t>
            </a:r>
            <a:r>
              <a:rPr sz="1800" spc="-3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533D34"/>
                </a:solidFill>
                <a:latin typeface="Tahoma"/>
                <a:cs typeface="Tahoma"/>
              </a:rPr>
              <a:t>of</a:t>
            </a:r>
            <a:r>
              <a:rPr sz="1800" spc="-5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533D34"/>
                </a:solidFill>
                <a:latin typeface="Tahoma"/>
                <a:cs typeface="Tahoma"/>
              </a:rPr>
              <a:t>the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projects </a:t>
            </a:r>
            <a:r>
              <a:rPr sz="1800" spc="-160" dirty="0">
                <a:solidFill>
                  <a:srgbClr val="533D34"/>
                </a:solidFill>
                <a:latin typeface="Tahoma"/>
                <a:cs typeface="Tahoma"/>
              </a:rPr>
              <a:t>and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533D34"/>
                </a:solidFill>
                <a:latin typeface="Tahoma"/>
                <a:cs typeface="Tahoma"/>
              </a:rPr>
              <a:t>can</a:t>
            </a:r>
            <a:r>
              <a:rPr sz="1800" spc="-50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533D34"/>
                </a:solidFill>
                <a:latin typeface="Tahoma"/>
                <a:cs typeface="Tahoma"/>
              </a:rPr>
              <a:t>use</a:t>
            </a:r>
            <a:r>
              <a:rPr sz="1800" spc="-45" dirty="0">
                <a:solidFill>
                  <a:srgbClr val="533D34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533D34"/>
                </a:solidFill>
                <a:latin typeface="Tahoma"/>
                <a:cs typeface="Tahoma"/>
              </a:rPr>
              <a:t>in.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1251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Black</vt:lpstr>
      <vt:lpstr>Arial MT</vt:lpstr>
      <vt:lpstr>Calibri</vt:lpstr>
      <vt:lpstr>Cambria</vt:lpstr>
      <vt:lpstr>Tahoma</vt:lpstr>
      <vt:lpstr>Times New Roman</vt:lpstr>
      <vt:lpstr>Trebuchet MS</vt:lpstr>
      <vt:lpstr>Verdana</vt:lpstr>
      <vt:lpstr>Office Theme</vt:lpstr>
      <vt:lpstr>Project Title:seamless online booking</vt:lpstr>
      <vt:lpstr>PowerPoint Presentation</vt:lpstr>
      <vt:lpstr>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Setup express server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Naga Lakshmi Kanlakunta</dc:creator>
  <cp:lastModifiedBy>VEERABHADRA SHANMUKHA SRINIVASA REDDY</cp:lastModifiedBy>
  <cp:revision>1</cp:revision>
  <dcterms:created xsi:type="dcterms:W3CDTF">2025-07-06T04:42:45Z</dcterms:created>
  <dcterms:modified xsi:type="dcterms:W3CDTF">2025-07-06T05:10:49Z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2025-07-06T00:00:00Z</vt:filetime>
  </property>
  <property fmtid="{D5CDD505-2E9C-101B-9397-08002B2CF9AE}" pid="5" name="Producer">
    <vt:lpwstr>Microsoft® PowerPoint® 2021</vt:lpwstr>
  </property>
</Properties>
</file>