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18" autoAdjust="0"/>
  </p:normalViewPr>
  <p:slideViewPr>
    <p:cSldViewPr snapToGrid="0" snapToObjects="1">
      <p:cViewPr>
        <p:scale>
          <a:sx n="223" d="100"/>
          <a:sy n="223" d="100"/>
        </p:scale>
        <p:origin x="2816" y="8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CA4-060C-A14F-9105-F10881C2F08D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36AA-E236-3B4C-B9BC-C0686BC7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6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CA4-060C-A14F-9105-F10881C2F08D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36AA-E236-3B4C-B9BC-C0686BC7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CA4-060C-A14F-9105-F10881C2F08D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36AA-E236-3B4C-B9BC-C0686BC7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CA4-060C-A14F-9105-F10881C2F08D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36AA-E236-3B4C-B9BC-C0686BC7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8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CA4-060C-A14F-9105-F10881C2F08D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36AA-E236-3B4C-B9BC-C0686BC7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6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CA4-060C-A14F-9105-F10881C2F08D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36AA-E236-3B4C-B9BC-C0686BC7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CA4-060C-A14F-9105-F10881C2F08D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36AA-E236-3B4C-B9BC-C0686BC7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CA4-060C-A14F-9105-F10881C2F08D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36AA-E236-3B4C-B9BC-C0686BC7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CA4-060C-A14F-9105-F10881C2F08D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36AA-E236-3B4C-B9BC-C0686BC7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CA4-060C-A14F-9105-F10881C2F08D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36AA-E236-3B4C-B9BC-C0686BC7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5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1CA4-060C-A14F-9105-F10881C2F08D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36AA-E236-3B4C-B9BC-C0686BC7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7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1CA4-060C-A14F-9105-F10881C2F08D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36AA-E236-3B4C-B9BC-C0686BC7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7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7477" y="370435"/>
            <a:ext cx="8518967" cy="57946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28" y="929945"/>
            <a:ext cx="609600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40244" y="1931341"/>
            <a:ext cx="4804705" cy="230832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Smar</a:t>
            </a:r>
          </a:p>
          <a:p>
            <a:pPr algn="ctr"/>
            <a:r>
              <a:rPr lang="x-none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Supervisory</a:t>
            </a:r>
            <a:endParaRPr lang="x-none" sz="7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5959" y="912368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27016" y="844153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Desdemona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Desdemona"/>
              <a:cs typeface="Adobe Caslon Pro"/>
            </a:endParaRPr>
          </a:p>
        </p:txBody>
      </p:sp>
      <p:pic>
        <p:nvPicPr>
          <p:cNvPr id="12" name="Picture 11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05" y="1014130"/>
            <a:ext cx="609600" cy="609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58488" y="990629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0493" y="928338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per Std Black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oper Std Black"/>
              <a:cs typeface="Adobe Caslon Pro"/>
            </a:endParaRPr>
          </a:p>
        </p:txBody>
      </p:sp>
      <p:pic>
        <p:nvPicPr>
          <p:cNvPr id="15" name="Picture 14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37" y="935869"/>
            <a:ext cx="609600" cy="609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389920" y="912368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91925" y="850077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per Std Black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oper Std Black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263748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0597" y="2967335"/>
            <a:ext cx="12828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Smar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7477" y="370435"/>
            <a:ext cx="8518967" cy="57946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7" y="863200"/>
            <a:ext cx="609600" cy="60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3148" y="845623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4205" y="777408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Desdemona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Desdemona"/>
              <a:cs typeface="Adobe Caslon Pro"/>
            </a:endParaRPr>
          </a:p>
        </p:txBody>
      </p:sp>
      <p:pic>
        <p:nvPicPr>
          <p:cNvPr id="8" name="Picture 7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994" y="947385"/>
            <a:ext cx="609600" cy="609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75677" y="923884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7682" y="861593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per Std Black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oper Std Black"/>
              <a:cs typeface="Adobe Caslon Pro"/>
            </a:endParaRPr>
          </a:p>
        </p:txBody>
      </p:sp>
      <p:pic>
        <p:nvPicPr>
          <p:cNvPr id="11" name="Picture 10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5" y="1953968"/>
            <a:ext cx="609600" cy="609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23148" y="1930467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5153" y="1868176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chin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chin"/>
              <a:cs typeface="Adobe Caslon Pro"/>
            </a:endParaRPr>
          </a:p>
        </p:txBody>
      </p:sp>
      <p:pic>
        <p:nvPicPr>
          <p:cNvPr id="14" name="Picture 13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914" y="1958422"/>
            <a:ext cx="609600" cy="6096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30597" y="1934921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32602" y="1872630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/>
              <a:cs typeface="Adobe Caslon Pro"/>
            </a:endParaRPr>
          </a:p>
        </p:txBody>
      </p:sp>
      <p:pic>
        <p:nvPicPr>
          <p:cNvPr id="17" name="Picture 16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4" y="947385"/>
            <a:ext cx="609600" cy="6096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331467" y="923884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33472" y="861593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yuthaya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yuthaya"/>
              <a:cs typeface="Adobe Caslon Pro"/>
            </a:endParaRPr>
          </a:p>
        </p:txBody>
      </p:sp>
      <p:pic>
        <p:nvPicPr>
          <p:cNvPr id="20" name="Picture 19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4" y="2033725"/>
            <a:ext cx="609600" cy="6096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331467" y="2010224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33472" y="1947933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Roman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venir Roman"/>
              <a:cs typeface="Adobe Caslon Pro"/>
            </a:endParaRPr>
          </a:p>
        </p:txBody>
      </p:sp>
      <p:pic>
        <p:nvPicPr>
          <p:cNvPr id="23" name="Picture 22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7" y="2990836"/>
            <a:ext cx="609600" cy="6096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272160" y="2967335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4165" y="2905044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venir Black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venir Black"/>
              <a:cs typeface="Adobe Caslon Pro"/>
            </a:endParaRPr>
          </a:p>
        </p:txBody>
      </p:sp>
      <p:pic>
        <p:nvPicPr>
          <p:cNvPr id="26" name="Picture 25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914" y="3064759"/>
            <a:ext cx="609600" cy="6096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930597" y="3041258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32602" y="2978967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pple Chancery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pple Chancery"/>
              <a:cs typeface="Adobe Caslon Pro"/>
            </a:endParaRPr>
          </a:p>
        </p:txBody>
      </p:sp>
      <p:pic>
        <p:nvPicPr>
          <p:cNvPr id="29" name="Picture 28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4" y="3217159"/>
            <a:ext cx="609600" cy="6096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331467" y="3193658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33472" y="3131367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obo Std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obo Std"/>
              <a:cs typeface="Adobe Caslon Pro"/>
            </a:endParaRPr>
          </a:p>
        </p:txBody>
      </p:sp>
      <p:pic>
        <p:nvPicPr>
          <p:cNvPr id="32" name="Picture 31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7" y="4076709"/>
            <a:ext cx="609600" cy="6096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272160" y="4053208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74165" y="3990917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rungthep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Krungthep"/>
              <a:cs typeface="Adobe Caslon Pro"/>
            </a:endParaRPr>
          </a:p>
        </p:txBody>
      </p:sp>
      <p:pic>
        <p:nvPicPr>
          <p:cNvPr id="35" name="Picture 34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11" y="4178120"/>
            <a:ext cx="609600" cy="60960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832094" y="4154619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34099" y="3990917"/>
            <a:ext cx="39799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ibian SC"/>
                <a:cs typeface="Adobe Caslon Pro"/>
              </a:rPr>
              <a:t>S</a:t>
            </a:r>
            <a:endParaRPr lang="x-none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ibian SC"/>
              <a:cs typeface="Adobe Caslon Pro"/>
            </a:endParaRPr>
          </a:p>
        </p:txBody>
      </p:sp>
      <p:pic>
        <p:nvPicPr>
          <p:cNvPr id="38" name="Picture 37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84" y="4260900"/>
            <a:ext cx="609600" cy="6096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483867" y="4237399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85872" y="4175108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Handwriting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ucida Handwriting"/>
              <a:cs typeface="Adobe Caslon Pro"/>
            </a:endParaRPr>
          </a:p>
        </p:txBody>
      </p:sp>
      <p:pic>
        <p:nvPicPr>
          <p:cNvPr id="41" name="Picture 40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7" y="5059631"/>
            <a:ext cx="609600" cy="6096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176485" y="5060089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74165" y="4973839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ueva Std"/>
                <a:ea typeface="MingLiU-ExtB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ueva Std"/>
              <a:ea typeface="MingLiU-ExtB"/>
              <a:cs typeface="Adobe Caslon Pro"/>
            </a:endParaRPr>
          </a:p>
        </p:txBody>
      </p:sp>
      <p:pic>
        <p:nvPicPr>
          <p:cNvPr id="44" name="Picture 43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11" y="5149740"/>
            <a:ext cx="609600" cy="60960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832094" y="5126239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34099" y="5063948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Rockwell"/>
                <a:ea typeface="MingLiU-ExtB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Rockwell"/>
              <a:ea typeface="MingLiU-ExtB"/>
              <a:cs typeface="Adobe Caslon Pro"/>
            </a:endParaRPr>
          </a:p>
        </p:txBody>
      </p:sp>
      <p:pic>
        <p:nvPicPr>
          <p:cNvPr id="47" name="Picture 46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4" y="5212879"/>
            <a:ext cx="609600" cy="6096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31467" y="5189378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33472" y="5127087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ravek"/>
                <a:ea typeface="MingLiU-ExtB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ravek"/>
              <a:ea typeface="MingLiU-ExtB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242568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7477" y="-10697"/>
            <a:ext cx="8518967" cy="57946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7" y="1190846"/>
            <a:ext cx="281954" cy="2819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3963" y="1104020"/>
            <a:ext cx="6335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sz="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sz="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sz="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981" y="1063246"/>
            <a:ext cx="102963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inhala Sangam MN"/>
                <a:cs typeface="Adobe Caslon Pro"/>
              </a:rPr>
              <a:t>S</a:t>
            </a:r>
            <a:endParaRPr lang="x-none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inhala Sangam MN"/>
              <a:cs typeface="Adobe Caslon Pro"/>
            </a:endParaRPr>
          </a:p>
        </p:txBody>
      </p:sp>
      <p:pic>
        <p:nvPicPr>
          <p:cNvPr id="8" name="Picture 7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994" y="947385"/>
            <a:ext cx="609600" cy="609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90889" y="935046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7682" y="861593"/>
            <a:ext cx="397995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Caslon Pro"/>
                <a:ea typeface="헤드라인A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Adobe Caslon Pro"/>
              <a:ea typeface="헤드라인A"/>
              <a:cs typeface="Adobe Caslon Pro"/>
            </a:endParaRPr>
          </a:p>
        </p:txBody>
      </p:sp>
      <p:pic>
        <p:nvPicPr>
          <p:cNvPr id="50" name="Picture 49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7" y="5059631"/>
            <a:ext cx="609600" cy="60960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163257" y="4993939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60937" y="4920919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04775" dist="25400" dir="9840000" algn="tl" rotWithShape="0">
                    <a:srgbClr val="000000">
                      <a:alpha val="87000"/>
                    </a:srgbClr>
                  </a:outerShdw>
                </a:effectLst>
                <a:latin typeface="Nueva Std"/>
                <a:ea typeface="MingLiU-ExtB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104775" dist="25400" dir="9840000" algn="tl" rotWithShape="0">
                  <a:srgbClr val="000000">
                    <a:alpha val="87000"/>
                  </a:srgbClr>
                </a:outerShdw>
              </a:effectLst>
              <a:latin typeface="Nueva Std"/>
              <a:ea typeface="MingLiU-ExtB"/>
              <a:cs typeface="Adobe Caslon Pro"/>
            </a:endParaRPr>
          </a:p>
        </p:txBody>
      </p:sp>
      <p:pic>
        <p:nvPicPr>
          <p:cNvPr id="53" name="Picture 52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902" y="5481553"/>
            <a:ext cx="289092" cy="289092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577682" y="5095353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77367" y="5476180"/>
            <a:ext cx="397995" cy="30777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x-none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104775" dist="25400" dir="9840000" algn="tl" rotWithShape="0">
                  <a:srgbClr val="000000">
                    <a:alpha val="87000"/>
                  </a:srgbClr>
                </a:outerShdw>
              </a:effectLst>
              <a:latin typeface="Nueva Std"/>
              <a:ea typeface="MingLiU-ExtB"/>
              <a:cs typeface="Adobe Caslon Pro"/>
            </a:endParaRPr>
          </a:p>
        </p:txBody>
      </p:sp>
      <p:pic>
        <p:nvPicPr>
          <p:cNvPr id="56" name="Picture 55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83" y="3697986"/>
            <a:ext cx="609600" cy="609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5734892" y="3662867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09926" y="3589414"/>
            <a:ext cx="397995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3975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merican Typewriter"/>
                <a:ea typeface="헤드라인A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3975" dist="38100" dir="2700000" algn="tl" rotWithShape="0">
                  <a:srgbClr val="000000">
                    <a:alpha val="43000"/>
                  </a:srgbClr>
                </a:outerShdw>
              </a:effectLst>
              <a:latin typeface="American Typewriter"/>
              <a:ea typeface="헤드라인A"/>
              <a:cs typeface="Adobe Caslon Pro"/>
            </a:endParaRPr>
          </a:p>
        </p:txBody>
      </p:sp>
      <p:pic>
        <p:nvPicPr>
          <p:cNvPr id="69" name="Picture 68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85" y="1023354"/>
            <a:ext cx="609600" cy="60960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6014514" y="1011611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87073" y="937562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chin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chin"/>
              <a:cs typeface="Adobe Caslon Pro"/>
            </a:endParaRPr>
          </a:p>
        </p:txBody>
      </p:sp>
      <p:pic>
        <p:nvPicPr>
          <p:cNvPr id="72" name="Picture 71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86" y="2812093"/>
            <a:ext cx="609600" cy="609600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3832094" y="2812551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29774" y="2726301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ueva Std"/>
                <a:ea typeface="MingLiU-ExtB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ueva Std"/>
              <a:ea typeface="MingLiU-ExtB"/>
              <a:cs typeface="Adobe Caslon Pro"/>
            </a:endParaRPr>
          </a:p>
        </p:txBody>
      </p:sp>
      <p:pic>
        <p:nvPicPr>
          <p:cNvPr id="75" name="Picture 74" descr="gtk-execu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37" y="1961542"/>
            <a:ext cx="609600" cy="60960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6036789" y="1938041"/>
            <a:ext cx="1176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</a:t>
            </a:r>
          </a:p>
          <a:p>
            <a:pPr algn="ctr"/>
            <a:r>
              <a:rPr lang="x-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upervisory</a:t>
            </a:r>
            <a:endParaRPr lang="x-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44625" y="1875750"/>
            <a:ext cx="39799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Rockwell"/>
                <a:ea typeface="MingLiU-ExtB"/>
                <a:cs typeface="Adobe Caslon Pro"/>
              </a:rPr>
              <a:t>S</a:t>
            </a:r>
            <a:endParaRPr lang="x-none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Rockwell"/>
              <a:ea typeface="MingLiU-ExtB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425920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81</Words>
  <Application>Microsoft Macintosh PowerPoint</Application>
  <PresentationFormat>On-screen Show (4:3)</PresentationFormat>
  <Paragraphs>81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Medeiros</dc:creator>
  <cp:lastModifiedBy>Eduardo Medeiros</cp:lastModifiedBy>
  <cp:revision>11</cp:revision>
  <dcterms:created xsi:type="dcterms:W3CDTF">2013-12-11T03:37:40Z</dcterms:created>
  <dcterms:modified xsi:type="dcterms:W3CDTF">2013-12-12T06:59:06Z</dcterms:modified>
</cp:coreProperties>
</file>