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977"/>
    <a:srgbClr val="5491D4"/>
    <a:srgbClr val="8BB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50000"/>
  </p:normalViewPr>
  <p:slideViewPr>
    <p:cSldViewPr snapToGrid="0" snapToObjects="1">
      <p:cViewPr>
        <p:scale>
          <a:sx n="121" d="100"/>
          <a:sy n="121" d="100"/>
        </p:scale>
        <p:origin x="-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07E2-BA4C-6D4F-B284-DCC9483377A0}" type="datetimeFigureOut">
              <a:rPr lang="pt-BR" smtClean="0"/>
              <a:t>05/06/16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B373-B921-ED4A-B1ED-1AC78D10FA7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20" y="795628"/>
            <a:ext cx="4762500" cy="38862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3557428" y="1801766"/>
            <a:ext cx="2724359" cy="2723441"/>
            <a:chOff x="3557428" y="1801766"/>
            <a:chExt cx="2724359" cy="2723441"/>
          </a:xfrm>
        </p:grpSpPr>
        <p:sp>
          <p:nvSpPr>
            <p:cNvPr id="8" name="Retângulo Arredondado 7"/>
            <p:cNvSpPr/>
            <p:nvPr/>
          </p:nvSpPr>
          <p:spPr>
            <a:xfrm rot="4497294">
              <a:off x="4599627" y="1485534"/>
              <a:ext cx="421992" cy="2506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/>
            <p:cNvSpPr/>
            <p:nvPr/>
          </p:nvSpPr>
          <p:spPr>
            <a:xfrm rot="4497294">
              <a:off x="4817597" y="2343310"/>
              <a:ext cx="421992" cy="2506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Arredondado 3"/>
            <p:cNvSpPr/>
            <p:nvPr/>
          </p:nvSpPr>
          <p:spPr>
            <a:xfrm rot="20717363">
              <a:off x="4295285" y="2018818"/>
              <a:ext cx="421992" cy="2506389"/>
            </a:xfrm>
            <a:prstGeom prst="roundRect">
              <a:avLst>
                <a:gd name="adj" fmla="val 50000"/>
              </a:avLst>
            </a:prstGeom>
            <a:solidFill>
              <a:srgbClr val="00206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Arredondado 6"/>
            <p:cNvSpPr/>
            <p:nvPr/>
          </p:nvSpPr>
          <p:spPr>
            <a:xfrm rot="20717363">
              <a:off x="5140411" y="1801766"/>
              <a:ext cx="421992" cy="25063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85894" y="313632"/>
            <a:ext cx="1095727" cy="338554"/>
            <a:chOff x="985894" y="313632"/>
            <a:chExt cx="1095727" cy="338554"/>
          </a:xfrm>
        </p:grpSpPr>
        <p:grpSp>
          <p:nvGrpSpPr>
            <p:cNvPr id="17" name="Grupo 16"/>
            <p:cNvGrpSpPr/>
            <p:nvPr/>
          </p:nvGrpSpPr>
          <p:grpSpPr>
            <a:xfrm>
              <a:off x="985894" y="389566"/>
              <a:ext cx="198942" cy="198875"/>
              <a:chOff x="3557428" y="1801766"/>
              <a:chExt cx="2724359" cy="2723441"/>
            </a:xfrm>
          </p:grpSpPr>
          <p:sp>
            <p:nvSpPr>
              <p:cNvPr id="18" name="Retângulo Arredondado 17"/>
              <p:cNvSpPr/>
              <p:nvPr/>
            </p:nvSpPr>
            <p:spPr>
              <a:xfrm rot="4497294">
                <a:off x="4599627" y="1485534"/>
                <a:ext cx="421992" cy="2506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  <a:alpha val="9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Arredondado 18"/>
              <p:cNvSpPr/>
              <p:nvPr/>
            </p:nvSpPr>
            <p:spPr>
              <a:xfrm rot="4497294">
                <a:off x="4817597" y="2343310"/>
                <a:ext cx="421992" cy="2506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Arredondado 19"/>
              <p:cNvSpPr/>
              <p:nvPr/>
            </p:nvSpPr>
            <p:spPr>
              <a:xfrm rot="20717363">
                <a:off x="4295285" y="2018818"/>
                <a:ext cx="421992" cy="2506389"/>
              </a:xfrm>
              <a:prstGeom prst="roundRect">
                <a:avLst>
                  <a:gd name="adj" fmla="val 50000"/>
                </a:avLst>
              </a:prstGeom>
              <a:solidFill>
                <a:srgbClr val="00206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Arredondado 20"/>
              <p:cNvSpPr/>
              <p:nvPr/>
            </p:nvSpPr>
            <p:spPr>
              <a:xfrm rot="20717363">
                <a:off x="5140411" y="1801766"/>
                <a:ext cx="421992" cy="25063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Retângulo 21"/>
            <p:cNvSpPr/>
            <p:nvPr/>
          </p:nvSpPr>
          <p:spPr>
            <a:xfrm>
              <a:off x="1164190" y="313632"/>
              <a:ext cx="91743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err="1" smtClean="0">
                  <a:ln w="0"/>
                  <a:solidFill>
                    <a:srgbClr val="5D697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PontoRH</a:t>
              </a:r>
              <a:endParaRPr lang="en-US" sz="1600" dirty="0">
                <a:ln w="0"/>
                <a:solidFill>
                  <a:srgbClr val="5D697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3295650"/>
            <a:ext cx="558800" cy="266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3448050"/>
            <a:ext cx="558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9</cp:revision>
  <dcterms:created xsi:type="dcterms:W3CDTF">2016-05-29T01:24:54Z</dcterms:created>
  <dcterms:modified xsi:type="dcterms:W3CDTF">2016-06-05T21:49:14Z</dcterms:modified>
</cp:coreProperties>
</file>