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B4EA-505A-4394-A0FE-BAA75965783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FA78-BF31-4587-BC6A-3111BEC38A8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B4EA-505A-4394-A0FE-BAA75965783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FA78-BF31-4587-BC6A-3111BEC38A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B4EA-505A-4394-A0FE-BAA75965783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FA78-BF31-4587-BC6A-3111BEC38A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B4EA-505A-4394-A0FE-BAA75965783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FA78-BF31-4587-BC6A-3111BEC38A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B4EA-505A-4394-A0FE-BAA75965783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FA78-BF31-4587-BC6A-3111BEC38A8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B4EA-505A-4394-A0FE-BAA75965783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FA78-BF31-4587-BC6A-3111BEC38A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B4EA-505A-4394-A0FE-BAA75965783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FA78-BF31-4587-BC6A-3111BEC38A8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B4EA-505A-4394-A0FE-BAA75965783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FA78-BF31-4587-BC6A-3111BEC38A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B4EA-505A-4394-A0FE-BAA75965783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FA78-BF31-4587-BC6A-3111BEC38A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B4EA-505A-4394-A0FE-BAA75965783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FA78-BF31-4587-BC6A-3111BEC38A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B4EA-505A-4394-A0FE-BAA75965783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FA78-BF31-4587-BC6A-3111BEC38A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491B4EA-505A-4394-A0FE-BAA75965783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F37FA78-BF31-4587-BC6A-3111BEC38A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CAMPUS EATS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                                 Deeksha Umesh</a:t>
            </a:r>
          </a:p>
          <a:p>
            <a:r>
              <a:rPr lang="en-US" dirty="0"/>
              <a:t>                                  </a:t>
            </a:r>
            <a:r>
              <a:rPr lang="en-US" b="0" i="0" dirty="0">
                <a:solidFill>
                  <a:schemeClr val="accent4"/>
                </a:solidFill>
                <a:effectLst/>
              </a:rPr>
              <a:t>Rama </a:t>
            </a:r>
            <a:r>
              <a:rPr lang="en-US" b="0" i="0" dirty="0" err="1">
                <a:solidFill>
                  <a:schemeClr val="accent4"/>
                </a:solidFill>
                <a:effectLst/>
              </a:rPr>
              <a:t>Suchitha</a:t>
            </a:r>
            <a:r>
              <a:rPr lang="en-US" b="0" i="0" dirty="0">
                <a:solidFill>
                  <a:schemeClr val="accent4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accent4"/>
                </a:solidFill>
                <a:effectLst/>
              </a:rPr>
              <a:t>Challa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/>
              <a:t>                                  </a:t>
            </a:r>
            <a:r>
              <a:rPr lang="en-US" b="0" i="0" dirty="0">
                <a:solidFill>
                  <a:schemeClr val="accent4"/>
                </a:solidFill>
                <a:effectLst/>
              </a:rPr>
              <a:t>Pavan </a:t>
            </a:r>
            <a:r>
              <a:rPr lang="en-US" b="0" i="0" dirty="0" err="1">
                <a:solidFill>
                  <a:schemeClr val="accent4"/>
                </a:solidFill>
                <a:effectLst/>
              </a:rPr>
              <a:t>Vooturi</a:t>
            </a:r>
            <a:endParaRPr lang="en-US" b="0" i="0" dirty="0">
              <a:solidFill>
                <a:schemeClr val="accent4"/>
              </a:solidFill>
              <a:effectLst/>
            </a:endParaRPr>
          </a:p>
          <a:p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</a:rPr>
              <a:t> 			 </a:t>
            </a:r>
            <a:r>
              <a:rPr lang="en-US" b="0" i="0" dirty="0" err="1">
                <a:solidFill>
                  <a:schemeClr val="accent4"/>
                </a:solidFill>
                <a:effectLst/>
              </a:rPr>
              <a:t>Priyatham</a:t>
            </a:r>
            <a:r>
              <a:rPr lang="en-US" b="0" i="0" dirty="0">
                <a:solidFill>
                  <a:schemeClr val="accent4"/>
                </a:solidFill>
                <a:effectLst/>
              </a:rPr>
              <a:t> Kumar </a:t>
            </a:r>
            <a:r>
              <a:rPr lang="en-US" b="0" i="0" dirty="0" err="1">
                <a:solidFill>
                  <a:schemeClr val="accent4"/>
                </a:solidFill>
                <a:effectLst/>
              </a:rPr>
              <a:t>Gajula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57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INITIAL MODEL 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0BFF16E1-7873-4A59-B5AC-F725AED51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2" y="1600200"/>
            <a:ext cx="8157555" cy="4876800"/>
          </a:xfrm>
        </p:spPr>
      </p:pic>
    </p:spTree>
    <p:extLst>
      <p:ext uri="{BB962C8B-B14F-4D97-AF65-F5344CB8AC3E}">
        <p14:creationId xmlns:p14="http://schemas.microsoft.com/office/powerpoint/2010/main" val="244972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NEW MODEL (Modified)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A1427BC-EDD4-4A16-B765-191E3838F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36944"/>
            <a:ext cx="8229600" cy="4403312"/>
          </a:xfrm>
        </p:spPr>
      </p:pic>
    </p:spTree>
    <p:extLst>
      <p:ext uri="{BB962C8B-B14F-4D97-AF65-F5344CB8AC3E}">
        <p14:creationId xmlns:p14="http://schemas.microsoft.com/office/powerpoint/2010/main" val="283928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Creating Entities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0D5A4DA-A0E6-4CFE-BF3D-ED4239A87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03" y="1600200"/>
            <a:ext cx="7500394" cy="4876800"/>
          </a:xfrm>
        </p:spPr>
      </p:pic>
    </p:spTree>
    <p:extLst>
      <p:ext uri="{BB962C8B-B14F-4D97-AF65-F5344CB8AC3E}">
        <p14:creationId xmlns:p14="http://schemas.microsoft.com/office/powerpoint/2010/main" val="132325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1:  </a:t>
            </a:r>
            <a:r>
              <a:rPr lang="en-US" dirty="0" err="1"/>
              <a:t>restaurant_rating_view</a:t>
            </a:r>
            <a:endParaRPr lang="en-US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9762716-E95D-4A72-8664-F8AB4ED06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46" y="1600200"/>
            <a:ext cx="7704108" cy="4876800"/>
          </a:xfrm>
        </p:spPr>
      </p:pic>
    </p:spTree>
    <p:extLst>
      <p:ext uri="{BB962C8B-B14F-4D97-AF65-F5344CB8AC3E}">
        <p14:creationId xmlns:p14="http://schemas.microsoft.com/office/powerpoint/2010/main" val="145080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restaurant_ratings</a:t>
            </a:r>
            <a:endParaRPr lang="en-US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47EEE55-DE11-43EC-AB68-218C9A4E9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79579"/>
            <a:ext cx="8229600" cy="4318041"/>
          </a:xfrm>
        </p:spPr>
      </p:pic>
    </p:spTree>
    <p:extLst>
      <p:ext uri="{BB962C8B-B14F-4D97-AF65-F5344CB8AC3E}">
        <p14:creationId xmlns:p14="http://schemas.microsoft.com/office/powerpoint/2010/main" val="97751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7FFDEAA-D4B7-4C2F-A136-BACF5E0AB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93475"/>
            <a:ext cx="8229600" cy="4290250"/>
          </a:xfrm>
        </p:spPr>
      </p:pic>
    </p:spTree>
    <p:extLst>
      <p:ext uri="{BB962C8B-B14F-4D97-AF65-F5344CB8AC3E}">
        <p14:creationId xmlns:p14="http://schemas.microsoft.com/office/powerpoint/2010/main" val="357033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4D8F-1909-4F79-A2FB-20B1CB25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56C568A-0B09-49D5-9DCC-64F287381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7193"/>
            <a:ext cx="8229600" cy="4262814"/>
          </a:xfrm>
        </p:spPr>
      </p:pic>
    </p:spTree>
    <p:extLst>
      <p:ext uri="{BB962C8B-B14F-4D97-AF65-F5344CB8AC3E}">
        <p14:creationId xmlns:p14="http://schemas.microsoft.com/office/powerpoint/2010/main" val="688586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4502-3115-4B91-B924-924B9342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3CE87A-48E2-48D5-996E-D2C4C36FD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94006"/>
            <a:ext cx="8229600" cy="3289187"/>
          </a:xfrm>
        </p:spPr>
      </p:pic>
    </p:spTree>
    <p:extLst>
      <p:ext uri="{BB962C8B-B14F-4D97-AF65-F5344CB8AC3E}">
        <p14:creationId xmlns:p14="http://schemas.microsoft.com/office/powerpoint/2010/main" val="1651033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47</TotalTime>
  <Words>49</Words>
  <Application>Microsoft Office PowerPoint</Application>
  <PresentationFormat>On-screen Show (4:3)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Clarity</vt:lpstr>
      <vt:lpstr>       CAMPUS EATS </vt:lpstr>
      <vt:lpstr>               INITIAL MODEL </vt:lpstr>
      <vt:lpstr>            NEW MODEL (Modified)</vt:lpstr>
      <vt:lpstr>                Creating Entities</vt:lpstr>
      <vt:lpstr>VIEW 1:  restaurant_rating_view</vt:lpstr>
      <vt:lpstr>2. restaurant_ratings</vt:lpstr>
      <vt:lpstr>3.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EATS </dc:title>
  <dc:creator>Rakshu</dc:creator>
  <cp:lastModifiedBy>Deeksha Umesh</cp:lastModifiedBy>
  <cp:revision>5</cp:revision>
  <dcterms:created xsi:type="dcterms:W3CDTF">2021-04-05T03:33:50Z</dcterms:created>
  <dcterms:modified xsi:type="dcterms:W3CDTF">2021-12-08T18:35:43Z</dcterms:modified>
</cp:coreProperties>
</file>