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notesSlides/notesSlide1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5.xml" ContentType="application/vnd.openxmlformats-officedocument.presentationml.notesSlide+xml"/>
  <Override PartName="/ppt/tags/tag58.xml" ContentType="application/vnd.openxmlformats-officedocument.presentationml.tags+xml"/>
  <Override PartName="/ppt/notesSlides/notesSlide1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1" r:id="rId5"/>
  </p:sldMasterIdLst>
  <p:notesMasterIdLst>
    <p:notesMasterId r:id="rId61"/>
  </p:notesMasterIdLst>
  <p:handoutMasterIdLst>
    <p:handoutMasterId r:id="rId62"/>
  </p:handoutMasterIdLst>
  <p:sldIdLst>
    <p:sldId id="338" r:id="rId6"/>
    <p:sldId id="339" r:id="rId7"/>
    <p:sldId id="340" r:id="rId8"/>
    <p:sldId id="341" r:id="rId9"/>
    <p:sldId id="284" r:id="rId10"/>
    <p:sldId id="278" r:id="rId11"/>
    <p:sldId id="286" r:id="rId12"/>
    <p:sldId id="287" r:id="rId13"/>
    <p:sldId id="288" r:id="rId14"/>
    <p:sldId id="289" r:id="rId15"/>
    <p:sldId id="290" r:id="rId16"/>
    <p:sldId id="291" r:id="rId17"/>
    <p:sldId id="293" r:id="rId18"/>
    <p:sldId id="292"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30" r:id="rId55"/>
    <p:sldId id="331" r:id="rId56"/>
    <p:sldId id="332" r:id="rId57"/>
    <p:sldId id="333" r:id="rId58"/>
    <p:sldId id="334" r:id="rId59"/>
    <p:sldId id="336" r:id="rId60"/>
  </p:sldIdLst>
  <p:sldSz cx="12192000" cy="6858000"/>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6212" autoAdjust="0"/>
  </p:normalViewPr>
  <p:slideViewPr>
    <p:cSldViewPr>
      <p:cViewPr varScale="1">
        <p:scale>
          <a:sx n="54" d="100"/>
          <a:sy n="54" d="100"/>
        </p:scale>
        <p:origin x="1482" y="39"/>
      </p:cViewPr>
      <p:guideLst/>
    </p:cSldViewPr>
  </p:slideViewPr>
  <p:notesTextViewPr>
    <p:cViewPr>
      <p:scale>
        <a:sx n="1" d="1"/>
        <a:sy n="1" d="1"/>
      </p:scale>
      <p:origin x="0" y="0"/>
    </p:cViewPr>
  </p:notesTextViewPr>
  <p:sorterViewPr>
    <p:cViewPr>
      <p:scale>
        <a:sx n="170" d="100"/>
        <a:sy n="170" d="100"/>
      </p:scale>
      <p:origin x="0" y="-30066"/>
    </p:cViewPr>
  </p:sorterViewPr>
  <p:notesViewPr>
    <p:cSldViewPr>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gs" Target="tags/tag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3389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49057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71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86748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310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46</a:t>
            </a:fld>
            <a:endParaRPr lang="en-US" dirty="0"/>
          </a:p>
        </p:txBody>
      </p:sp>
    </p:spTree>
    <p:extLst>
      <p:ext uri="{BB962C8B-B14F-4D97-AF65-F5344CB8AC3E}">
        <p14:creationId xmlns:p14="http://schemas.microsoft.com/office/powerpoint/2010/main" val="111188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39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248440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91AE8CF-25C5-47D8-B770-9703DC946C2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11/16/2015 3:25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60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581EC0-6C77-47EF-A5F1-48F7DF3073C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631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11/16/2015 3:25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17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412566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53668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de-DE"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915753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142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Tree>
    <p:extLst>
      <p:ext uri="{BB962C8B-B14F-4D97-AF65-F5344CB8AC3E}">
        <p14:creationId xmlns:p14="http://schemas.microsoft.com/office/powerpoint/2010/main" val="94251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49218" y="1485450"/>
            <a:ext cx="5146568" cy="4691671"/>
          </a:xfrm>
        </p:spPr>
        <p:txBody>
          <a:bodyPr/>
          <a:lstStyle>
            <a:lvl1pPr marL="0" indent="0">
              <a:lnSpc>
                <a:spcPct val="90000"/>
              </a:lnSpc>
              <a:spcBef>
                <a:spcPts val="1200"/>
              </a:spcBef>
              <a:spcAft>
                <a:spcPts val="100"/>
              </a:spcAft>
              <a:buClr>
                <a:schemeClr val="accent1">
                  <a:lumMod val="75000"/>
                </a:schemeClr>
              </a:buClr>
              <a:buNone/>
              <a:defRPr sz="2000"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spcAft>
                <a:spcPts val="100"/>
              </a:spcAft>
              <a:buClr>
                <a:schemeClr val="accent1">
                  <a:lumMod val="75000"/>
                </a:schemeClr>
              </a:buClr>
              <a:buNone/>
              <a:defRPr sz="1800">
                <a:solidFill>
                  <a:schemeClr val="bg1"/>
                </a:solidFill>
              </a:defRPr>
            </a:lvl2pPr>
            <a:lvl3pPr marL="182526" indent="-182526">
              <a:lnSpc>
                <a:spcPct val="90000"/>
              </a:lnSpc>
              <a:spcBef>
                <a:spcPts val="0"/>
              </a:spcBef>
              <a:spcAft>
                <a:spcPts val="100"/>
              </a:spcAft>
              <a:buClr>
                <a:schemeClr val="bg1"/>
              </a:buClr>
              <a:defRPr sz="1800">
                <a:solidFill>
                  <a:schemeClr val="bg1"/>
                </a:solidFill>
              </a:defRPr>
            </a:lvl3pPr>
            <a:lvl4pPr marL="361878" indent="-182526">
              <a:lnSpc>
                <a:spcPct val="90000"/>
              </a:lnSpc>
              <a:spcBef>
                <a:spcPts val="0"/>
              </a:spcBef>
              <a:spcAft>
                <a:spcPts val="100"/>
              </a:spcAft>
              <a:buClr>
                <a:schemeClr val="bg1"/>
              </a:buClr>
              <a:defRPr sz="1800">
                <a:solidFill>
                  <a:schemeClr val="bg1"/>
                </a:solidFill>
              </a:defRPr>
            </a:lvl4pPr>
            <a:lvl5pPr marL="361878" indent="-182526">
              <a:lnSpc>
                <a:spcPct val="90000"/>
              </a:lnSpc>
              <a:spcBef>
                <a:spcPts val="0"/>
              </a:spcBef>
              <a:spcAft>
                <a:spcPts val="100"/>
              </a:spcAft>
              <a:buClr>
                <a:schemeClr val="bg1"/>
              </a:buClr>
              <a:defRPr sz="1800">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49490" y="471491"/>
            <a:ext cx="11093021" cy="784618"/>
          </a:xfrm>
        </p:spPr>
        <p:txBody>
          <a:bodyPr anchor="t">
            <a:noAutofit/>
          </a:bodyPr>
          <a:lstStyle>
            <a:lvl1pPr>
              <a:defRPr>
                <a:solidFill>
                  <a:schemeClr val="bg1"/>
                </a:solidFill>
              </a:defRPr>
            </a:lvl1pPr>
          </a:lstStyle>
          <a:p>
            <a:r>
              <a:rPr lang="en-US" smtClean="0"/>
              <a:t>Click to edit Master title style</a:t>
            </a:r>
            <a:endParaRPr lang="de-DE"/>
          </a:p>
        </p:txBody>
      </p:sp>
    </p:spTree>
    <p:extLst>
      <p:ext uri="{BB962C8B-B14F-4D97-AF65-F5344CB8AC3E}">
        <p14:creationId xmlns:p14="http://schemas.microsoft.com/office/powerpoint/2010/main" val="347976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6282976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237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9850022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eparator">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 name="Title 1"/>
          <p:cNvSpPr>
            <a:spLocks noGrp="1"/>
          </p:cNvSpPr>
          <p:nvPr>
            <p:ph type="title"/>
          </p:nvPr>
        </p:nvSpPr>
        <p:spPr>
          <a:xfrm>
            <a:off x="549490" y="1557226"/>
            <a:ext cx="11093021" cy="1216566"/>
          </a:xfrm>
        </p:spPr>
        <p:txBody>
          <a:bodyPr vert="horz" lIns="0" tIns="45720" rIns="0" bIns="45720" rtlCol="0" anchor="b">
            <a:normAutofit/>
          </a:bodyPr>
          <a:lstStyle>
            <a:lvl1pPr>
              <a:defRPr lang="de-DE" sz="5999">
                <a:solidFill>
                  <a:schemeClr val="bg1"/>
                </a:solidFill>
              </a:defRPr>
            </a:lvl1pPr>
          </a:lstStyle>
          <a:p>
            <a:pPr lvl="0"/>
            <a:r>
              <a:rPr lang="en-US" smtClean="0"/>
              <a:t>Click to edit Master title style</a:t>
            </a:r>
            <a:endParaRPr lang="de-DE" dirty="0"/>
          </a:p>
        </p:txBody>
      </p:sp>
      <p:cxnSp>
        <p:nvCxnSpPr>
          <p:cNvPr id="4" name="Straight Connector 3"/>
          <p:cNvCxnSpPr/>
          <p:nvPr userDrawn="1"/>
        </p:nvCxnSpPr>
        <p:spPr>
          <a:xfrm>
            <a:off x="549490" y="2997052"/>
            <a:ext cx="110930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549490" y="3220314"/>
            <a:ext cx="11093021" cy="3088538"/>
          </a:xfrm>
        </p:spPr>
        <p:txBody>
          <a:bodyPr>
            <a:normAutofit/>
          </a:bodyPr>
          <a:lstStyle>
            <a:lvl1pPr marL="361878" indent="-361878">
              <a:spcBef>
                <a:spcPts val="1200"/>
              </a:spcBef>
              <a:defRPr sz="3199">
                <a:solidFill>
                  <a:schemeClr val="bg1"/>
                </a:solidFill>
              </a:defRPr>
            </a:lvl1pPr>
            <a:lvl2pPr>
              <a:defRPr sz="3199">
                <a:solidFill>
                  <a:schemeClr val="bg1"/>
                </a:solidFill>
              </a:defRPr>
            </a:lvl2pPr>
            <a:lvl3pPr>
              <a:defRPr sz="2799">
                <a:solidFill>
                  <a:schemeClr val="bg1"/>
                </a:solidFill>
              </a:defRPr>
            </a:lvl3pPr>
            <a:lvl4pPr>
              <a:defRPr sz="2400">
                <a:solidFill>
                  <a:schemeClr val="bg1"/>
                </a:solidFill>
              </a:defRPr>
            </a:lvl4pPr>
            <a:lvl5pPr>
              <a:defRPr sz="2400">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8" name="TextBox 7"/>
          <p:cNvSpPr txBox="1"/>
          <p:nvPr userDrawn="1"/>
        </p:nvSpPr>
        <p:spPr>
          <a:xfrm>
            <a:off x="549490" y="972586"/>
            <a:ext cx="11093021" cy="584640"/>
          </a:xfrm>
          <a:prstGeom prst="rect">
            <a:avLst/>
          </a:prstGeom>
          <a:noFill/>
        </p:spPr>
        <p:txBody>
          <a:bodyPr wrap="square" lIns="0" rtlCol="0">
            <a:spAutoFit/>
          </a:bodyPr>
          <a:lstStyle>
            <a:defPPr>
              <a:defRPr lang="de-DE"/>
            </a:defPPr>
            <a:lvl1pPr>
              <a:defRPr sz="3200" cap="all">
                <a:solidFill>
                  <a:schemeClr val="accent1">
                    <a:lumMod val="40000"/>
                    <a:lumOff val="60000"/>
                  </a:schemeClr>
                </a:solidFill>
                <a:latin typeface="Segoe WP Semibold" panose="020B0702040204020203" pitchFamily="34" charset="0"/>
                <a:cs typeface="Segoe WP Semibold" panose="020B0702040204020203" pitchFamily="34" charset="0"/>
              </a:defRPr>
            </a:lvl1pPr>
          </a:lstStyle>
          <a:p>
            <a:pPr marL="0" marR="0" lvl="0" indent="0" algn="l" defTabSz="1218743" rtl="0" eaLnBrk="1" fontAlgn="auto" latinLnBrk="0" hangingPunct="1">
              <a:lnSpc>
                <a:spcPct val="100000"/>
              </a:lnSpc>
              <a:spcBef>
                <a:spcPts val="0"/>
              </a:spcBef>
              <a:spcAft>
                <a:spcPts val="0"/>
              </a:spcAft>
              <a:buClrTx/>
              <a:buSzTx/>
              <a:buFontTx/>
              <a:buNone/>
              <a:tabLst/>
              <a:defRPr/>
            </a:pPr>
            <a:r>
              <a:rPr kumimoji="0" lang="de-DE" sz="3199" b="0" i="0" u="none" strike="noStrike" kern="1200" cap="all" spc="0" normalizeH="0" baseline="0" noProof="0" dirty="0" smtClean="0">
                <a:ln>
                  <a:noFill/>
                </a:ln>
                <a:solidFill>
                  <a:srgbClr val="0072C6">
                    <a:lumMod val="40000"/>
                    <a:lumOff val="60000"/>
                  </a:srgbClr>
                </a:solidFill>
                <a:effectLst/>
                <a:uLnTx/>
                <a:uFillTx/>
                <a:latin typeface="Segoe WP Semibold" panose="020B0702040204020203" pitchFamily="34" charset="0"/>
                <a:ea typeface="+mn-ea"/>
                <a:cs typeface="Segoe WP Semibold" panose="020B0702040204020203" pitchFamily="34" charset="0"/>
              </a:rPr>
              <a:t>Demo</a:t>
            </a:r>
            <a:endParaRPr kumimoji="0" lang="de-DE" sz="3199" b="0" i="0" u="none" strike="noStrike" kern="1200" cap="all" spc="0" normalizeH="0" baseline="0" noProof="0" dirty="0">
              <a:ln>
                <a:noFill/>
              </a:ln>
              <a:solidFill>
                <a:srgbClr val="0072C6">
                  <a:lumMod val="40000"/>
                  <a:lumOff val="60000"/>
                </a:srgbClr>
              </a:solidFill>
              <a:effectLst/>
              <a:uLnTx/>
              <a:uFillTx/>
              <a:latin typeface="Segoe WP Semibold" panose="020B0702040204020203" pitchFamily="34" charset="0"/>
              <a:ea typeface="+mn-ea"/>
              <a:cs typeface="Segoe WP Semibold" panose="020B0702040204020203" pitchFamily="34" charset="0"/>
            </a:endParaRPr>
          </a:p>
        </p:txBody>
      </p:sp>
    </p:spTree>
    <p:extLst>
      <p:ext uri="{BB962C8B-B14F-4D97-AF65-F5344CB8AC3E}">
        <p14:creationId xmlns:p14="http://schemas.microsoft.com/office/powerpoint/2010/main" val="425964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mtClean="0"/>
              <a:t>Click to edit Master title style</a:t>
            </a:r>
            <a:endParaRPr lang="de-DE"/>
          </a:p>
        </p:txBody>
      </p:sp>
      <p:sp>
        <p:nvSpPr>
          <p:cNvPr id="3" name="Content Placeholder 2"/>
          <p:cNvSpPr>
            <a:spLocks noGrp="1"/>
          </p:cNvSpPr>
          <p:nvPr>
            <p:ph idx="1"/>
          </p:nvPr>
        </p:nvSpPr>
        <p:spPr/>
        <p:txBody>
          <a:bodyPr/>
          <a:lstStyle>
            <a:lvl1pPr marL="357117" indent="-357117">
              <a:buClr>
                <a:schemeClr val="accent1"/>
              </a:buClr>
              <a:defRPr/>
            </a:lvl1pPr>
            <a:lvl2pPr marL="714232" indent="-257124">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32812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sp>
        <p:nvSpPr>
          <p:cNvPr id="3" name="Content Placeholder 2"/>
          <p:cNvSpPr>
            <a:spLocks noGrp="1"/>
          </p:cNvSpPr>
          <p:nvPr>
            <p:ph idx="1"/>
          </p:nvPr>
        </p:nvSpPr>
        <p:spPr/>
        <p:txBody>
          <a:bodyPr/>
          <a:lstStyle>
            <a:lvl1pPr marL="357117" indent="-357117">
              <a:buClr>
                <a:schemeClr val="bg1"/>
              </a:buClr>
              <a:defRPr>
                <a:solidFill>
                  <a:schemeClr val="bg1"/>
                </a:solidFill>
              </a:defRPr>
            </a:lvl1pPr>
            <a:lvl2pPr marL="714232" indent="-257124">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29082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spTree>
    <p:extLst>
      <p:ext uri="{BB962C8B-B14F-4D97-AF65-F5344CB8AC3E}">
        <p14:creationId xmlns:p14="http://schemas.microsoft.com/office/powerpoint/2010/main" val="333088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spTree>
    <p:extLst>
      <p:ext uri="{BB962C8B-B14F-4D97-AF65-F5344CB8AC3E}">
        <p14:creationId xmlns:p14="http://schemas.microsoft.com/office/powerpoint/2010/main" val="321034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56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78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490" y="471491"/>
            <a:ext cx="11093021" cy="784618"/>
          </a:xfrm>
          <a:prstGeom prst="rect">
            <a:avLst/>
          </a:prstGeom>
        </p:spPr>
        <p:txBody>
          <a:bodyPr vert="horz" lIns="0" tIns="45720" rIns="0" bIns="45720" rtlCol="0" anchor="ctr">
            <a:normAutofit/>
          </a:bodyPr>
          <a:lstStyle/>
          <a:p>
            <a:r>
              <a:rPr lang="en-US" smtClean="0"/>
              <a:t>Click to edit Master title style</a:t>
            </a:r>
            <a:endParaRPr lang="de-DE" dirty="0"/>
          </a:p>
        </p:txBody>
      </p:sp>
      <p:sp>
        <p:nvSpPr>
          <p:cNvPr id="3" name="Text Placeholder 2"/>
          <p:cNvSpPr>
            <a:spLocks noGrp="1"/>
          </p:cNvSpPr>
          <p:nvPr>
            <p:ph type="body" idx="1"/>
          </p:nvPr>
        </p:nvSpPr>
        <p:spPr>
          <a:xfrm>
            <a:off x="549490" y="1629218"/>
            <a:ext cx="11093021" cy="4547903"/>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65627839"/>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76" r:id="rId3"/>
    <p:sldLayoutId id="2147483678" r:id="rId4"/>
    <p:sldLayoutId id="2147483680" r:id="rId5"/>
    <p:sldLayoutId id="2147483682" r:id="rId6"/>
    <p:sldLayoutId id="2147483684" r:id="rId7"/>
    <p:sldLayoutId id="2147483686" r:id="rId8"/>
    <p:sldLayoutId id="2147483688" r:id="rId9"/>
    <p:sldLayoutId id="2147483690" r:id="rId10"/>
    <p:sldLayoutId id="214748366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46">
          <p15:clr>
            <a:srgbClr val="F26B43"/>
          </p15:clr>
        </p15:guide>
        <p15:guide id="2" pos="7331">
          <p15:clr>
            <a:srgbClr val="F26B43"/>
          </p15:clr>
        </p15:guide>
        <p15:guide id="3" orient="horz" pos="2161">
          <p15:clr>
            <a:srgbClr val="F26B43"/>
          </p15:clr>
        </p15:guide>
        <p15:guide id="4" orient="horz" pos="3975">
          <p15:clr>
            <a:srgbClr val="F26B43"/>
          </p15:clr>
        </p15:guide>
        <p15:guide id="5" orient="horz" pos="346">
          <p15:clr>
            <a:srgbClr val="F26B43"/>
          </p15:clr>
        </p15:guide>
        <p15:guide id="6" pos="38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2337067"/>
      </p:ext>
    </p:extLst>
  </p:cSld>
  <p:clrMap bg1="dk1" tx1="lt1" bg2="dk2" tx2="lt2" accent1="accent1" accent2="accent2" accent3="accent3" accent4="accent4" accent5="accent5" accent6="accent6" hlink="hlink" folHlink="folHlink"/>
  <p:sldLayoutIdLst>
    <p:sldLayoutId id="2147483697" r:id="rId1"/>
    <p:sldLayoutId id="2147483700" r:id="rId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hyperlink" Target="http://azure.microsoft.com/en-us/pricing/details/app-service/plans/" TargetMode="Externa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slideLayout" Target="../slideLayouts/slideLayout9.xml"/><Relationship Id="rId16" Type="http://schemas.openxmlformats.org/officeDocument/2006/relationships/image" Target="../media/image18.emf"/><Relationship Id="rId1" Type="http://schemas.openxmlformats.org/officeDocument/2006/relationships/tags" Target="../tags/tag27.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6.png"/><Relationship Id="rId17" Type="http://schemas.openxmlformats.org/officeDocument/2006/relationships/image" Target="../media/image19.emf"/><Relationship Id="rId2" Type="http://schemas.openxmlformats.org/officeDocument/2006/relationships/slideLayout" Target="../slideLayouts/slideLayout9.xml"/><Relationship Id="rId16" Type="http://schemas.openxmlformats.org/officeDocument/2006/relationships/image" Target="../media/image11.emf"/><Relationship Id="rId1" Type="http://schemas.openxmlformats.org/officeDocument/2006/relationships/tags" Target="../tags/tag28.xml"/><Relationship Id="rId6" Type="http://schemas.openxmlformats.org/officeDocument/2006/relationships/image" Target="../media/image8.emf"/><Relationship Id="rId11" Type="http://schemas.openxmlformats.org/officeDocument/2006/relationships/image" Target="../media/image15.emf"/><Relationship Id="rId5" Type="http://schemas.openxmlformats.org/officeDocument/2006/relationships/image" Target="../media/image7.emf"/><Relationship Id="rId15" Type="http://schemas.openxmlformats.org/officeDocument/2006/relationships/image" Target="../media/image10.emf"/><Relationship Id="rId10" Type="http://schemas.openxmlformats.org/officeDocument/2006/relationships/image" Target="../media/image14.emf"/><Relationship Id="rId4" Type="http://schemas.openxmlformats.org/officeDocument/2006/relationships/image" Target="../media/image6.emf"/><Relationship Id="rId9" Type="http://schemas.openxmlformats.org/officeDocument/2006/relationships/image" Target="../media/image13.emf"/><Relationship Id="rId14" Type="http://schemas.openxmlformats.org/officeDocument/2006/relationships/image" Target="../media/image18.emf"/></Relationships>
</file>

<file path=ppt/slides/_rels/slide2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3.emf"/><Relationship Id="rId3" Type="http://schemas.openxmlformats.org/officeDocument/2006/relationships/image" Target="../media/image9.emf"/><Relationship Id="rId7" Type="http://schemas.openxmlformats.org/officeDocument/2006/relationships/image" Target="../media/image6.emf"/><Relationship Id="rId12" Type="http://schemas.openxmlformats.org/officeDocument/2006/relationships/image" Target="../media/image16.png"/><Relationship Id="rId17" Type="http://schemas.openxmlformats.org/officeDocument/2006/relationships/image" Target="../media/image19.emf"/><Relationship Id="rId2" Type="http://schemas.openxmlformats.org/officeDocument/2006/relationships/slideLayout" Target="../slideLayouts/slideLayout9.xml"/><Relationship Id="rId16" Type="http://schemas.openxmlformats.org/officeDocument/2006/relationships/image" Target="../media/image18.emf"/><Relationship Id="rId1" Type="http://schemas.openxmlformats.org/officeDocument/2006/relationships/tags" Target="../tags/tag29.xml"/><Relationship Id="rId6" Type="http://schemas.openxmlformats.org/officeDocument/2006/relationships/image" Target="../media/image5.emf"/><Relationship Id="rId11" Type="http://schemas.openxmlformats.org/officeDocument/2006/relationships/image" Target="../media/image15.emf"/><Relationship Id="rId5" Type="http://schemas.openxmlformats.org/officeDocument/2006/relationships/image" Target="../media/image11.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10.emf"/><Relationship Id="rId9" Type="http://schemas.openxmlformats.org/officeDocument/2006/relationships/image" Target="../media/image8.emf"/><Relationship Id="rId14" Type="http://schemas.openxmlformats.org/officeDocument/2006/relationships/image" Target="../media/image14.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20.emf"/><Relationship Id="rId18" Type="http://schemas.openxmlformats.org/officeDocument/2006/relationships/image" Target="../media/image19.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6.png"/><Relationship Id="rId17" Type="http://schemas.openxmlformats.org/officeDocument/2006/relationships/image" Target="../media/image11.emf"/><Relationship Id="rId2" Type="http://schemas.openxmlformats.org/officeDocument/2006/relationships/slideLayout" Target="../slideLayouts/slideLayout9.xml"/><Relationship Id="rId16" Type="http://schemas.openxmlformats.org/officeDocument/2006/relationships/image" Target="../media/image10.emf"/><Relationship Id="rId1" Type="http://schemas.openxmlformats.org/officeDocument/2006/relationships/tags" Target="../tags/tag32.xml"/><Relationship Id="rId6" Type="http://schemas.openxmlformats.org/officeDocument/2006/relationships/image" Target="../media/image8.emf"/><Relationship Id="rId11" Type="http://schemas.openxmlformats.org/officeDocument/2006/relationships/image" Target="../media/image15.emf"/><Relationship Id="rId5" Type="http://schemas.openxmlformats.org/officeDocument/2006/relationships/image" Target="../media/image7.emf"/><Relationship Id="rId15" Type="http://schemas.openxmlformats.org/officeDocument/2006/relationships/image" Target="../media/image18.emf"/><Relationship Id="rId10" Type="http://schemas.openxmlformats.org/officeDocument/2006/relationships/image" Target="../media/image14.emf"/><Relationship Id="rId4" Type="http://schemas.openxmlformats.org/officeDocument/2006/relationships/image" Target="../media/image6.emf"/><Relationship Id="rId9" Type="http://schemas.openxmlformats.org/officeDocument/2006/relationships/image" Target="../media/image13.emf"/><Relationship Id="rId14" Type="http://schemas.openxmlformats.org/officeDocument/2006/relationships/image" Target="../media/image17.emf"/></Relationships>
</file>

<file path=ppt/slides/_rels/slide27.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4.emf"/><Relationship Id="rId18" Type="http://schemas.openxmlformats.org/officeDocument/2006/relationships/image" Target="../media/image18.emf"/><Relationship Id="rId3" Type="http://schemas.openxmlformats.org/officeDocument/2006/relationships/image" Target="../media/image21.emf"/><Relationship Id="rId21" Type="http://schemas.openxmlformats.org/officeDocument/2006/relationships/image" Target="../media/image19.emf"/><Relationship Id="rId7" Type="http://schemas.openxmlformats.org/officeDocument/2006/relationships/image" Target="../media/image11.emf"/><Relationship Id="rId12" Type="http://schemas.openxmlformats.org/officeDocument/2006/relationships/image" Target="../media/image13.emf"/><Relationship Id="rId17" Type="http://schemas.openxmlformats.org/officeDocument/2006/relationships/image" Target="../media/image17.emf"/><Relationship Id="rId2" Type="http://schemas.openxmlformats.org/officeDocument/2006/relationships/slideLayout" Target="../slideLayouts/slideLayout9.xml"/><Relationship Id="rId16" Type="http://schemas.openxmlformats.org/officeDocument/2006/relationships/image" Target="../media/image20.emf"/><Relationship Id="rId20" Type="http://schemas.openxmlformats.org/officeDocument/2006/relationships/image" Target="../media/image23.emf"/><Relationship Id="rId1" Type="http://schemas.openxmlformats.org/officeDocument/2006/relationships/tags" Target="../tags/tag33.xml"/><Relationship Id="rId6" Type="http://schemas.openxmlformats.org/officeDocument/2006/relationships/image" Target="../media/image10.emf"/><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6.png"/><Relationship Id="rId10" Type="http://schemas.openxmlformats.org/officeDocument/2006/relationships/image" Target="../media/image7.emf"/><Relationship Id="rId19" Type="http://schemas.openxmlformats.org/officeDocument/2006/relationships/image" Target="../media/image22.emf"/><Relationship Id="rId4" Type="http://schemas.openxmlformats.org/officeDocument/2006/relationships/image" Target="../media/image8.emf"/><Relationship Id="rId9" Type="http://schemas.openxmlformats.org/officeDocument/2006/relationships/image" Target="../media/image6.emf"/><Relationship Id="rId14" Type="http://schemas.openxmlformats.org/officeDocument/2006/relationships/image" Target="../media/image15.emf"/></Relationships>
</file>

<file path=ppt/slides/_rels/slide28.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21.emf"/><Relationship Id="rId21" Type="http://schemas.openxmlformats.org/officeDocument/2006/relationships/image" Target="../media/image22.emf"/><Relationship Id="rId7" Type="http://schemas.openxmlformats.org/officeDocument/2006/relationships/image" Target="../media/image9.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slideLayout" Target="../slideLayouts/slideLayout9.xml"/><Relationship Id="rId16" Type="http://schemas.openxmlformats.org/officeDocument/2006/relationships/image" Target="../media/image16.png"/><Relationship Id="rId20" Type="http://schemas.openxmlformats.org/officeDocument/2006/relationships/image" Target="../media/image27.emf"/><Relationship Id="rId1" Type="http://schemas.openxmlformats.org/officeDocument/2006/relationships/tags" Target="../tags/tag34.xml"/><Relationship Id="rId6" Type="http://schemas.openxmlformats.org/officeDocument/2006/relationships/image" Target="../media/image6.emf"/><Relationship Id="rId11" Type="http://schemas.openxmlformats.org/officeDocument/2006/relationships/image" Target="../media/image5.emf"/><Relationship Id="rId5" Type="http://schemas.openxmlformats.org/officeDocument/2006/relationships/image" Target="../media/image11.emf"/><Relationship Id="rId15" Type="http://schemas.openxmlformats.org/officeDocument/2006/relationships/image" Target="../media/image15.emf"/><Relationship Id="rId23" Type="http://schemas.openxmlformats.org/officeDocument/2006/relationships/image" Target="../media/image19.emf"/><Relationship Id="rId10" Type="http://schemas.openxmlformats.org/officeDocument/2006/relationships/image" Target="../media/image25.emf"/><Relationship Id="rId19" Type="http://schemas.openxmlformats.org/officeDocument/2006/relationships/image" Target="../media/image26.emf"/><Relationship Id="rId4" Type="http://schemas.openxmlformats.org/officeDocument/2006/relationships/image" Target="../media/image10.emf"/><Relationship Id="rId9" Type="http://schemas.openxmlformats.org/officeDocument/2006/relationships/image" Target="../media/image20.emf"/><Relationship Id="rId14" Type="http://schemas.openxmlformats.org/officeDocument/2006/relationships/image" Target="../media/image14.emf"/><Relationship Id="rId22" Type="http://schemas.openxmlformats.org/officeDocument/2006/relationships/image" Target="../media/image23.emf"/></Relationships>
</file>

<file path=ppt/slides/_rels/slide29.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4.emf"/><Relationship Id="rId18" Type="http://schemas.openxmlformats.org/officeDocument/2006/relationships/image" Target="../media/image26.emf"/><Relationship Id="rId3" Type="http://schemas.openxmlformats.org/officeDocument/2006/relationships/image" Target="../media/image6.emf"/><Relationship Id="rId21" Type="http://schemas.openxmlformats.org/officeDocument/2006/relationships/image" Target="../media/image19.emf"/><Relationship Id="rId7" Type="http://schemas.openxmlformats.org/officeDocument/2006/relationships/image" Target="../media/image25.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slideLayout" Target="../slideLayouts/slideLayout9.xml"/><Relationship Id="rId16" Type="http://schemas.openxmlformats.org/officeDocument/2006/relationships/image" Target="../media/image17.emf"/><Relationship Id="rId20" Type="http://schemas.openxmlformats.org/officeDocument/2006/relationships/image" Target="../media/image22.emf"/><Relationship Id="rId1" Type="http://schemas.openxmlformats.org/officeDocument/2006/relationships/tags" Target="../tags/tag35.xml"/><Relationship Id="rId6" Type="http://schemas.openxmlformats.org/officeDocument/2006/relationships/image" Target="../media/image24.emf"/><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6.png"/><Relationship Id="rId10" Type="http://schemas.openxmlformats.org/officeDocument/2006/relationships/image" Target="../media/image5.emf"/><Relationship Id="rId19"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10.emf"/><Relationship Id="rId1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6.png"/><Relationship Id="rId18" Type="http://schemas.openxmlformats.org/officeDocument/2006/relationships/image" Target="../media/image30.emf"/><Relationship Id="rId3" Type="http://schemas.openxmlformats.org/officeDocument/2006/relationships/image" Target="../media/image28.emf"/><Relationship Id="rId21" Type="http://schemas.openxmlformats.org/officeDocument/2006/relationships/image" Target="../media/image31.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9.emf"/><Relationship Id="rId2" Type="http://schemas.openxmlformats.org/officeDocument/2006/relationships/slideLayout" Target="../slideLayouts/slideLayout9.xml"/><Relationship Id="rId16" Type="http://schemas.openxmlformats.org/officeDocument/2006/relationships/image" Target="../media/image18.emf"/><Relationship Id="rId20" Type="http://schemas.openxmlformats.org/officeDocument/2006/relationships/image" Target="../media/image11.emf"/><Relationship Id="rId1" Type="http://schemas.openxmlformats.org/officeDocument/2006/relationships/tags" Target="../tags/tag37.xml"/><Relationship Id="rId6" Type="http://schemas.openxmlformats.org/officeDocument/2006/relationships/image" Target="../media/image7.emf"/><Relationship Id="rId11" Type="http://schemas.openxmlformats.org/officeDocument/2006/relationships/image" Target="../media/image14.emf"/><Relationship Id="rId24" Type="http://schemas.openxmlformats.org/officeDocument/2006/relationships/image" Target="../media/image19.emf"/><Relationship Id="rId5" Type="http://schemas.openxmlformats.org/officeDocument/2006/relationships/image" Target="../media/image6.emf"/><Relationship Id="rId15" Type="http://schemas.openxmlformats.org/officeDocument/2006/relationships/image" Target="../media/image17.emf"/><Relationship Id="rId23" Type="http://schemas.openxmlformats.org/officeDocument/2006/relationships/image" Target="../media/image33.emf"/><Relationship Id="rId10" Type="http://schemas.openxmlformats.org/officeDocument/2006/relationships/image" Target="../media/image13.emf"/><Relationship Id="rId19" Type="http://schemas.openxmlformats.org/officeDocument/2006/relationships/image" Target="../media/image10.emf"/><Relationship Id="rId4" Type="http://schemas.openxmlformats.org/officeDocument/2006/relationships/image" Target="../media/image5.emf"/><Relationship Id="rId9" Type="http://schemas.openxmlformats.org/officeDocument/2006/relationships/image" Target="../media/image12.emf"/><Relationship Id="rId14" Type="http://schemas.openxmlformats.org/officeDocument/2006/relationships/image" Target="../media/image20.emf"/><Relationship Id="rId22" Type="http://schemas.openxmlformats.org/officeDocument/2006/relationships/image" Target="../media/image32.emf"/></Relationships>
</file>

<file path=ppt/slides/_rels/slide32.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15.emf"/><Relationship Id="rId18" Type="http://schemas.openxmlformats.org/officeDocument/2006/relationships/image" Target="../media/image10.emf"/><Relationship Id="rId26" Type="http://schemas.openxmlformats.org/officeDocument/2006/relationships/image" Target="../media/image38.emf"/><Relationship Id="rId3" Type="http://schemas.openxmlformats.org/officeDocument/2006/relationships/image" Target="../media/image5.emf"/><Relationship Id="rId21" Type="http://schemas.openxmlformats.org/officeDocument/2006/relationships/image" Target="../media/image31.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29.emf"/><Relationship Id="rId25" Type="http://schemas.openxmlformats.org/officeDocument/2006/relationships/image" Target="../media/image37.emf"/><Relationship Id="rId2" Type="http://schemas.openxmlformats.org/officeDocument/2006/relationships/slideLayout" Target="../slideLayouts/slideLayout9.xml"/><Relationship Id="rId16" Type="http://schemas.openxmlformats.org/officeDocument/2006/relationships/image" Target="../media/image18.emf"/><Relationship Id="rId20" Type="http://schemas.openxmlformats.org/officeDocument/2006/relationships/image" Target="../media/image35.emf"/><Relationship Id="rId1" Type="http://schemas.openxmlformats.org/officeDocument/2006/relationships/tags" Target="../tags/tag38.xml"/><Relationship Id="rId6" Type="http://schemas.openxmlformats.org/officeDocument/2006/relationships/image" Target="../media/image13.emf"/><Relationship Id="rId11" Type="http://schemas.openxmlformats.org/officeDocument/2006/relationships/image" Target="../media/image12.emf"/><Relationship Id="rId24" Type="http://schemas.openxmlformats.org/officeDocument/2006/relationships/image" Target="../media/image36.emf"/><Relationship Id="rId5" Type="http://schemas.openxmlformats.org/officeDocument/2006/relationships/image" Target="../media/image28.emf"/><Relationship Id="rId15" Type="http://schemas.openxmlformats.org/officeDocument/2006/relationships/image" Target="../media/image17.emf"/><Relationship Id="rId23" Type="http://schemas.openxmlformats.org/officeDocument/2006/relationships/image" Target="../media/image33.emf"/><Relationship Id="rId10" Type="http://schemas.openxmlformats.org/officeDocument/2006/relationships/image" Target="../media/image7.emf"/><Relationship Id="rId19" Type="http://schemas.openxmlformats.org/officeDocument/2006/relationships/image" Target="../media/image11.emf"/><Relationship Id="rId4" Type="http://schemas.openxmlformats.org/officeDocument/2006/relationships/image" Target="../media/image34.emf"/><Relationship Id="rId9" Type="http://schemas.openxmlformats.org/officeDocument/2006/relationships/image" Target="../media/image6.emf"/><Relationship Id="rId14" Type="http://schemas.openxmlformats.org/officeDocument/2006/relationships/image" Target="../media/image16.png"/><Relationship Id="rId22" Type="http://schemas.openxmlformats.org/officeDocument/2006/relationships/image" Target="../media/image32.emf"/><Relationship Id="rId27" Type="http://schemas.openxmlformats.org/officeDocument/2006/relationships/image" Target="../media/image19.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vemetothecloud.net/" TargetMode="Externa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hyperlink" Target="http://azure.microsoft.com/en-us/documentation/articles/web-sites-migration-from-iis-server"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8.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488"/>
            <a:ext cx="6096000" cy="51264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p:cNvSpPr/>
          <p:nvPr/>
        </p:nvSpPr>
        <p:spPr>
          <a:xfrm>
            <a:off x="8514667" y="992561"/>
            <a:ext cx="3392390" cy="4245136"/>
          </a:xfrm>
          <a:prstGeom prst="rect">
            <a:avLst/>
          </a:prstGeom>
        </p:spPr>
        <p:txBody>
          <a:bodyPr wrap="square">
            <a:spAutoFit/>
          </a:bodyPr>
          <a:lstStyle/>
          <a:p>
            <a:pPr defTabSz="914367">
              <a:spcAft>
                <a:spcPts val="588"/>
              </a:spcAft>
            </a:pPr>
            <a:r>
              <a:rPr lang="en-US" sz="1961" dirty="0">
                <a:solidFill>
                  <a:srgbClr val="0078D7"/>
                </a:solidFill>
                <a:latin typeface="Segoe UI Light"/>
                <a:ea typeface="Calibri" panose="020F0502020204030204" pitchFamily="34" charset="0"/>
                <a:cs typeface="Times New Roman" panose="02020603050405020304" pitchFamily="18" charset="0"/>
              </a:rPr>
              <a:t>Deliver multi-device experiences more quickly</a:t>
            </a:r>
            <a:endParaRPr lang="en-US" sz="1372" dirty="0">
              <a:solidFill>
                <a:srgbClr val="0078D7"/>
              </a:solidFill>
              <a:latin typeface="Segoe UI Light"/>
              <a:ea typeface="Calibri" panose="020F0502020204030204" pitchFamily="34" charset="0"/>
              <a:cs typeface="Times New Roman" panose="02020603050405020304" pitchFamily="18" charset="0"/>
            </a:endParaRPr>
          </a:p>
          <a:p>
            <a:pPr defTabSz="914367">
              <a:spcAft>
                <a:spcPts val="588"/>
              </a:spcAft>
            </a:pPr>
            <a:r>
              <a:rPr lang="en-US" sz="1372" dirty="0">
                <a:solidFill>
                  <a:srgbClr val="FFFFFF"/>
                </a:solidFill>
                <a:latin typeface="Segoe UI Light"/>
                <a:ea typeface="Calibri" panose="020F0502020204030204" pitchFamily="34" charset="0"/>
                <a:cs typeface="Times New Roman" panose="02020603050405020304" pitchFamily="18" charset="0"/>
              </a:rPr>
              <a:t>Build Windows, iOS, and Android apps faster by using a shared code base</a:t>
            </a:r>
            <a:br>
              <a:rPr lang="en-US" sz="1372" dirty="0">
                <a:solidFill>
                  <a:srgbClr val="FFFFFF"/>
                </a:solidFill>
                <a:latin typeface="Segoe UI Light"/>
                <a:ea typeface="Calibri" panose="020F0502020204030204" pitchFamily="34" charset="0"/>
                <a:cs typeface="Times New Roman" panose="02020603050405020304" pitchFamily="18" charset="0"/>
              </a:rPr>
            </a:br>
            <a:r>
              <a:rPr lang="en-US" sz="1372" dirty="0">
                <a:solidFill>
                  <a:srgbClr val="0078D7"/>
                </a:solidFill>
                <a:latin typeface="Segoe UI Light"/>
                <a:ea typeface="Calibri" panose="020F0502020204030204" pitchFamily="34" charset="0"/>
                <a:cs typeface="Times New Roman" panose="02020603050405020304" pitchFamily="18" charset="0"/>
              </a:rPr>
              <a:t/>
            </a:r>
            <a:br>
              <a:rPr lang="en-US" sz="1372" dirty="0">
                <a:solidFill>
                  <a:srgbClr val="0078D7"/>
                </a:solidFill>
                <a:latin typeface="Segoe UI Light"/>
                <a:ea typeface="Calibri" panose="020F0502020204030204" pitchFamily="34" charset="0"/>
                <a:cs typeface="Times New Roman" panose="02020603050405020304" pitchFamily="18" charset="0"/>
              </a:rPr>
            </a:br>
            <a:r>
              <a:rPr lang="en-US" sz="1961" dirty="0">
                <a:solidFill>
                  <a:srgbClr val="0078D7"/>
                </a:solidFill>
                <a:latin typeface="Segoe UI Light"/>
                <a:ea typeface="Calibri" panose="020F0502020204030204" pitchFamily="34" charset="0"/>
                <a:cs typeface="Times New Roman" panose="02020603050405020304" pitchFamily="18" charset="0"/>
              </a:rPr>
              <a:t>Increase developer productivity</a:t>
            </a:r>
          </a:p>
          <a:p>
            <a:pPr marL="0" lvl="1" defTabSz="914367"/>
            <a:r>
              <a:rPr lang="en-US" sz="1372" dirty="0">
                <a:solidFill>
                  <a:srgbClr val="FFFFFF"/>
                </a:solidFill>
                <a:latin typeface="Segoe UI Light"/>
                <a:ea typeface="Calibri" panose="020F0502020204030204" pitchFamily="34" charset="0"/>
                <a:cs typeface="Times New Roman" panose="02020603050405020304" pitchFamily="18" charset="0"/>
              </a:rPr>
              <a:t>End-to-end tooling to support a strong </a:t>
            </a:r>
            <a:r>
              <a:rPr lang="en-US" sz="1372" dirty="0" err="1">
                <a:solidFill>
                  <a:srgbClr val="FFFFFF"/>
                </a:solidFill>
                <a:latin typeface="Segoe UI Light"/>
                <a:ea typeface="Calibri" panose="020F0502020204030204" pitchFamily="34" charset="0"/>
                <a:cs typeface="Times New Roman" panose="02020603050405020304" pitchFamily="18" charset="0"/>
              </a:rPr>
              <a:t>DevOps</a:t>
            </a:r>
            <a:r>
              <a:rPr lang="en-US" sz="1372" dirty="0">
                <a:solidFill>
                  <a:srgbClr val="FFFFFF"/>
                </a:solidFill>
                <a:latin typeface="Segoe UI Light"/>
                <a:ea typeface="Calibri" panose="020F0502020204030204" pitchFamily="34" charset="0"/>
                <a:cs typeface="Times New Roman" panose="02020603050405020304" pitchFamily="18" charset="0"/>
              </a:rPr>
              <a:t> practice</a:t>
            </a:r>
          </a:p>
          <a:p>
            <a:pPr marL="0" lvl="1" defTabSz="914367"/>
            <a:endParaRPr lang="en-US" sz="1372" dirty="0">
              <a:solidFill>
                <a:srgbClr val="6E6D71"/>
              </a:solidFill>
              <a:latin typeface="Segoe UI Light"/>
              <a:ea typeface="Calibri" panose="020F0502020204030204" pitchFamily="34" charset="0"/>
              <a:cs typeface="Times New Roman" panose="02020603050405020304" pitchFamily="18" charset="0"/>
            </a:endParaRPr>
          </a:p>
          <a:p>
            <a:pPr defTabSz="914367">
              <a:spcAft>
                <a:spcPts val="588"/>
              </a:spcAft>
            </a:pPr>
            <a:r>
              <a:rPr lang="en-US" sz="1961" dirty="0">
                <a:solidFill>
                  <a:srgbClr val="0078D7"/>
                </a:solidFill>
                <a:latin typeface="Segoe UI Light"/>
                <a:ea typeface="Calibri" panose="020F0502020204030204" pitchFamily="34" charset="0"/>
                <a:cs typeface="Times New Roman" panose="02020603050405020304" pitchFamily="18" charset="0"/>
              </a:rPr>
              <a:t>Connect apps across your datacenter and the cloud </a:t>
            </a:r>
            <a:endParaRPr lang="en-US" sz="1372" dirty="0">
              <a:solidFill>
                <a:srgbClr val="0078D7"/>
              </a:solidFill>
              <a:latin typeface="Segoe UI Light"/>
              <a:ea typeface="Calibri" panose="020F0502020204030204" pitchFamily="34" charset="0"/>
              <a:cs typeface="Times New Roman" panose="02020603050405020304" pitchFamily="18" charset="0"/>
            </a:endParaRPr>
          </a:p>
          <a:p>
            <a:pPr marL="0" lvl="1" defTabSz="914367"/>
            <a:r>
              <a:rPr lang="en-US" sz="1372" dirty="0">
                <a:solidFill>
                  <a:srgbClr val="FFFFFF"/>
                </a:solidFill>
                <a:latin typeface="Segoe UI Light"/>
                <a:ea typeface="Calibri" panose="020F0502020204030204" pitchFamily="34" charset="0"/>
                <a:cs typeface="Times New Roman" panose="02020603050405020304" pitchFamily="18" charset="0"/>
              </a:rPr>
              <a:t>Integrate identity, data, security, networking and systems of record</a:t>
            </a:r>
            <a:br>
              <a:rPr lang="en-US" sz="1372" dirty="0">
                <a:solidFill>
                  <a:srgbClr val="FFFFFF"/>
                </a:solidFill>
                <a:latin typeface="Segoe UI Light"/>
                <a:ea typeface="Calibri" panose="020F0502020204030204" pitchFamily="34" charset="0"/>
                <a:cs typeface="Times New Roman" panose="02020603050405020304" pitchFamily="18" charset="0"/>
              </a:rPr>
            </a:br>
            <a:endParaRPr lang="en-US" sz="1372" dirty="0">
              <a:solidFill>
                <a:srgbClr val="6E6D71"/>
              </a:solidFill>
              <a:latin typeface="Segoe UI Light"/>
              <a:ea typeface="Calibri" panose="020F0502020204030204" pitchFamily="34" charset="0"/>
              <a:cs typeface="Times New Roman" panose="02020603050405020304" pitchFamily="18" charset="0"/>
            </a:endParaRPr>
          </a:p>
          <a:p>
            <a:pPr marL="0" lvl="1" defTabSz="914367"/>
            <a:endParaRPr lang="en-US" sz="1372" dirty="0">
              <a:solidFill>
                <a:srgbClr val="6E6D71"/>
              </a:solidFill>
              <a:latin typeface="Segoe UI Light"/>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269242" y="289961"/>
            <a:ext cx="5578863" cy="899537"/>
          </a:xfrm>
        </p:spPr>
        <p:txBody>
          <a:bodyPr/>
          <a:lstStyle/>
          <a:p>
            <a:r>
              <a:rPr lang="en-US" dirty="0" smtClean="0">
                <a:solidFill>
                  <a:schemeClr val="tx1"/>
                </a:solidFill>
              </a:rPr>
              <a:t>Why Microsoft?</a:t>
            </a:r>
            <a:endParaRPr lang="en-US" dirty="0">
              <a:solidFill>
                <a:schemeClr val="tx1"/>
              </a:solidFill>
            </a:endParaRPr>
          </a:p>
        </p:txBody>
      </p:sp>
      <p:sp>
        <p:nvSpPr>
          <p:cNvPr id="15" name="Rectangle 14"/>
          <p:cNvSpPr/>
          <p:nvPr/>
        </p:nvSpPr>
        <p:spPr bwMode="auto">
          <a:xfrm>
            <a:off x="3" y="5961719"/>
            <a:ext cx="12191998" cy="896447"/>
          </a:xfrm>
          <a:prstGeom prst="rect">
            <a:avLst/>
          </a:prstGeom>
          <a:solidFill>
            <a:schemeClr val="accent1">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4"/>
          <p:cNvSpPr/>
          <p:nvPr>
            <p:custDataLst>
              <p:tags r:id="rId2"/>
            </p:custDataLst>
          </p:nvPr>
        </p:nvSpPr>
        <p:spPr bwMode="auto">
          <a:xfrm>
            <a:off x="7083931" y="6059742"/>
            <a:ext cx="2276977" cy="692877"/>
          </a:xfrm>
          <a:prstGeom prst="rect">
            <a:avLst/>
          </a:prstGeom>
          <a:noFill/>
          <a:ln w="10795" cap="flat" cmpd="sng" algn="ctr">
            <a:noFill/>
            <a:prstDash val="solid"/>
            <a:headEnd type="none" w="med" len="med"/>
            <a:tailEnd type="none" w="med" len="med"/>
          </a:ln>
          <a:effectLst/>
        </p:spPr>
        <p:txBody>
          <a:bodyPr vert="horz" wrap="square" lIns="175761" tIns="131821" rIns="87880" bIns="87866" numCol="1" rtlCol="0" anchor="t" anchorCtr="0" compatLnSpc="1">
            <a:prstTxWarp prst="textNoShape">
              <a:avLst/>
            </a:prstTxWarp>
          </a:bodyPr>
          <a:lstStyle/>
          <a:p>
            <a:pPr defTabSz="896334">
              <a:lnSpc>
                <a:spcPct val="90000"/>
              </a:lnSpc>
              <a:defRPr/>
            </a:pP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Enterprise </a:t>
            </a:r>
            <a:b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b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mobility</a:t>
            </a:r>
          </a:p>
        </p:txBody>
      </p:sp>
      <p:sp>
        <p:nvSpPr>
          <p:cNvPr id="17" name="Rectangle 7"/>
          <p:cNvSpPr/>
          <p:nvPr>
            <p:custDataLst>
              <p:tags r:id="rId3"/>
            </p:custDataLst>
          </p:nvPr>
        </p:nvSpPr>
        <p:spPr bwMode="auto">
          <a:xfrm>
            <a:off x="9413306" y="6059737"/>
            <a:ext cx="2276977" cy="692877"/>
          </a:xfrm>
          <a:prstGeom prst="rect">
            <a:avLst/>
          </a:prstGeom>
          <a:noFill/>
          <a:ln w="10795" cap="flat" cmpd="sng" algn="ctr">
            <a:noFill/>
            <a:prstDash val="solid"/>
            <a:headEnd type="none" w="med" len="med"/>
            <a:tailEnd type="none" w="med" len="med"/>
          </a:ln>
          <a:effectLst/>
        </p:spPr>
        <p:txBody>
          <a:bodyPr vert="horz" wrap="square" lIns="175761" tIns="131821" rIns="87880" bIns="87866" numCol="1" rtlCol="0" anchor="t" anchorCtr="0" compatLnSpc="1">
            <a:prstTxWarp prst="textNoShape">
              <a:avLst/>
            </a:prstTxWarp>
          </a:bodyPr>
          <a:lstStyle/>
          <a:p>
            <a:pPr defTabSz="896334">
              <a:lnSpc>
                <a:spcPct val="90000"/>
              </a:lnSpc>
              <a:defRPr/>
            </a:pP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The Internet </a:t>
            </a:r>
            <a:b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b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of Things</a:t>
            </a:r>
          </a:p>
        </p:txBody>
      </p:sp>
      <p:sp>
        <p:nvSpPr>
          <p:cNvPr id="18" name="Rectangle 5"/>
          <p:cNvSpPr/>
          <p:nvPr>
            <p:custDataLst>
              <p:tags r:id="rId4"/>
            </p:custDataLst>
          </p:nvPr>
        </p:nvSpPr>
        <p:spPr bwMode="auto">
          <a:xfrm>
            <a:off x="2432023" y="6059742"/>
            <a:ext cx="2276977" cy="692877"/>
          </a:xfrm>
          <a:prstGeom prst="rect">
            <a:avLst/>
          </a:prstGeom>
          <a:noFill/>
          <a:ln w="10795" cap="flat" cmpd="sng" algn="ctr">
            <a:noFill/>
            <a:prstDash val="solid"/>
            <a:headEnd type="none" w="med" len="med"/>
            <a:tailEnd type="none" w="med" len="med"/>
          </a:ln>
          <a:effectLst/>
        </p:spPr>
        <p:txBody>
          <a:bodyPr vert="horz" wrap="square" lIns="175761" tIns="131821" rIns="87880" bIns="87866" numCol="1" rtlCol="0" anchor="t" anchorCtr="0" compatLnSpc="1">
            <a:prstTxWarp prst="textNoShape">
              <a:avLst/>
            </a:prstTxWarp>
          </a:bodyPr>
          <a:lstStyle/>
          <a:p>
            <a:pPr defTabSz="896334">
              <a:lnSpc>
                <a:spcPct val="90000"/>
              </a:lnSpc>
              <a:defRPr/>
            </a:pP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Application </a:t>
            </a:r>
            <a:b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b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development</a:t>
            </a:r>
          </a:p>
        </p:txBody>
      </p:sp>
      <p:sp>
        <p:nvSpPr>
          <p:cNvPr id="19" name="Rectangle 9"/>
          <p:cNvSpPr/>
          <p:nvPr>
            <p:custDataLst>
              <p:tags r:id="rId5"/>
            </p:custDataLst>
          </p:nvPr>
        </p:nvSpPr>
        <p:spPr bwMode="auto">
          <a:xfrm>
            <a:off x="82911" y="6059740"/>
            <a:ext cx="2276977" cy="692877"/>
          </a:xfrm>
          <a:prstGeom prst="rect">
            <a:avLst/>
          </a:prstGeom>
          <a:noFill/>
          <a:ln w="10795" cap="flat" cmpd="sng" algn="ctr">
            <a:noFill/>
            <a:prstDash val="solid"/>
            <a:headEnd type="none" w="med" len="med"/>
            <a:tailEnd type="none" w="med" len="med"/>
          </a:ln>
          <a:effectLst/>
        </p:spPr>
        <p:txBody>
          <a:bodyPr vert="horz" wrap="square" lIns="175761" tIns="131821" rIns="87880" bIns="87866" numCol="1" rtlCol="0" anchor="t" anchorCtr="0" compatLnSpc="1">
            <a:prstTxWarp prst="textNoShape">
              <a:avLst/>
            </a:prstTxWarp>
          </a:bodyPr>
          <a:lstStyle/>
          <a:p>
            <a:pPr defTabSz="896334">
              <a:lnSpc>
                <a:spcPct val="90000"/>
              </a:lnSpc>
              <a:defRPr/>
            </a:pP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Cloud </a:t>
            </a:r>
            <a:b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b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infrastructure</a:t>
            </a:r>
          </a:p>
        </p:txBody>
      </p:sp>
      <p:sp>
        <p:nvSpPr>
          <p:cNvPr id="20" name="Rectangle 6"/>
          <p:cNvSpPr/>
          <p:nvPr>
            <p:custDataLst>
              <p:tags r:id="rId6"/>
            </p:custDataLst>
          </p:nvPr>
        </p:nvSpPr>
        <p:spPr bwMode="auto">
          <a:xfrm>
            <a:off x="4754854" y="6059742"/>
            <a:ext cx="2276977" cy="692877"/>
          </a:xfrm>
          <a:prstGeom prst="rect">
            <a:avLst/>
          </a:prstGeom>
          <a:noFill/>
          <a:ln w="10795" cap="flat" cmpd="sng" algn="ctr">
            <a:noFill/>
            <a:prstDash val="solid"/>
            <a:headEnd type="none" w="med" len="med"/>
            <a:tailEnd type="none" w="med" len="med"/>
          </a:ln>
          <a:effectLst/>
        </p:spPr>
        <p:txBody>
          <a:bodyPr vert="horz" wrap="square" lIns="175761" tIns="131821" rIns="87880" bIns="87866" numCol="1" rtlCol="0" anchor="t" anchorCtr="0" compatLnSpc="1">
            <a:prstTxWarp prst="textNoShape">
              <a:avLst/>
            </a:prstTxWarp>
          </a:bodyPr>
          <a:lstStyle/>
          <a:p>
            <a:pPr defTabSz="896334">
              <a:lnSpc>
                <a:spcPct val="90000"/>
              </a:lnSpc>
              <a:defRPr/>
            </a:pP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Data management </a:t>
            </a:r>
            <a:b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br>
            <a:r>
              <a:rPr lang="en-US" sz="1537" kern="0" spc="-28" dirty="0">
                <a:gradFill>
                  <a:gsLst>
                    <a:gs pos="2917">
                      <a:srgbClr val="FFFFFF"/>
                    </a:gs>
                    <a:gs pos="30000">
                      <a:srgbClr val="FFFFFF"/>
                    </a:gs>
                  </a:gsLst>
                  <a:lin ang="5400000" scaled="0"/>
                </a:gradFill>
                <a:latin typeface="Segoe UI Semilight" panose="020B0402040204020203" pitchFamily="34" charset="0"/>
                <a:ea typeface="Segoe UI" panose="020B0502040204020203" pitchFamily="34" charset="0"/>
                <a:cs typeface="Segoe UI Semilight" panose="020B0402040204020203" pitchFamily="34" charset="0"/>
              </a:rPr>
              <a:t>and analytics</a:t>
            </a:r>
          </a:p>
        </p:txBody>
      </p:sp>
      <p:sp>
        <p:nvSpPr>
          <p:cNvPr id="21" name="Rectangle 20"/>
          <p:cNvSpPr/>
          <p:nvPr/>
        </p:nvSpPr>
        <p:spPr bwMode="auto">
          <a:xfrm>
            <a:off x="266654" y="2185441"/>
            <a:ext cx="3380305" cy="2696770"/>
          </a:xfrm>
          <a:prstGeom prst="rect">
            <a:avLst/>
          </a:prstGeom>
          <a:noFill/>
          <a:ln w="10795" cap="flat" cmpd="sng" algn="ctr">
            <a:noFill/>
            <a:prstDash val="solid"/>
            <a:headEnd type="none" w="med" len="med"/>
            <a:tailEnd type="none" w="med" len="med"/>
          </a:ln>
          <a:effectLst/>
        </p:spPr>
        <p:txBody>
          <a:bodyPr vert="horz" wrap="square" lIns="175736" tIns="179285" rIns="0" bIns="89642" numCol="1" rtlCol="0" anchor="t" anchorCtr="0" compatLnSpc="1">
            <a:prstTxWarp prst="textNoShape">
              <a:avLst/>
            </a:prstTxWarp>
          </a:bodyPr>
          <a:lstStyle/>
          <a:p>
            <a:pPr marL="336145" indent="-336145" defTabSz="896334">
              <a:lnSpc>
                <a:spcPct val="90000"/>
              </a:lnSpc>
              <a:spcAft>
                <a:spcPts val="1176"/>
              </a:spcAft>
              <a:buFont typeface="Arial" panose="020B0604020202020204" pitchFamily="34" charset="0"/>
              <a:buChar char="•"/>
              <a:defRPr/>
            </a:pPr>
            <a:r>
              <a:rPr lang="en-US" sz="2353" kern="0" dirty="0">
                <a:solidFill>
                  <a:srgbClr val="FFFFFF"/>
                </a:solidFill>
                <a:latin typeface="Segoe UI Light"/>
                <a:cs typeface="Segoe UI Semilight" panose="020B0402040204020203" pitchFamily="34" charset="0"/>
              </a:rPr>
              <a:t>Global scale</a:t>
            </a:r>
          </a:p>
          <a:p>
            <a:pPr marL="336145" indent="-336145" defTabSz="896334">
              <a:lnSpc>
                <a:spcPct val="90000"/>
              </a:lnSpc>
              <a:spcAft>
                <a:spcPts val="1176"/>
              </a:spcAft>
              <a:buFont typeface="Arial" panose="020B0604020202020204" pitchFamily="34" charset="0"/>
              <a:buChar char="•"/>
              <a:defRPr/>
            </a:pPr>
            <a:r>
              <a:rPr lang="en-US" sz="2353" kern="0" dirty="0">
                <a:solidFill>
                  <a:srgbClr val="FFFFFF"/>
                </a:solidFill>
                <a:latin typeface="Segoe UI Light"/>
                <a:cs typeface="Segoe UI Semilight" panose="020B0402040204020203" pitchFamily="34" charset="0"/>
              </a:rPr>
              <a:t>Enterprise-grade</a:t>
            </a:r>
          </a:p>
          <a:p>
            <a:pPr marL="336145" indent="-336145" defTabSz="896334">
              <a:lnSpc>
                <a:spcPct val="90000"/>
              </a:lnSpc>
              <a:spcAft>
                <a:spcPts val="1176"/>
              </a:spcAft>
              <a:buFont typeface="Arial" panose="020B0604020202020204" pitchFamily="34" charset="0"/>
              <a:buChar char="•"/>
              <a:defRPr/>
            </a:pPr>
            <a:r>
              <a:rPr lang="en-US" sz="2353" kern="0" dirty="0">
                <a:solidFill>
                  <a:srgbClr val="FFFFFF"/>
                </a:solidFill>
                <a:latin typeface="Segoe UI Light"/>
                <a:cs typeface="Segoe UI Semilight" panose="020B0402040204020203" pitchFamily="34" charset="0"/>
              </a:rPr>
              <a:t>Comprehensive</a:t>
            </a:r>
          </a:p>
          <a:p>
            <a:pPr marL="336145" indent="-336145" defTabSz="896334">
              <a:lnSpc>
                <a:spcPct val="90000"/>
              </a:lnSpc>
              <a:spcAft>
                <a:spcPts val="1176"/>
              </a:spcAft>
              <a:buFont typeface="Arial" panose="020B0604020202020204" pitchFamily="34" charset="0"/>
              <a:buChar char="•"/>
              <a:defRPr/>
            </a:pPr>
            <a:r>
              <a:rPr lang="en-US" sz="2353" kern="0" dirty="0">
                <a:solidFill>
                  <a:srgbClr val="FFFFFF"/>
                </a:solidFill>
                <a:latin typeface="Segoe UI Light"/>
                <a:cs typeface="Segoe UI Semilight" panose="020B0402040204020203" pitchFamily="34" charset="0"/>
              </a:rPr>
              <a:t>Hybrid cloud</a:t>
            </a:r>
          </a:p>
          <a:p>
            <a:pPr marL="336145" indent="-336145" defTabSz="896334">
              <a:lnSpc>
                <a:spcPct val="90000"/>
              </a:lnSpc>
              <a:spcAft>
                <a:spcPts val="1176"/>
              </a:spcAft>
              <a:buFont typeface="Arial" panose="020B0604020202020204" pitchFamily="34" charset="0"/>
              <a:buChar char="•"/>
              <a:defRPr/>
            </a:pPr>
            <a:r>
              <a:rPr lang="en-US" sz="2353" kern="0" dirty="0">
                <a:solidFill>
                  <a:srgbClr val="FFFFFF"/>
                </a:solidFill>
                <a:latin typeface="Segoe UI Light"/>
                <a:cs typeface="Segoe UI Semilight" panose="020B0402040204020203" pitchFamily="34" charset="0"/>
              </a:rPr>
              <a:t>People-centered experiences</a:t>
            </a:r>
          </a:p>
          <a:p>
            <a:pPr marL="336145" indent="-336145" defTabSz="896334">
              <a:lnSpc>
                <a:spcPct val="90000"/>
              </a:lnSpc>
              <a:spcAft>
                <a:spcPts val="1176"/>
              </a:spcAft>
              <a:buFont typeface="Arial" panose="020B0604020202020204" pitchFamily="34" charset="0"/>
              <a:buChar char="•"/>
              <a:defRPr/>
            </a:pPr>
            <a:endParaRPr lang="en-US" sz="2353" kern="0" dirty="0">
              <a:solidFill>
                <a:srgbClr val="FFFFFF"/>
              </a:solidFill>
              <a:latin typeface="Segoe UI Light"/>
              <a:cs typeface="Segoe UI Semilight" panose="020B0402040204020203" pitchFamily="34" charset="0"/>
            </a:endParaRPr>
          </a:p>
          <a:p>
            <a:pPr marL="336145" indent="-336145" defTabSz="896334">
              <a:lnSpc>
                <a:spcPct val="90000"/>
              </a:lnSpc>
              <a:spcAft>
                <a:spcPts val="1176"/>
              </a:spcAft>
              <a:buFont typeface="Arial" panose="020B0604020202020204" pitchFamily="34" charset="0"/>
              <a:buChar char="•"/>
              <a:defRPr/>
            </a:pPr>
            <a:endParaRPr lang="en-US" sz="2353" kern="0" dirty="0">
              <a:solidFill>
                <a:srgbClr val="FFFFFF"/>
              </a:solidFill>
              <a:latin typeface="Segoe UI Light"/>
              <a:cs typeface="Segoe UI Semilight" panose="020B0402040204020203" pitchFamily="34" charset="0"/>
            </a:endParaRPr>
          </a:p>
          <a:p>
            <a:pPr marL="336145" indent="-336145" defTabSz="896334">
              <a:lnSpc>
                <a:spcPct val="90000"/>
              </a:lnSpc>
              <a:spcAft>
                <a:spcPts val="1176"/>
              </a:spcAft>
              <a:buFont typeface="Arial" panose="020B0604020202020204" pitchFamily="34" charset="0"/>
              <a:buChar char="•"/>
              <a:defRPr/>
            </a:pPr>
            <a:endParaRPr lang="en-US" sz="2353" kern="0" dirty="0">
              <a:solidFill>
                <a:srgbClr val="FFFFFF"/>
              </a:solidFill>
              <a:latin typeface="Segoe UI Light"/>
              <a:cs typeface="Segoe UI Semilight" panose="020B0402040204020203" pitchFamily="34" charset="0"/>
            </a:endParaRPr>
          </a:p>
          <a:p>
            <a:pPr marL="336145" indent="-336145" defTabSz="896334">
              <a:lnSpc>
                <a:spcPct val="90000"/>
              </a:lnSpc>
              <a:spcAft>
                <a:spcPts val="1176"/>
              </a:spcAft>
              <a:buFont typeface="Arial" panose="020B0604020202020204" pitchFamily="34" charset="0"/>
              <a:buChar char="•"/>
              <a:defRPr/>
            </a:pPr>
            <a:endParaRPr lang="en-US" sz="2353" kern="0" dirty="0">
              <a:solidFill>
                <a:srgbClr val="FFFFFF"/>
              </a:solidFill>
              <a:latin typeface="Segoe UI Light"/>
              <a:cs typeface="Segoe UI Semilight" panose="020B0402040204020203" pitchFamily="34" charset="0"/>
            </a:endParaRPr>
          </a:p>
        </p:txBody>
      </p:sp>
      <p:grpSp>
        <p:nvGrpSpPr>
          <p:cNvPr id="22" name="Group 21"/>
          <p:cNvGrpSpPr/>
          <p:nvPr/>
        </p:nvGrpSpPr>
        <p:grpSpPr>
          <a:xfrm>
            <a:off x="3831751" y="1094851"/>
            <a:ext cx="4515918" cy="4515916"/>
            <a:chOff x="1242265" y="2379913"/>
            <a:chExt cx="3749111" cy="3749111"/>
          </a:xfrm>
        </p:grpSpPr>
        <p:sp>
          <p:nvSpPr>
            <p:cNvPr id="23" name="Oval 22"/>
            <p:cNvSpPr/>
            <p:nvPr/>
          </p:nvSpPr>
          <p:spPr bwMode="auto">
            <a:xfrm>
              <a:off x="1242265" y="2379913"/>
              <a:ext cx="3749111" cy="3749111"/>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922" dirty="0" err="1">
                <a:solidFill>
                  <a:srgbClr val="FFFFFF"/>
                </a:solidFill>
                <a:latin typeface="Segoe UI"/>
                <a:ea typeface="Segoe UI" pitchFamily="34" charset="0"/>
                <a:cs typeface="Segoe UI" pitchFamily="34" charset="0"/>
              </a:endParaRPr>
            </a:p>
          </p:txBody>
        </p:sp>
        <p:sp>
          <p:nvSpPr>
            <p:cNvPr id="24" name="Oval 23"/>
            <p:cNvSpPr>
              <a:spLocks noChangeArrowheads="1"/>
            </p:cNvSpPr>
            <p:nvPr/>
          </p:nvSpPr>
          <p:spPr bwMode="auto">
            <a:xfrm>
              <a:off x="1253793" y="2391440"/>
              <a:ext cx="3726054" cy="3726054"/>
            </a:xfrm>
            <a:prstGeom prst="ellipse">
              <a:avLst/>
            </a:prstGeom>
            <a:solidFill>
              <a:srgbClr val="0072C6">
                <a:alpha val="90000"/>
              </a:srgbClr>
            </a:solidFill>
            <a:ln w="76200" cap="flat">
              <a:solidFill>
                <a:schemeClr val="bg1"/>
              </a:solidFill>
              <a:prstDash val="solid"/>
              <a:miter lim="800000"/>
              <a:headEnd/>
              <a:tailEnd/>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25" name="Oval 8"/>
            <p:cNvSpPr>
              <a:spLocks noChangeArrowheads="1"/>
            </p:cNvSpPr>
            <p:nvPr/>
          </p:nvSpPr>
          <p:spPr bwMode="auto">
            <a:xfrm>
              <a:off x="3076205" y="5179432"/>
              <a:ext cx="82540" cy="83850"/>
            </a:xfrm>
            <a:prstGeom prst="ellipse">
              <a:avLst/>
            </a:pr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26" name="Oval 9"/>
            <p:cNvSpPr>
              <a:spLocks noChangeArrowheads="1"/>
            </p:cNvSpPr>
            <p:nvPr/>
          </p:nvSpPr>
          <p:spPr bwMode="auto">
            <a:xfrm>
              <a:off x="3076205" y="5320926"/>
              <a:ext cx="82540" cy="85160"/>
            </a:xfrm>
            <a:prstGeom prst="ellipse">
              <a:avLst/>
            </a:pr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27" name="Oval 10"/>
            <p:cNvSpPr>
              <a:spLocks noChangeArrowheads="1"/>
            </p:cNvSpPr>
            <p:nvPr/>
          </p:nvSpPr>
          <p:spPr bwMode="auto">
            <a:xfrm>
              <a:off x="3076205" y="5463732"/>
              <a:ext cx="82540" cy="83850"/>
            </a:xfrm>
            <a:prstGeom prst="ellipse">
              <a:avLst/>
            </a:pr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28" name="Oval 11"/>
            <p:cNvSpPr>
              <a:spLocks noChangeArrowheads="1"/>
            </p:cNvSpPr>
            <p:nvPr/>
          </p:nvSpPr>
          <p:spPr bwMode="auto">
            <a:xfrm>
              <a:off x="3076205" y="5606539"/>
              <a:ext cx="82540" cy="83850"/>
            </a:xfrm>
            <a:prstGeom prst="ellipse">
              <a:avLst/>
            </a:pr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29" name="Oval 12"/>
            <p:cNvSpPr>
              <a:spLocks noChangeArrowheads="1"/>
            </p:cNvSpPr>
            <p:nvPr/>
          </p:nvSpPr>
          <p:spPr bwMode="auto">
            <a:xfrm>
              <a:off x="3076205" y="5749344"/>
              <a:ext cx="82540" cy="82540"/>
            </a:xfrm>
            <a:prstGeom prst="ellipse">
              <a:avLst/>
            </a:pr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0" name="Oval 13"/>
            <p:cNvSpPr>
              <a:spLocks noChangeArrowheads="1"/>
            </p:cNvSpPr>
            <p:nvPr/>
          </p:nvSpPr>
          <p:spPr bwMode="auto">
            <a:xfrm>
              <a:off x="3076205" y="5890840"/>
              <a:ext cx="82540" cy="82540"/>
            </a:xfrm>
            <a:prstGeom prst="ellipse">
              <a:avLst/>
            </a:pr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1" name="Freeform 14"/>
            <p:cNvSpPr>
              <a:spLocks/>
            </p:cNvSpPr>
            <p:nvPr/>
          </p:nvSpPr>
          <p:spPr bwMode="auto">
            <a:xfrm>
              <a:off x="2224611" y="3736960"/>
              <a:ext cx="95641" cy="96951"/>
            </a:xfrm>
            <a:custGeom>
              <a:avLst/>
              <a:gdLst>
                <a:gd name="T0" fmla="*/ 51 w 72"/>
                <a:gd name="T1" fmla="*/ 8 h 73"/>
                <a:gd name="T2" fmla="*/ 64 w 72"/>
                <a:gd name="T3" fmla="*/ 52 h 73"/>
                <a:gd name="T4" fmla="*/ 20 w 72"/>
                <a:gd name="T5" fmla="*/ 64 h 73"/>
                <a:gd name="T6" fmla="*/ 8 w 72"/>
                <a:gd name="T7" fmla="*/ 21 h 73"/>
                <a:gd name="T8" fmla="*/ 51 w 72"/>
                <a:gd name="T9" fmla="*/ 8 h 73"/>
              </a:gdLst>
              <a:ahLst/>
              <a:cxnLst>
                <a:cxn ang="0">
                  <a:pos x="T0" y="T1"/>
                </a:cxn>
                <a:cxn ang="0">
                  <a:pos x="T2" y="T3"/>
                </a:cxn>
                <a:cxn ang="0">
                  <a:pos x="T4" y="T5"/>
                </a:cxn>
                <a:cxn ang="0">
                  <a:pos x="T6" y="T7"/>
                </a:cxn>
                <a:cxn ang="0">
                  <a:pos x="T8" y="T9"/>
                </a:cxn>
              </a:cxnLst>
              <a:rect l="0" t="0" r="r" b="b"/>
              <a:pathLst>
                <a:path w="72" h="73">
                  <a:moveTo>
                    <a:pt x="51" y="8"/>
                  </a:moveTo>
                  <a:cubicBezTo>
                    <a:pt x="67" y="17"/>
                    <a:pt x="72" y="36"/>
                    <a:pt x="64" y="52"/>
                  </a:cubicBezTo>
                  <a:cubicBezTo>
                    <a:pt x="55" y="67"/>
                    <a:pt x="36" y="73"/>
                    <a:pt x="20" y="64"/>
                  </a:cubicBezTo>
                  <a:cubicBezTo>
                    <a:pt x="5" y="55"/>
                    <a:pt x="0" y="36"/>
                    <a:pt x="8" y="21"/>
                  </a:cubicBezTo>
                  <a:cubicBezTo>
                    <a:pt x="17" y="5"/>
                    <a:pt x="36" y="0"/>
                    <a:pt x="51" y="8"/>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2" name="Freeform 15"/>
            <p:cNvSpPr>
              <a:spLocks/>
            </p:cNvSpPr>
            <p:nvPr/>
          </p:nvSpPr>
          <p:spPr bwMode="auto">
            <a:xfrm>
              <a:off x="2100147" y="3667524"/>
              <a:ext cx="95641" cy="95641"/>
            </a:xfrm>
            <a:custGeom>
              <a:avLst/>
              <a:gdLst>
                <a:gd name="T0" fmla="*/ 52 w 73"/>
                <a:gd name="T1" fmla="*/ 9 h 73"/>
                <a:gd name="T2" fmla="*/ 64 w 73"/>
                <a:gd name="T3" fmla="*/ 52 h 73"/>
                <a:gd name="T4" fmla="*/ 21 w 73"/>
                <a:gd name="T5" fmla="*/ 65 h 73"/>
                <a:gd name="T6" fmla="*/ 9 w 73"/>
                <a:gd name="T7" fmla="*/ 21 h 73"/>
                <a:gd name="T8" fmla="*/ 52 w 73"/>
                <a:gd name="T9" fmla="*/ 9 h 73"/>
              </a:gdLst>
              <a:ahLst/>
              <a:cxnLst>
                <a:cxn ang="0">
                  <a:pos x="T0" y="T1"/>
                </a:cxn>
                <a:cxn ang="0">
                  <a:pos x="T2" y="T3"/>
                </a:cxn>
                <a:cxn ang="0">
                  <a:pos x="T4" y="T5"/>
                </a:cxn>
                <a:cxn ang="0">
                  <a:pos x="T6" y="T7"/>
                </a:cxn>
                <a:cxn ang="0">
                  <a:pos x="T8" y="T9"/>
                </a:cxn>
              </a:cxnLst>
              <a:rect l="0" t="0" r="r" b="b"/>
              <a:pathLst>
                <a:path w="73" h="73">
                  <a:moveTo>
                    <a:pt x="52" y="9"/>
                  </a:moveTo>
                  <a:cubicBezTo>
                    <a:pt x="67" y="17"/>
                    <a:pt x="73" y="37"/>
                    <a:pt x="64" y="52"/>
                  </a:cubicBezTo>
                  <a:cubicBezTo>
                    <a:pt x="56" y="67"/>
                    <a:pt x="36" y="73"/>
                    <a:pt x="21" y="65"/>
                  </a:cubicBezTo>
                  <a:cubicBezTo>
                    <a:pt x="6" y="56"/>
                    <a:pt x="0" y="37"/>
                    <a:pt x="9" y="21"/>
                  </a:cubicBezTo>
                  <a:cubicBezTo>
                    <a:pt x="17" y="6"/>
                    <a:pt x="36" y="0"/>
                    <a:pt x="52" y="9"/>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3" name="Freeform 16"/>
            <p:cNvSpPr>
              <a:spLocks/>
            </p:cNvSpPr>
            <p:nvPr/>
          </p:nvSpPr>
          <p:spPr bwMode="auto">
            <a:xfrm>
              <a:off x="1975683" y="3599396"/>
              <a:ext cx="95641" cy="95641"/>
            </a:xfrm>
            <a:custGeom>
              <a:avLst/>
              <a:gdLst>
                <a:gd name="T0" fmla="*/ 52 w 73"/>
                <a:gd name="T1" fmla="*/ 8 h 73"/>
                <a:gd name="T2" fmla="*/ 65 w 73"/>
                <a:gd name="T3" fmla="*/ 52 h 73"/>
                <a:gd name="T4" fmla="*/ 21 w 73"/>
                <a:gd name="T5" fmla="*/ 64 h 73"/>
                <a:gd name="T6" fmla="*/ 9 w 73"/>
                <a:gd name="T7" fmla="*/ 21 h 73"/>
                <a:gd name="T8" fmla="*/ 52 w 73"/>
                <a:gd name="T9" fmla="*/ 8 h 73"/>
              </a:gdLst>
              <a:ahLst/>
              <a:cxnLst>
                <a:cxn ang="0">
                  <a:pos x="T0" y="T1"/>
                </a:cxn>
                <a:cxn ang="0">
                  <a:pos x="T2" y="T3"/>
                </a:cxn>
                <a:cxn ang="0">
                  <a:pos x="T4" y="T5"/>
                </a:cxn>
                <a:cxn ang="0">
                  <a:pos x="T6" y="T7"/>
                </a:cxn>
                <a:cxn ang="0">
                  <a:pos x="T8" y="T9"/>
                </a:cxn>
              </a:cxnLst>
              <a:rect l="0" t="0" r="r" b="b"/>
              <a:pathLst>
                <a:path w="73" h="73">
                  <a:moveTo>
                    <a:pt x="52" y="8"/>
                  </a:moveTo>
                  <a:cubicBezTo>
                    <a:pt x="68" y="17"/>
                    <a:pt x="73" y="36"/>
                    <a:pt x="65" y="52"/>
                  </a:cubicBezTo>
                  <a:cubicBezTo>
                    <a:pt x="56" y="67"/>
                    <a:pt x="37" y="73"/>
                    <a:pt x="21" y="64"/>
                  </a:cubicBezTo>
                  <a:cubicBezTo>
                    <a:pt x="6" y="55"/>
                    <a:pt x="0" y="36"/>
                    <a:pt x="9" y="21"/>
                  </a:cubicBezTo>
                  <a:cubicBezTo>
                    <a:pt x="18" y="5"/>
                    <a:pt x="37" y="0"/>
                    <a:pt x="52" y="8"/>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4" name="Freeform 17"/>
            <p:cNvSpPr>
              <a:spLocks/>
            </p:cNvSpPr>
            <p:nvPr/>
          </p:nvSpPr>
          <p:spPr bwMode="auto">
            <a:xfrm>
              <a:off x="1851219" y="3529958"/>
              <a:ext cx="95641" cy="95641"/>
            </a:xfrm>
            <a:custGeom>
              <a:avLst/>
              <a:gdLst>
                <a:gd name="T0" fmla="*/ 52 w 73"/>
                <a:gd name="T1" fmla="*/ 9 h 73"/>
                <a:gd name="T2" fmla="*/ 64 w 73"/>
                <a:gd name="T3" fmla="*/ 52 h 73"/>
                <a:gd name="T4" fmla="*/ 21 w 73"/>
                <a:gd name="T5" fmla="*/ 64 h 73"/>
                <a:gd name="T6" fmla="*/ 8 w 73"/>
                <a:gd name="T7" fmla="*/ 21 h 73"/>
                <a:gd name="T8" fmla="*/ 52 w 73"/>
                <a:gd name="T9" fmla="*/ 9 h 73"/>
              </a:gdLst>
              <a:ahLst/>
              <a:cxnLst>
                <a:cxn ang="0">
                  <a:pos x="T0" y="T1"/>
                </a:cxn>
                <a:cxn ang="0">
                  <a:pos x="T2" y="T3"/>
                </a:cxn>
                <a:cxn ang="0">
                  <a:pos x="T4" y="T5"/>
                </a:cxn>
                <a:cxn ang="0">
                  <a:pos x="T6" y="T7"/>
                </a:cxn>
                <a:cxn ang="0">
                  <a:pos x="T8" y="T9"/>
                </a:cxn>
              </a:cxnLst>
              <a:rect l="0" t="0" r="r" b="b"/>
              <a:pathLst>
                <a:path w="73" h="73">
                  <a:moveTo>
                    <a:pt x="52" y="9"/>
                  </a:moveTo>
                  <a:cubicBezTo>
                    <a:pt x="67" y="17"/>
                    <a:pt x="73" y="37"/>
                    <a:pt x="64" y="52"/>
                  </a:cubicBezTo>
                  <a:cubicBezTo>
                    <a:pt x="55" y="67"/>
                    <a:pt x="36" y="73"/>
                    <a:pt x="21" y="64"/>
                  </a:cubicBezTo>
                  <a:cubicBezTo>
                    <a:pt x="5" y="56"/>
                    <a:pt x="0" y="37"/>
                    <a:pt x="8" y="21"/>
                  </a:cubicBezTo>
                  <a:cubicBezTo>
                    <a:pt x="17" y="6"/>
                    <a:pt x="36" y="0"/>
                    <a:pt x="52" y="9"/>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5" name="Freeform 18"/>
            <p:cNvSpPr>
              <a:spLocks/>
            </p:cNvSpPr>
            <p:nvPr/>
          </p:nvSpPr>
          <p:spPr bwMode="auto">
            <a:xfrm>
              <a:off x="1726755" y="3461830"/>
              <a:ext cx="95641" cy="94330"/>
            </a:xfrm>
            <a:custGeom>
              <a:avLst/>
              <a:gdLst>
                <a:gd name="T0" fmla="*/ 52 w 73"/>
                <a:gd name="T1" fmla="*/ 8 h 72"/>
                <a:gd name="T2" fmla="*/ 64 w 73"/>
                <a:gd name="T3" fmla="*/ 52 h 72"/>
                <a:gd name="T4" fmla="*/ 21 w 73"/>
                <a:gd name="T5" fmla="*/ 64 h 72"/>
                <a:gd name="T6" fmla="*/ 9 w 73"/>
                <a:gd name="T7" fmla="*/ 21 h 72"/>
                <a:gd name="T8" fmla="*/ 52 w 73"/>
                <a:gd name="T9" fmla="*/ 8 h 72"/>
              </a:gdLst>
              <a:ahLst/>
              <a:cxnLst>
                <a:cxn ang="0">
                  <a:pos x="T0" y="T1"/>
                </a:cxn>
                <a:cxn ang="0">
                  <a:pos x="T2" y="T3"/>
                </a:cxn>
                <a:cxn ang="0">
                  <a:pos x="T4" y="T5"/>
                </a:cxn>
                <a:cxn ang="0">
                  <a:pos x="T6" y="T7"/>
                </a:cxn>
                <a:cxn ang="0">
                  <a:pos x="T8" y="T9"/>
                </a:cxn>
              </a:cxnLst>
              <a:rect l="0" t="0" r="r" b="b"/>
              <a:pathLst>
                <a:path w="73" h="72">
                  <a:moveTo>
                    <a:pt x="52" y="8"/>
                  </a:moveTo>
                  <a:cubicBezTo>
                    <a:pt x="67" y="17"/>
                    <a:pt x="73" y="36"/>
                    <a:pt x="64" y="52"/>
                  </a:cubicBezTo>
                  <a:cubicBezTo>
                    <a:pt x="56" y="67"/>
                    <a:pt x="37" y="72"/>
                    <a:pt x="21" y="64"/>
                  </a:cubicBezTo>
                  <a:cubicBezTo>
                    <a:pt x="6" y="55"/>
                    <a:pt x="0" y="36"/>
                    <a:pt x="9" y="21"/>
                  </a:cubicBezTo>
                  <a:cubicBezTo>
                    <a:pt x="17" y="5"/>
                    <a:pt x="37" y="0"/>
                    <a:pt x="52" y="8"/>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6" name="Freeform 19"/>
            <p:cNvSpPr>
              <a:spLocks/>
            </p:cNvSpPr>
            <p:nvPr/>
          </p:nvSpPr>
          <p:spPr bwMode="auto">
            <a:xfrm>
              <a:off x="1602292" y="3391082"/>
              <a:ext cx="95641" cy="96951"/>
            </a:xfrm>
            <a:custGeom>
              <a:avLst/>
              <a:gdLst>
                <a:gd name="T0" fmla="*/ 52 w 72"/>
                <a:gd name="T1" fmla="*/ 9 h 73"/>
                <a:gd name="T2" fmla="*/ 64 w 72"/>
                <a:gd name="T3" fmla="*/ 52 h 73"/>
                <a:gd name="T4" fmla="*/ 21 w 72"/>
                <a:gd name="T5" fmla="*/ 64 h 73"/>
                <a:gd name="T6" fmla="*/ 8 w 72"/>
                <a:gd name="T7" fmla="*/ 21 h 73"/>
                <a:gd name="T8" fmla="*/ 52 w 72"/>
                <a:gd name="T9" fmla="*/ 9 h 73"/>
              </a:gdLst>
              <a:ahLst/>
              <a:cxnLst>
                <a:cxn ang="0">
                  <a:pos x="T0" y="T1"/>
                </a:cxn>
                <a:cxn ang="0">
                  <a:pos x="T2" y="T3"/>
                </a:cxn>
                <a:cxn ang="0">
                  <a:pos x="T4" y="T5"/>
                </a:cxn>
                <a:cxn ang="0">
                  <a:pos x="T6" y="T7"/>
                </a:cxn>
                <a:cxn ang="0">
                  <a:pos x="T8" y="T9"/>
                </a:cxn>
              </a:cxnLst>
              <a:rect l="0" t="0" r="r" b="b"/>
              <a:pathLst>
                <a:path w="72" h="73">
                  <a:moveTo>
                    <a:pt x="52" y="9"/>
                  </a:moveTo>
                  <a:cubicBezTo>
                    <a:pt x="67" y="17"/>
                    <a:pt x="72" y="37"/>
                    <a:pt x="64" y="52"/>
                  </a:cubicBezTo>
                  <a:cubicBezTo>
                    <a:pt x="55" y="67"/>
                    <a:pt x="36" y="73"/>
                    <a:pt x="21" y="64"/>
                  </a:cubicBezTo>
                  <a:cubicBezTo>
                    <a:pt x="5" y="56"/>
                    <a:pt x="0" y="37"/>
                    <a:pt x="8" y="21"/>
                  </a:cubicBezTo>
                  <a:cubicBezTo>
                    <a:pt x="17" y="6"/>
                    <a:pt x="36" y="0"/>
                    <a:pt x="52" y="9"/>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7" name="Freeform 20"/>
            <p:cNvSpPr>
              <a:spLocks/>
            </p:cNvSpPr>
            <p:nvPr/>
          </p:nvSpPr>
          <p:spPr bwMode="auto">
            <a:xfrm>
              <a:off x="3914699" y="3736960"/>
              <a:ext cx="95641" cy="96951"/>
            </a:xfrm>
            <a:custGeom>
              <a:avLst/>
              <a:gdLst>
                <a:gd name="T0" fmla="*/ 21 w 73"/>
                <a:gd name="T1" fmla="*/ 8 h 73"/>
                <a:gd name="T2" fmla="*/ 9 w 73"/>
                <a:gd name="T3" fmla="*/ 52 h 73"/>
                <a:gd name="T4" fmla="*/ 52 w 73"/>
                <a:gd name="T5" fmla="*/ 64 h 73"/>
                <a:gd name="T6" fmla="*/ 65 w 73"/>
                <a:gd name="T7" fmla="*/ 21 h 73"/>
                <a:gd name="T8" fmla="*/ 21 w 73"/>
                <a:gd name="T9" fmla="*/ 8 h 73"/>
              </a:gdLst>
              <a:ahLst/>
              <a:cxnLst>
                <a:cxn ang="0">
                  <a:pos x="T0" y="T1"/>
                </a:cxn>
                <a:cxn ang="0">
                  <a:pos x="T2" y="T3"/>
                </a:cxn>
                <a:cxn ang="0">
                  <a:pos x="T4" y="T5"/>
                </a:cxn>
                <a:cxn ang="0">
                  <a:pos x="T6" y="T7"/>
                </a:cxn>
                <a:cxn ang="0">
                  <a:pos x="T8" y="T9"/>
                </a:cxn>
              </a:cxnLst>
              <a:rect l="0" t="0" r="r" b="b"/>
              <a:pathLst>
                <a:path w="73" h="73">
                  <a:moveTo>
                    <a:pt x="21" y="8"/>
                  </a:moveTo>
                  <a:cubicBezTo>
                    <a:pt x="6" y="17"/>
                    <a:pt x="0" y="36"/>
                    <a:pt x="9" y="52"/>
                  </a:cubicBezTo>
                  <a:cubicBezTo>
                    <a:pt x="18" y="67"/>
                    <a:pt x="37" y="73"/>
                    <a:pt x="52" y="64"/>
                  </a:cubicBezTo>
                  <a:cubicBezTo>
                    <a:pt x="68" y="55"/>
                    <a:pt x="73" y="36"/>
                    <a:pt x="65" y="21"/>
                  </a:cubicBezTo>
                  <a:cubicBezTo>
                    <a:pt x="56" y="5"/>
                    <a:pt x="37" y="0"/>
                    <a:pt x="21" y="8"/>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8" name="Freeform 21"/>
            <p:cNvSpPr>
              <a:spLocks/>
            </p:cNvSpPr>
            <p:nvPr/>
          </p:nvSpPr>
          <p:spPr bwMode="auto">
            <a:xfrm>
              <a:off x="4039163" y="3667524"/>
              <a:ext cx="95641" cy="95641"/>
            </a:xfrm>
            <a:custGeom>
              <a:avLst/>
              <a:gdLst>
                <a:gd name="T0" fmla="*/ 21 w 73"/>
                <a:gd name="T1" fmla="*/ 9 h 73"/>
                <a:gd name="T2" fmla="*/ 9 w 73"/>
                <a:gd name="T3" fmla="*/ 52 h 73"/>
                <a:gd name="T4" fmla="*/ 52 w 73"/>
                <a:gd name="T5" fmla="*/ 65 h 73"/>
                <a:gd name="T6" fmla="*/ 64 w 73"/>
                <a:gd name="T7" fmla="*/ 21 h 73"/>
                <a:gd name="T8" fmla="*/ 21 w 73"/>
                <a:gd name="T9" fmla="*/ 9 h 73"/>
              </a:gdLst>
              <a:ahLst/>
              <a:cxnLst>
                <a:cxn ang="0">
                  <a:pos x="T0" y="T1"/>
                </a:cxn>
                <a:cxn ang="0">
                  <a:pos x="T2" y="T3"/>
                </a:cxn>
                <a:cxn ang="0">
                  <a:pos x="T4" y="T5"/>
                </a:cxn>
                <a:cxn ang="0">
                  <a:pos x="T6" y="T7"/>
                </a:cxn>
                <a:cxn ang="0">
                  <a:pos x="T8" y="T9"/>
                </a:cxn>
              </a:cxnLst>
              <a:rect l="0" t="0" r="r" b="b"/>
              <a:pathLst>
                <a:path w="73" h="73">
                  <a:moveTo>
                    <a:pt x="21" y="9"/>
                  </a:moveTo>
                  <a:cubicBezTo>
                    <a:pt x="6" y="17"/>
                    <a:pt x="0" y="37"/>
                    <a:pt x="9" y="52"/>
                  </a:cubicBezTo>
                  <a:cubicBezTo>
                    <a:pt x="17" y="67"/>
                    <a:pt x="36" y="73"/>
                    <a:pt x="52" y="65"/>
                  </a:cubicBezTo>
                  <a:cubicBezTo>
                    <a:pt x="67" y="56"/>
                    <a:pt x="73" y="37"/>
                    <a:pt x="64" y="21"/>
                  </a:cubicBezTo>
                  <a:cubicBezTo>
                    <a:pt x="56" y="6"/>
                    <a:pt x="36" y="0"/>
                    <a:pt x="21" y="9"/>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39" name="Freeform 22"/>
            <p:cNvSpPr>
              <a:spLocks/>
            </p:cNvSpPr>
            <p:nvPr/>
          </p:nvSpPr>
          <p:spPr bwMode="auto">
            <a:xfrm>
              <a:off x="4163627" y="3599396"/>
              <a:ext cx="95641" cy="95641"/>
            </a:xfrm>
            <a:custGeom>
              <a:avLst/>
              <a:gdLst>
                <a:gd name="T0" fmla="*/ 20 w 72"/>
                <a:gd name="T1" fmla="*/ 8 h 73"/>
                <a:gd name="T2" fmla="*/ 8 w 72"/>
                <a:gd name="T3" fmla="*/ 52 h 73"/>
                <a:gd name="T4" fmla="*/ 51 w 72"/>
                <a:gd name="T5" fmla="*/ 64 h 73"/>
                <a:gd name="T6" fmla="*/ 64 w 72"/>
                <a:gd name="T7" fmla="*/ 21 h 73"/>
                <a:gd name="T8" fmla="*/ 20 w 72"/>
                <a:gd name="T9" fmla="*/ 8 h 73"/>
              </a:gdLst>
              <a:ahLst/>
              <a:cxnLst>
                <a:cxn ang="0">
                  <a:pos x="T0" y="T1"/>
                </a:cxn>
                <a:cxn ang="0">
                  <a:pos x="T2" y="T3"/>
                </a:cxn>
                <a:cxn ang="0">
                  <a:pos x="T4" y="T5"/>
                </a:cxn>
                <a:cxn ang="0">
                  <a:pos x="T6" y="T7"/>
                </a:cxn>
                <a:cxn ang="0">
                  <a:pos x="T8" y="T9"/>
                </a:cxn>
              </a:cxnLst>
              <a:rect l="0" t="0" r="r" b="b"/>
              <a:pathLst>
                <a:path w="72" h="73">
                  <a:moveTo>
                    <a:pt x="20" y="8"/>
                  </a:moveTo>
                  <a:cubicBezTo>
                    <a:pt x="5" y="17"/>
                    <a:pt x="0" y="36"/>
                    <a:pt x="8" y="52"/>
                  </a:cubicBezTo>
                  <a:cubicBezTo>
                    <a:pt x="17" y="67"/>
                    <a:pt x="36" y="73"/>
                    <a:pt x="51" y="64"/>
                  </a:cubicBezTo>
                  <a:cubicBezTo>
                    <a:pt x="67" y="55"/>
                    <a:pt x="72" y="36"/>
                    <a:pt x="64" y="21"/>
                  </a:cubicBezTo>
                  <a:cubicBezTo>
                    <a:pt x="55" y="5"/>
                    <a:pt x="36" y="0"/>
                    <a:pt x="20" y="8"/>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40" name="Freeform 23"/>
            <p:cNvSpPr>
              <a:spLocks/>
            </p:cNvSpPr>
            <p:nvPr/>
          </p:nvSpPr>
          <p:spPr bwMode="auto">
            <a:xfrm>
              <a:off x="4288091" y="3529958"/>
              <a:ext cx="95641" cy="95641"/>
            </a:xfrm>
            <a:custGeom>
              <a:avLst/>
              <a:gdLst>
                <a:gd name="T0" fmla="*/ 21 w 73"/>
                <a:gd name="T1" fmla="*/ 9 h 73"/>
                <a:gd name="T2" fmla="*/ 9 w 73"/>
                <a:gd name="T3" fmla="*/ 52 h 73"/>
                <a:gd name="T4" fmla="*/ 52 w 73"/>
                <a:gd name="T5" fmla="*/ 64 h 73"/>
                <a:gd name="T6" fmla="*/ 64 w 73"/>
                <a:gd name="T7" fmla="*/ 21 h 73"/>
                <a:gd name="T8" fmla="*/ 21 w 73"/>
                <a:gd name="T9" fmla="*/ 9 h 73"/>
              </a:gdLst>
              <a:ahLst/>
              <a:cxnLst>
                <a:cxn ang="0">
                  <a:pos x="T0" y="T1"/>
                </a:cxn>
                <a:cxn ang="0">
                  <a:pos x="T2" y="T3"/>
                </a:cxn>
                <a:cxn ang="0">
                  <a:pos x="T4" y="T5"/>
                </a:cxn>
                <a:cxn ang="0">
                  <a:pos x="T6" y="T7"/>
                </a:cxn>
                <a:cxn ang="0">
                  <a:pos x="T8" y="T9"/>
                </a:cxn>
              </a:cxnLst>
              <a:rect l="0" t="0" r="r" b="b"/>
              <a:pathLst>
                <a:path w="73" h="73">
                  <a:moveTo>
                    <a:pt x="21" y="9"/>
                  </a:moveTo>
                  <a:cubicBezTo>
                    <a:pt x="6" y="17"/>
                    <a:pt x="0" y="37"/>
                    <a:pt x="9" y="52"/>
                  </a:cubicBezTo>
                  <a:cubicBezTo>
                    <a:pt x="17" y="67"/>
                    <a:pt x="37" y="73"/>
                    <a:pt x="52" y="64"/>
                  </a:cubicBezTo>
                  <a:cubicBezTo>
                    <a:pt x="67" y="56"/>
                    <a:pt x="73" y="37"/>
                    <a:pt x="64" y="21"/>
                  </a:cubicBezTo>
                  <a:cubicBezTo>
                    <a:pt x="56" y="6"/>
                    <a:pt x="36" y="0"/>
                    <a:pt x="21" y="9"/>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41" name="Freeform 24"/>
            <p:cNvSpPr>
              <a:spLocks/>
            </p:cNvSpPr>
            <p:nvPr/>
          </p:nvSpPr>
          <p:spPr bwMode="auto">
            <a:xfrm>
              <a:off x="4412554" y="3461830"/>
              <a:ext cx="94330" cy="94330"/>
            </a:xfrm>
            <a:custGeom>
              <a:avLst/>
              <a:gdLst>
                <a:gd name="T0" fmla="*/ 21 w 72"/>
                <a:gd name="T1" fmla="*/ 8 h 72"/>
                <a:gd name="T2" fmla="*/ 8 w 72"/>
                <a:gd name="T3" fmla="*/ 52 h 72"/>
                <a:gd name="T4" fmla="*/ 51 w 72"/>
                <a:gd name="T5" fmla="*/ 64 h 72"/>
                <a:gd name="T6" fmla="*/ 64 w 72"/>
                <a:gd name="T7" fmla="*/ 21 h 72"/>
                <a:gd name="T8" fmla="*/ 21 w 72"/>
                <a:gd name="T9" fmla="*/ 8 h 72"/>
              </a:gdLst>
              <a:ahLst/>
              <a:cxnLst>
                <a:cxn ang="0">
                  <a:pos x="T0" y="T1"/>
                </a:cxn>
                <a:cxn ang="0">
                  <a:pos x="T2" y="T3"/>
                </a:cxn>
                <a:cxn ang="0">
                  <a:pos x="T4" y="T5"/>
                </a:cxn>
                <a:cxn ang="0">
                  <a:pos x="T6" y="T7"/>
                </a:cxn>
                <a:cxn ang="0">
                  <a:pos x="T8" y="T9"/>
                </a:cxn>
              </a:cxnLst>
              <a:rect l="0" t="0" r="r" b="b"/>
              <a:pathLst>
                <a:path w="72" h="72">
                  <a:moveTo>
                    <a:pt x="21" y="8"/>
                  </a:moveTo>
                  <a:cubicBezTo>
                    <a:pt x="5" y="17"/>
                    <a:pt x="0" y="36"/>
                    <a:pt x="8" y="52"/>
                  </a:cubicBezTo>
                  <a:cubicBezTo>
                    <a:pt x="17" y="67"/>
                    <a:pt x="36" y="72"/>
                    <a:pt x="51" y="64"/>
                  </a:cubicBezTo>
                  <a:cubicBezTo>
                    <a:pt x="67" y="55"/>
                    <a:pt x="72" y="36"/>
                    <a:pt x="64" y="21"/>
                  </a:cubicBezTo>
                  <a:cubicBezTo>
                    <a:pt x="55" y="5"/>
                    <a:pt x="36" y="0"/>
                    <a:pt x="21" y="8"/>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42" name="Freeform 25"/>
            <p:cNvSpPr>
              <a:spLocks/>
            </p:cNvSpPr>
            <p:nvPr/>
          </p:nvSpPr>
          <p:spPr bwMode="auto">
            <a:xfrm>
              <a:off x="4537019" y="3391082"/>
              <a:ext cx="95641" cy="96951"/>
            </a:xfrm>
            <a:custGeom>
              <a:avLst/>
              <a:gdLst>
                <a:gd name="T0" fmla="*/ 21 w 73"/>
                <a:gd name="T1" fmla="*/ 9 h 73"/>
                <a:gd name="T2" fmla="*/ 9 w 73"/>
                <a:gd name="T3" fmla="*/ 52 h 73"/>
                <a:gd name="T4" fmla="*/ 52 w 73"/>
                <a:gd name="T5" fmla="*/ 64 h 73"/>
                <a:gd name="T6" fmla="*/ 64 w 73"/>
                <a:gd name="T7" fmla="*/ 21 h 73"/>
                <a:gd name="T8" fmla="*/ 21 w 73"/>
                <a:gd name="T9" fmla="*/ 9 h 73"/>
              </a:gdLst>
              <a:ahLst/>
              <a:cxnLst>
                <a:cxn ang="0">
                  <a:pos x="T0" y="T1"/>
                </a:cxn>
                <a:cxn ang="0">
                  <a:pos x="T2" y="T3"/>
                </a:cxn>
                <a:cxn ang="0">
                  <a:pos x="T4" y="T5"/>
                </a:cxn>
                <a:cxn ang="0">
                  <a:pos x="T6" y="T7"/>
                </a:cxn>
                <a:cxn ang="0">
                  <a:pos x="T8" y="T9"/>
                </a:cxn>
              </a:cxnLst>
              <a:rect l="0" t="0" r="r" b="b"/>
              <a:pathLst>
                <a:path w="73" h="73">
                  <a:moveTo>
                    <a:pt x="21" y="9"/>
                  </a:moveTo>
                  <a:cubicBezTo>
                    <a:pt x="6" y="17"/>
                    <a:pt x="0" y="37"/>
                    <a:pt x="9" y="52"/>
                  </a:cubicBezTo>
                  <a:cubicBezTo>
                    <a:pt x="17" y="67"/>
                    <a:pt x="37" y="73"/>
                    <a:pt x="52" y="64"/>
                  </a:cubicBezTo>
                  <a:cubicBezTo>
                    <a:pt x="67" y="56"/>
                    <a:pt x="73" y="37"/>
                    <a:pt x="64" y="21"/>
                  </a:cubicBezTo>
                  <a:cubicBezTo>
                    <a:pt x="56" y="6"/>
                    <a:pt x="36" y="0"/>
                    <a:pt x="21" y="9"/>
                  </a:cubicBez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43" name="TextBox 42"/>
            <p:cNvSpPr txBox="1"/>
            <p:nvPr/>
          </p:nvSpPr>
          <p:spPr>
            <a:xfrm>
              <a:off x="2339017" y="2768633"/>
              <a:ext cx="1575682" cy="541807"/>
            </a:xfrm>
            <a:prstGeom prst="rect">
              <a:avLst/>
            </a:prstGeom>
          </p:spPr>
          <p:txBody>
            <a:bodyPr vert="horz" wrap="square" lIns="87880" tIns="87880" rIns="87880" bIns="87880" rtlCol="0" anchor="t">
              <a:noAutofit/>
            </a:bodyPr>
            <a:lstStyle/>
            <a:p>
              <a:pPr algn="ctr" defTabSz="914300"/>
              <a:r>
                <a:rPr lang="en-US" sz="1345" b="1" dirty="0">
                  <a:solidFill>
                    <a:srgbClr val="FFFFFF"/>
                  </a:solidFill>
                  <a:latin typeface="Segoe UI"/>
                  <a:ea typeface="Segoe UI" pitchFamily="34" charset="0"/>
                  <a:cs typeface="Segoe UI" pitchFamily="34" charset="0"/>
                </a:rPr>
                <a:t>CUSTOMER DATACENTER</a:t>
              </a:r>
            </a:p>
          </p:txBody>
        </p:sp>
        <p:sp>
          <p:nvSpPr>
            <p:cNvPr id="44" name="TextBox 43"/>
            <p:cNvSpPr txBox="1"/>
            <p:nvPr/>
          </p:nvSpPr>
          <p:spPr>
            <a:xfrm>
              <a:off x="3348522" y="4945079"/>
              <a:ext cx="1220907" cy="271759"/>
            </a:xfrm>
            <a:prstGeom prst="rect">
              <a:avLst/>
            </a:prstGeom>
          </p:spPr>
          <p:txBody>
            <a:bodyPr vert="horz" wrap="square" lIns="87880" tIns="87880" rIns="87880" bIns="87880" rtlCol="0" anchor="t">
              <a:noAutofit/>
            </a:bodyPr>
            <a:lstStyle/>
            <a:p>
              <a:pPr algn="ctr" defTabSz="914300"/>
              <a:r>
                <a:rPr lang="en-US" sz="1345" b="1" dirty="0">
                  <a:solidFill>
                    <a:srgbClr val="FFFFFF"/>
                  </a:solidFill>
                  <a:latin typeface="Segoe UI"/>
                  <a:ea typeface="Segoe UI" pitchFamily="34" charset="0"/>
                  <a:cs typeface="Segoe UI" pitchFamily="34" charset="0"/>
                </a:rPr>
                <a:t>SERVICE PROVIDER</a:t>
              </a:r>
            </a:p>
          </p:txBody>
        </p:sp>
        <p:sp>
          <p:nvSpPr>
            <p:cNvPr id="45" name="TextBox 44"/>
            <p:cNvSpPr txBox="1"/>
            <p:nvPr/>
          </p:nvSpPr>
          <p:spPr>
            <a:xfrm>
              <a:off x="1546751" y="4945079"/>
              <a:ext cx="1220907" cy="271759"/>
            </a:xfrm>
            <a:prstGeom prst="rect">
              <a:avLst/>
            </a:prstGeom>
          </p:spPr>
          <p:txBody>
            <a:bodyPr vert="horz" wrap="square" lIns="87880" tIns="87880" rIns="87880" bIns="87880" rtlCol="0" anchor="t">
              <a:noAutofit/>
            </a:bodyPr>
            <a:lstStyle/>
            <a:p>
              <a:pPr algn="ctr" defTabSz="914300"/>
              <a:r>
                <a:rPr lang="en-US" sz="1345" b="1" dirty="0">
                  <a:solidFill>
                    <a:srgbClr val="FFFFFF"/>
                  </a:solidFill>
                  <a:latin typeface="Segoe UI"/>
                  <a:ea typeface="Segoe UI" pitchFamily="34" charset="0"/>
                  <a:cs typeface="Segoe UI" pitchFamily="34" charset="0"/>
                </a:rPr>
                <a:t>MICROSOFT</a:t>
              </a:r>
              <a:br>
                <a:rPr lang="en-US" sz="1345" b="1" dirty="0">
                  <a:solidFill>
                    <a:srgbClr val="FFFFFF"/>
                  </a:solidFill>
                  <a:latin typeface="Segoe UI"/>
                  <a:ea typeface="Segoe UI" pitchFamily="34" charset="0"/>
                  <a:cs typeface="Segoe UI" pitchFamily="34" charset="0"/>
                </a:rPr>
              </a:br>
              <a:r>
                <a:rPr lang="en-US" sz="1345" b="1" dirty="0">
                  <a:solidFill>
                    <a:srgbClr val="FFFFFF"/>
                  </a:solidFill>
                  <a:latin typeface="Segoe UI"/>
                  <a:ea typeface="Segoe UI" pitchFamily="34" charset="0"/>
                  <a:cs typeface="Segoe UI" pitchFamily="34" charset="0"/>
                </a:rPr>
                <a:t>AZURE</a:t>
              </a:r>
            </a:p>
          </p:txBody>
        </p:sp>
        <p:sp>
          <p:nvSpPr>
            <p:cNvPr id="46" name="Freeform 6"/>
            <p:cNvSpPr>
              <a:spLocks/>
            </p:cNvSpPr>
            <p:nvPr/>
          </p:nvSpPr>
          <p:spPr bwMode="auto">
            <a:xfrm>
              <a:off x="2232472" y="3392393"/>
              <a:ext cx="1801451" cy="955097"/>
            </a:xfrm>
            <a:custGeom>
              <a:avLst/>
              <a:gdLst>
                <a:gd name="T0" fmla="*/ 1307 w 1369"/>
                <a:gd name="T1" fmla="*/ 597 h 726"/>
                <a:gd name="T2" fmla="*/ 648 w 1369"/>
                <a:gd name="T3" fmla="*/ 0 h 726"/>
                <a:gd name="T4" fmla="*/ 0 w 1369"/>
                <a:gd name="T5" fmla="*/ 530 h 726"/>
                <a:gd name="T6" fmla="*/ 96 w 1369"/>
                <a:gd name="T7" fmla="*/ 530 h 726"/>
                <a:gd name="T8" fmla="*/ 648 w 1369"/>
                <a:gd name="T9" fmla="*/ 94 h 726"/>
                <a:gd name="T10" fmla="*/ 1213 w 1369"/>
                <a:gd name="T11" fmla="*/ 597 h 726"/>
                <a:gd name="T12" fmla="*/ 1158 w 1369"/>
                <a:gd name="T13" fmla="*/ 597 h 726"/>
                <a:gd name="T14" fmla="*/ 1167 w 1369"/>
                <a:gd name="T15" fmla="*/ 608 h 726"/>
                <a:gd name="T16" fmla="*/ 1217 w 1369"/>
                <a:gd name="T17" fmla="*/ 669 h 726"/>
                <a:gd name="T18" fmla="*/ 1263 w 1369"/>
                <a:gd name="T19" fmla="*/ 726 h 726"/>
                <a:gd name="T20" fmla="*/ 1310 w 1369"/>
                <a:gd name="T21" fmla="*/ 669 h 726"/>
                <a:gd name="T22" fmla="*/ 1360 w 1369"/>
                <a:gd name="T23" fmla="*/ 608 h 726"/>
                <a:gd name="T24" fmla="*/ 1369 w 1369"/>
                <a:gd name="T25" fmla="*/ 597 h 726"/>
                <a:gd name="T26" fmla="*/ 1307 w 1369"/>
                <a:gd name="T27" fmla="*/ 59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9" h="726">
                  <a:moveTo>
                    <a:pt x="1307" y="597"/>
                  </a:moveTo>
                  <a:cubicBezTo>
                    <a:pt x="1274" y="263"/>
                    <a:pt x="992" y="0"/>
                    <a:pt x="648" y="0"/>
                  </a:cubicBezTo>
                  <a:cubicBezTo>
                    <a:pt x="329" y="0"/>
                    <a:pt x="61" y="228"/>
                    <a:pt x="0" y="530"/>
                  </a:cubicBezTo>
                  <a:cubicBezTo>
                    <a:pt x="96" y="530"/>
                    <a:pt x="96" y="530"/>
                    <a:pt x="96" y="530"/>
                  </a:cubicBezTo>
                  <a:cubicBezTo>
                    <a:pt x="155" y="280"/>
                    <a:pt x="380" y="94"/>
                    <a:pt x="648" y="94"/>
                  </a:cubicBezTo>
                  <a:cubicBezTo>
                    <a:pt x="940" y="94"/>
                    <a:pt x="1181" y="314"/>
                    <a:pt x="1213" y="597"/>
                  </a:cubicBezTo>
                  <a:cubicBezTo>
                    <a:pt x="1158" y="597"/>
                    <a:pt x="1158" y="597"/>
                    <a:pt x="1158" y="597"/>
                  </a:cubicBezTo>
                  <a:cubicBezTo>
                    <a:pt x="1167" y="608"/>
                    <a:pt x="1167" y="608"/>
                    <a:pt x="1167" y="608"/>
                  </a:cubicBezTo>
                  <a:cubicBezTo>
                    <a:pt x="1217" y="669"/>
                    <a:pt x="1217" y="669"/>
                    <a:pt x="1217" y="669"/>
                  </a:cubicBezTo>
                  <a:cubicBezTo>
                    <a:pt x="1263" y="726"/>
                    <a:pt x="1263" y="726"/>
                    <a:pt x="1263" y="726"/>
                  </a:cubicBezTo>
                  <a:cubicBezTo>
                    <a:pt x="1310" y="669"/>
                    <a:pt x="1310" y="669"/>
                    <a:pt x="1310" y="669"/>
                  </a:cubicBezTo>
                  <a:cubicBezTo>
                    <a:pt x="1360" y="608"/>
                    <a:pt x="1360" y="608"/>
                    <a:pt x="1360" y="608"/>
                  </a:cubicBezTo>
                  <a:cubicBezTo>
                    <a:pt x="1369" y="597"/>
                    <a:pt x="1369" y="597"/>
                    <a:pt x="1369" y="597"/>
                  </a:cubicBezTo>
                  <a:lnTo>
                    <a:pt x="1307" y="597"/>
                  </a:ln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47" name="Freeform 7"/>
            <p:cNvSpPr>
              <a:spLocks/>
            </p:cNvSpPr>
            <p:nvPr/>
          </p:nvSpPr>
          <p:spPr bwMode="auto">
            <a:xfrm>
              <a:off x="2142072" y="4178480"/>
              <a:ext cx="1797520" cy="956406"/>
            </a:xfrm>
            <a:custGeom>
              <a:avLst/>
              <a:gdLst>
                <a:gd name="T0" fmla="*/ 1271 w 1366"/>
                <a:gd name="T1" fmla="*/ 194 h 727"/>
                <a:gd name="T2" fmla="*/ 717 w 1366"/>
                <a:gd name="T3" fmla="*/ 633 h 727"/>
                <a:gd name="T4" fmla="*/ 153 w 1366"/>
                <a:gd name="T5" fmla="*/ 129 h 727"/>
                <a:gd name="T6" fmla="*/ 211 w 1366"/>
                <a:gd name="T7" fmla="*/ 129 h 727"/>
                <a:gd name="T8" fmla="*/ 201 w 1366"/>
                <a:gd name="T9" fmla="*/ 117 h 727"/>
                <a:gd name="T10" fmla="*/ 149 w 1366"/>
                <a:gd name="T11" fmla="*/ 54 h 727"/>
                <a:gd name="T12" fmla="*/ 105 w 1366"/>
                <a:gd name="T13" fmla="*/ 0 h 727"/>
                <a:gd name="T14" fmla="*/ 56 w 1366"/>
                <a:gd name="T15" fmla="*/ 61 h 727"/>
                <a:gd name="T16" fmla="*/ 10 w 1366"/>
                <a:gd name="T17" fmla="*/ 117 h 727"/>
                <a:gd name="T18" fmla="*/ 0 w 1366"/>
                <a:gd name="T19" fmla="*/ 129 h 727"/>
                <a:gd name="T20" fmla="*/ 59 w 1366"/>
                <a:gd name="T21" fmla="*/ 129 h 727"/>
                <a:gd name="T22" fmla="*/ 717 w 1366"/>
                <a:gd name="T23" fmla="*/ 727 h 727"/>
                <a:gd name="T24" fmla="*/ 1366 w 1366"/>
                <a:gd name="T25" fmla="*/ 194 h 727"/>
                <a:gd name="T26" fmla="*/ 1271 w 1366"/>
                <a:gd name="T27" fmla="*/ 194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6" h="727">
                  <a:moveTo>
                    <a:pt x="1271" y="194"/>
                  </a:moveTo>
                  <a:cubicBezTo>
                    <a:pt x="1212" y="446"/>
                    <a:pt x="986" y="633"/>
                    <a:pt x="717" y="633"/>
                  </a:cubicBezTo>
                  <a:cubicBezTo>
                    <a:pt x="426" y="633"/>
                    <a:pt x="185" y="413"/>
                    <a:pt x="153" y="129"/>
                  </a:cubicBezTo>
                  <a:cubicBezTo>
                    <a:pt x="211" y="129"/>
                    <a:pt x="211" y="129"/>
                    <a:pt x="211" y="129"/>
                  </a:cubicBezTo>
                  <a:cubicBezTo>
                    <a:pt x="201" y="117"/>
                    <a:pt x="201" y="117"/>
                    <a:pt x="201" y="117"/>
                  </a:cubicBezTo>
                  <a:cubicBezTo>
                    <a:pt x="149" y="54"/>
                    <a:pt x="149" y="54"/>
                    <a:pt x="149" y="54"/>
                  </a:cubicBezTo>
                  <a:cubicBezTo>
                    <a:pt x="105" y="0"/>
                    <a:pt x="105" y="0"/>
                    <a:pt x="105" y="0"/>
                  </a:cubicBezTo>
                  <a:cubicBezTo>
                    <a:pt x="56" y="61"/>
                    <a:pt x="56" y="61"/>
                    <a:pt x="56" y="61"/>
                  </a:cubicBezTo>
                  <a:cubicBezTo>
                    <a:pt x="10" y="117"/>
                    <a:pt x="10" y="117"/>
                    <a:pt x="10" y="117"/>
                  </a:cubicBezTo>
                  <a:cubicBezTo>
                    <a:pt x="0" y="129"/>
                    <a:pt x="0" y="129"/>
                    <a:pt x="0" y="129"/>
                  </a:cubicBezTo>
                  <a:cubicBezTo>
                    <a:pt x="59" y="129"/>
                    <a:pt x="59" y="129"/>
                    <a:pt x="59" y="129"/>
                  </a:cubicBezTo>
                  <a:cubicBezTo>
                    <a:pt x="92" y="464"/>
                    <a:pt x="374" y="727"/>
                    <a:pt x="717" y="727"/>
                  </a:cubicBezTo>
                  <a:cubicBezTo>
                    <a:pt x="1038" y="727"/>
                    <a:pt x="1306" y="497"/>
                    <a:pt x="1366" y="194"/>
                  </a:cubicBezTo>
                  <a:lnTo>
                    <a:pt x="1271" y="194"/>
                  </a:lnTo>
                  <a:close/>
                </a:path>
              </a:pathLst>
            </a:custGeom>
            <a:solidFill>
              <a:schemeClr val="bg1"/>
            </a:solidFill>
            <a:ln>
              <a:noFill/>
            </a:ln>
          </p:spPr>
          <p:txBody>
            <a:bodyPr vert="horz" wrap="square" lIns="87880" tIns="43940" rIns="87880" bIns="43940" numCol="1" anchor="t" anchorCtr="0" compatLnSpc="1">
              <a:prstTxWarp prst="textNoShape">
                <a:avLst/>
              </a:prstTxWarp>
            </a:bodyPr>
            <a:lstStyle/>
            <a:p>
              <a:pPr defTabSz="914300"/>
              <a:endParaRPr lang="en-US" sz="1537">
                <a:solidFill>
                  <a:srgbClr val="FFFFFF"/>
                </a:solidFill>
                <a:latin typeface="Segoe UI"/>
              </a:endParaRPr>
            </a:p>
          </p:txBody>
        </p:sp>
        <p:sp>
          <p:nvSpPr>
            <p:cNvPr id="48" name="TextBox 47"/>
            <p:cNvSpPr txBox="1"/>
            <p:nvPr/>
          </p:nvSpPr>
          <p:spPr>
            <a:xfrm>
              <a:off x="2371114" y="4275064"/>
              <a:ext cx="1428750" cy="560500"/>
            </a:xfrm>
            <a:prstGeom prst="rect">
              <a:avLst/>
            </a:prstGeom>
          </p:spPr>
          <p:txBody>
            <a:bodyPr vert="horz" wrap="square" lIns="87880" tIns="87880" rIns="87880" bIns="87880" rtlCol="0" anchor="t">
              <a:noAutofit/>
            </a:bodyPr>
            <a:lstStyle/>
            <a:p>
              <a:pPr algn="ctr" defTabSz="914300"/>
              <a:r>
                <a:rPr lang="en-US" sz="1441" b="1" dirty="0">
                  <a:solidFill>
                    <a:srgbClr val="FFFFFF"/>
                  </a:solidFill>
                  <a:latin typeface="Segoe UI"/>
                  <a:ea typeface="Segoe UI" pitchFamily="34" charset="0"/>
                  <a:cs typeface="Segoe UI" pitchFamily="34" charset="0"/>
                </a:rPr>
                <a:t>CONSISTENT</a:t>
              </a:r>
              <a:br>
                <a:rPr lang="en-US" sz="1441" b="1" dirty="0">
                  <a:solidFill>
                    <a:srgbClr val="FFFFFF"/>
                  </a:solidFill>
                  <a:latin typeface="Segoe UI"/>
                  <a:ea typeface="Segoe UI" pitchFamily="34" charset="0"/>
                  <a:cs typeface="Segoe UI" pitchFamily="34" charset="0"/>
                </a:rPr>
              </a:br>
              <a:r>
                <a:rPr lang="en-US" sz="1441" b="1" dirty="0">
                  <a:solidFill>
                    <a:srgbClr val="FFFFFF"/>
                  </a:solidFill>
                  <a:latin typeface="Segoe UI"/>
                  <a:ea typeface="Segoe UI" pitchFamily="34" charset="0"/>
                  <a:cs typeface="Segoe UI" pitchFamily="34" charset="0"/>
                </a:rPr>
                <a:t>PLATFORM</a:t>
              </a:r>
            </a:p>
          </p:txBody>
        </p:sp>
      </p:grpSp>
    </p:spTree>
    <p:custDataLst>
      <p:tags r:id="rId1"/>
    </p:custDataLst>
    <p:extLst>
      <p:ext uri="{BB962C8B-B14F-4D97-AF65-F5344CB8AC3E}">
        <p14:creationId xmlns:p14="http://schemas.microsoft.com/office/powerpoint/2010/main" val="24460153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7"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cap="all" dirty="0">
                <a:solidFill>
                  <a:srgbClr val="FFFFFF"/>
                </a:solidFill>
                <a:latin typeface="Segoe UI Semibold" panose="020B0702040204020203" pitchFamily="34" charset="0"/>
                <a:cs typeface="Segoe UI Semibold" panose="020B0702040204020203" pitchFamily="34" charset="0"/>
              </a:rPr>
              <a:t>App Service</a:t>
            </a:r>
          </a:p>
        </p:txBody>
      </p:sp>
      <p:sp>
        <p:nvSpPr>
          <p:cNvPr id="8" name="TextBox 7"/>
          <p:cNvSpPr txBox="1"/>
          <p:nvPr/>
        </p:nvSpPr>
        <p:spPr>
          <a:xfrm>
            <a:off x="921589" y="4491532"/>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Hosting Web-basierter </a:t>
            </a:r>
            <a:r>
              <a:rPr lang="de-DE" sz="2400" dirty="0" err="1">
                <a:solidFill>
                  <a:srgbClr val="FFFFFF"/>
                </a:solidFill>
                <a:latin typeface="Segoe UI Light"/>
              </a:rPr>
              <a:t>Workloads</a:t>
            </a:r>
            <a:endParaRPr lang="de-DE" sz="2400" dirty="0">
              <a:solidFill>
                <a:srgbClr val="FFFFFF"/>
              </a:solidFill>
              <a:latin typeface="Segoe UI Light"/>
            </a:endParaRPr>
          </a:p>
        </p:txBody>
      </p:sp>
      <p:sp>
        <p:nvSpPr>
          <p:cNvPr id="9" name="Freeform 8"/>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10" name="TextBox 9"/>
          <p:cNvSpPr txBox="1"/>
          <p:nvPr/>
        </p:nvSpPr>
        <p:spPr>
          <a:xfrm>
            <a:off x="4951591" y="909304"/>
            <a:ext cx="6694922" cy="5098092"/>
          </a:xfrm>
          <a:prstGeom prst="rect">
            <a:avLst/>
          </a:prstGeom>
          <a:noFill/>
        </p:spPr>
        <p:txBody>
          <a:bodyPr wrap="square" rtlCol="0" anchor="ctr">
            <a:noAutofit/>
          </a:bodyPr>
          <a:lstStyle/>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Ein Service für verschiedene </a:t>
            </a:r>
            <a:r>
              <a:rPr lang="de-DE" sz="2799" dirty="0" err="1">
                <a:solidFill>
                  <a:srgbClr val="FFFFFF"/>
                </a:solidFill>
                <a:latin typeface="Segoe UI Light"/>
              </a:rPr>
              <a:t>Workloads</a:t>
            </a:r>
            <a:endParaRPr lang="de-DE" sz="2799" dirty="0">
              <a:solidFill>
                <a:srgbClr val="FFFFFF"/>
              </a:solidFill>
              <a:latin typeface="Segoe UI Light"/>
            </a:endParaRP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Web- und Mobile-Apps</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Leichte Integration mit Backend-Apps</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Einfache Definition von Workflows</a:t>
            </a:r>
          </a:p>
        </p:txBody>
      </p:sp>
    </p:spTree>
    <p:custDataLst>
      <p:tags r:id="rId1"/>
    </p:custDataLst>
    <p:extLst>
      <p:ext uri="{BB962C8B-B14F-4D97-AF65-F5344CB8AC3E}">
        <p14:creationId xmlns:p14="http://schemas.microsoft.com/office/powerpoint/2010/main" val="28576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5"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cap="all" dirty="0">
                <a:solidFill>
                  <a:srgbClr val="FFFFFF"/>
                </a:solidFill>
                <a:latin typeface="Segoe UI Semibold" panose="020B0702040204020203" pitchFamily="34" charset="0"/>
                <a:cs typeface="Segoe UI Semibold" panose="020B0702040204020203" pitchFamily="34" charset="0"/>
              </a:rPr>
              <a:t>App Service</a:t>
            </a:r>
          </a:p>
        </p:txBody>
      </p:sp>
      <p:sp>
        <p:nvSpPr>
          <p:cNvPr id="6" name="TextBox 5"/>
          <p:cNvSpPr txBox="1"/>
          <p:nvPr/>
        </p:nvSpPr>
        <p:spPr>
          <a:xfrm>
            <a:off x="921589" y="4491532"/>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Hosting Web-basierter </a:t>
            </a:r>
            <a:r>
              <a:rPr lang="de-DE" sz="2400" dirty="0" err="1">
                <a:solidFill>
                  <a:srgbClr val="FFFFFF"/>
                </a:solidFill>
                <a:latin typeface="Segoe UI Light"/>
              </a:rPr>
              <a:t>Workloads</a:t>
            </a:r>
            <a:endParaRPr lang="de-DE" sz="2400" dirty="0">
              <a:solidFill>
                <a:srgbClr val="FFFFFF"/>
              </a:solidFill>
              <a:latin typeface="Segoe UI Light"/>
            </a:endParaRPr>
          </a:p>
        </p:txBody>
      </p:sp>
      <p:sp>
        <p:nvSpPr>
          <p:cNvPr id="7" name="Freeform 6"/>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nvGrpSpPr>
          <p:cNvPr id="48" name="Group 47"/>
          <p:cNvGrpSpPr/>
          <p:nvPr/>
        </p:nvGrpSpPr>
        <p:grpSpPr>
          <a:xfrm>
            <a:off x="8831671" y="3771747"/>
            <a:ext cx="2807662" cy="2242713"/>
            <a:chOff x="8829923" y="3772620"/>
            <a:chExt cx="2808312" cy="2243232"/>
          </a:xfrm>
        </p:grpSpPr>
        <p:sp>
          <p:nvSpPr>
            <p:cNvPr id="33" name="Freeform 32"/>
            <p:cNvSpPr/>
            <p:nvPr/>
          </p:nvSpPr>
          <p:spPr>
            <a:xfrm>
              <a:off x="9759638" y="3772620"/>
              <a:ext cx="918358" cy="1025386"/>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34" name="Title 1"/>
            <p:cNvSpPr txBox="1">
              <a:spLocks/>
            </p:cNvSpPr>
            <p:nvPr/>
          </p:nvSpPr>
          <p:spPr>
            <a:xfrm>
              <a:off x="9192791" y="49876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a:solidFill>
                    <a:srgbClr val="FFFFFF"/>
                  </a:solidFill>
                  <a:latin typeface="Segoe UI Semibold" panose="020B0702040204020203" pitchFamily="34" charset="0"/>
                  <a:cs typeface="Segoe UI Semibold" panose="020B0702040204020203" pitchFamily="34" charset="0"/>
                </a:rPr>
                <a:t>API Apps</a:t>
              </a:r>
            </a:p>
          </p:txBody>
        </p:sp>
        <p:sp>
          <p:nvSpPr>
            <p:cNvPr id="35" name="TextBox 34"/>
            <p:cNvSpPr txBox="1"/>
            <p:nvPr/>
          </p:nvSpPr>
          <p:spPr>
            <a:xfrm>
              <a:off x="8829923" y="5431077"/>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Bereitstellung</a:t>
              </a:r>
              <a:br>
                <a:rPr lang="de-DE" sz="1600" dirty="0">
                  <a:solidFill>
                    <a:srgbClr val="FFFFFF"/>
                  </a:solidFill>
                  <a:latin typeface="Segoe UI Light"/>
                </a:rPr>
              </a:br>
              <a:r>
                <a:rPr lang="de-DE" sz="1600" dirty="0">
                  <a:solidFill>
                    <a:srgbClr val="FFFFFF"/>
                  </a:solidFill>
                  <a:latin typeface="Segoe UI Light"/>
                </a:rPr>
                <a:t>Cloud-basierter APIs</a:t>
              </a:r>
            </a:p>
          </p:txBody>
        </p:sp>
      </p:grpSp>
      <p:cxnSp>
        <p:nvCxnSpPr>
          <p:cNvPr id="38" name="Straight Connector 37"/>
          <p:cNvCxnSpPr/>
          <p:nvPr/>
        </p:nvCxnSpPr>
        <p:spPr>
          <a:xfrm>
            <a:off x="8828607" y="621932"/>
            <a:ext cx="0" cy="5614530"/>
          </a:xfrm>
          <a:prstGeom prst="line">
            <a:avLst/>
          </a:prstGeom>
          <a:ln>
            <a:gradFill>
              <a:gsLst>
                <a:gs pos="50000">
                  <a:schemeClr val="bg1"/>
                </a:gs>
                <a:gs pos="1000">
                  <a:schemeClr val="bg1">
                    <a:alpha val="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24009" y="3429794"/>
            <a:ext cx="5612261" cy="0"/>
          </a:xfrm>
          <a:prstGeom prst="line">
            <a:avLst/>
          </a:prstGeom>
          <a:ln>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024009" y="916013"/>
            <a:ext cx="2807662" cy="2291778"/>
            <a:chOff x="6021611" y="916225"/>
            <a:chExt cx="2808312" cy="2292309"/>
          </a:xfrm>
        </p:grpSpPr>
        <p:sp>
          <p:nvSpPr>
            <p:cNvPr id="11" name="Title 1"/>
            <p:cNvSpPr txBox="1">
              <a:spLocks/>
            </p:cNvSpPr>
            <p:nvPr/>
          </p:nvSpPr>
          <p:spPr>
            <a:xfrm>
              <a:off x="6384479" y="21803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a:solidFill>
                    <a:srgbClr val="FFFFFF"/>
                  </a:solidFill>
                  <a:latin typeface="Segoe UI Semibold" panose="020B0702040204020203" pitchFamily="34" charset="0"/>
                  <a:cs typeface="Segoe UI Semibold" panose="020B0702040204020203" pitchFamily="34" charset="0"/>
                </a:rPr>
                <a:t>Web Apps</a:t>
              </a:r>
            </a:p>
          </p:txBody>
        </p:sp>
        <p:sp>
          <p:nvSpPr>
            <p:cNvPr id="13" name="TextBox 12"/>
            <p:cNvSpPr txBox="1"/>
            <p:nvPr/>
          </p:nvSpPr>
          <p:spPr>
            <a:xfrm>
              <a:off x="6021611" y="2623759"/>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Skalierbare Web-basierte Anwendungen</a:t>
              </a:r>
            </a:p>
          </p:txBody>
        </p:sp>
        <p:sp>
          <p:nvSpPr>
            <p:cNvPr id="41" name="Freeform 40"/>
            <p:cNvSpPr/>
            <p:nvPr/>
          </p:nvSpPr>
          <p:spPr>
            <a:xfrm>
              <a:off x="6854971" y="916225"/>
              <a:ext cx="1111068" cy="1111064"/>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grpSp>
        <p:nvGrpSpPr>
          <p:cNvPr id="46" name="Group 45"/>
          <p:cNvGrpSpPr/>
          <p:nvPr/>
        </p:nvGrpSpPr>
        <p:grpSpPr>
          <a:xfrm>
            <a:off x="8828607" y="915814"/>
            <a:ext cx="2807662" cy="2291778"/>
            <a:chOff x="8826859" y="916025"/>
            <a:chExt cx="2808312" cy="2292309"/>
          </a:xfrm>
        </p:grpSpPr>
        <p:sp>
          <p:nvSpPr>
            <p:cNvPr id="24" name="Title 1"/>
            <p:cNvSpPr txBox="1">
              <a:spLocks/>
            </p:cNvSpPr>
            <p:nvPr/>
          </p:nvSpPr>
          <p:spPr>
            <a:xfrm>
              <a:off x="9189727" y="21801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a:solidFill>
                    <a:srgbClr val="FFFFFF"/>
                  </a:solidFill>
                  <a:latin typeface="Segoe UI Semibold" panose="020B0702040204020203" pitchFamily="34" charset="0"/>
                  <a:cs typeface="Segoe UI Semibold" panose="020B0702040204020203" pitchFamily="34" charset="0"/>
                </a:rPr>
                <a:t>Mobile Apps</a:t>
              </a:r>
            </a:p>
          </p:txBody>
        </p:sp>
        <p:sp>
          <p:nvSpPr>
            <p:cNvPr id="25" name="TextBox 24"/>
            <p:cNvSpPr txBox="1"/>
            <p:nvPr/>
          </p:nvSpPr>
          <p:spPr>
            <a:xfrm>
              <a:off x="8826859" y="2623559"/>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Backend-Services für</a:t>
              </a:r>
              <a:br>
                <a:rPr lang="de-DE" sz="1600" dirty="0">
                  <a:solidFill>
                    <a:srgbClr val="FFFFFF"/>
                  </a:solidFill>
                  <a:latin typeface="Segoe UI Light"/>
                </a:rPr>
              </a:br>
              <a:r>
                <a:rPr lang="de-DE" sz="1600" dirty="0">
                  <a:solidFill>
                    <a:srgbClr val="FFFFFF"/>
                  </a:solidFill>
                  <a:latin typeface="Segoe UI Light"/>
                </a:rPr>
                <a:t>beliebige Endgeräte</a:t>
              </a:r>
            </a:p>
          </p:txBody>
        </p:sp>
        <p:sp>
          <p:nvSpPr>
            <p:cNvPr id="42" name="Freeform 41"/>
            <p:cNvSpPr/>
            <p:nvPr/>
          </p:nvSpPr>
          <p:spPr>
            <a:xfrm rot="5400000" flipH="1">
              <a:off x="9639916" y="1109160"/>
              <a:ext cx="1111464" cy="725194"/>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grpSp>
        <p:nvGrpSpPr>
          <p:cNvPr id="47" name="Group 46"/>
          <p:cNvGrpSpPr/>
          <p:nvPr/>
        </p:nvGrpSpPr>
        <p:grpSpPr>
          <a:xfrm>
            <a:off x="6027072" y="3771747"/>
            <a:ext cx="2807662" cy="2242913"/>
            <a:chOff x="6024675" y="3772620"/>
            <a:chExt cx="2808312" cy="2243432"/>
          </a:xfrm>
        </p:grpSpPr>
        <p:sp>
          <p:nvSpPr>
            <p:cNvPr id="29" name="Title 1"/>
            <p:cNvSpPr txBox="1">
              <a:spLocks/>
            </p:cNvSpPr>
            <p:nvPr/>
          </p:nvSpPr>
          <p:spPr>
            <a:xfrm>
              <a:off x="6387543" y="49878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err="1">
                  <a:solidFill>
                    <a:srgbClr val="FFFFFF"/>
                  </a:solidFill>
                  <a:latin typeface="Segoe UI Semibold" panose="020B0702040204020203" pitchFamily="34" charset="0"/>
                  <a:cs typeface="Segoe UI Semibold" panose="020B0702040204020203" pitchFamily="34" charset="0"/>
                </a:rPr>
                <a:t>Logic</a:t>
              </a:r>
              <a:r>
                <a:rPr lang="de-DE" sz="2000" cap="all" dirty="0">
                  <a:solidFill>
                    <a:srgbClr val="FFFFFF"/>
                  </a:solidFill>
                  <a:latin typeface="Segoe UI Semibold" panose="020B0702040204020203" pitchFamily="34" charset="0"/>
                  <a:cs typeface="Segoe UI Semibold" panose="020B0702040204020203" pitchFamily="34" charset="0"/>
                </a:rPr>
                <a:t> Apps</a:t>
              </a:r>
            </a:p>
          </p:txBody>
        </p:sp>
        <p:sp>
          <p:nvSpPr>
            <p:cNvPr id="30" name="TextBox 29"/>
            <p:cNvSpPr txBox="1"/>
            <p:nvPr/>
          </p:nvSpPr>
          <p:spPr>
            <a:xfrm>
              <a:off x="6024675" y="5431277"/>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Automatisierte Workflows</a:t>
              </a:r>
              <a:br>
                <a:rPr lang="de-DE" sz="1600" dirty="0">
                  <a:solidFill>
                    <a:srgbClr val="FFFFFF"/>
                  </a:solidFill>
                  <a:latin typeface="Segoe UI Light"/>
                </a:rPr>
              </a:br>
              <a:r>
                <a:rPr lang="de-DE" sz="1600" dirty="0">
                  <a:solidFill>
                    <a:srgbClr val="FFFFFF"/>
                  </a:solidFill>
                  <a:latin typeface="Segoe UI Light"/>
                </a:rPr>
                <a:t>für Business Apps</a:t>
              </a:r>
            </a:p>
          </p:txBody>
        </p:sp>
        <p:sp>
          <p:nvSpPr>
            <p:cNvPr id="43" name="Freeform 42"/>
            <p:cNvSpPr/>
            <p:nvPr/>
          </p:nvSpPr>
          <p:spPr>
            <a:xfrm>
              <a:off x="6913678" y="3772620"/>
              <a:ext cx="1024178" cy="1025386"/>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sp>
        <p:nvSpPr>
          <p:cNvPr id="44" name="TextBox 43"/>
          <p:cNvSpPr txBox="1"/>
          <p:nvPr/>
        </p:nvSpPr>
        <p:spPr>
          <a:xfrm>
            <a:off x="4296217" y="549148"/>
            <a:ext cx="1104710" cy="5759704"/>
          </a:xfrm>
          <a:prstGeom prst="rect">
            <a:avLst/>
          </a:prstGeom>
        </p:spPr>
        <p:txBody>
          <a:bodyPr vert="horz" lIns="0" tIns="45709" rIns="0" bIns="45709" rtlCol="0" anchor="ctr">
            <a:noAutofit/>
          </a:bodyPr>
          <a:lstStyle>
            <a:defPPr>
              <a:defRPr lang="de-DE"/>
            </a:defPPr>
            <a:lvl1pPr algn="ctr" defTabSz="914400">
              <a:lnSpc>
                <a:spcPct val="90000"/>
              </a:lnSpc>
              <a:spcBef>
                <a:spcPct val="0"/>
              </a:spcBef>
              <a:buNone/>
              <a:defRPr sz="2800">
                <a:solidFill>
                  <a:schemeClr val="bg1"/>
                </a:solidFill>
                <a:latin typeface="Segoe UI Semibold" panose="020B0702040204020203" pitchFamily="34" charset="0"/>
                <a:ea typeface="+mj-ea"/>
                <a:cs typeface="Segoe UI Semibold" panose="020B0702040204020203" pitchFamily="34" charset="0"/>
              </a:defRPr>
            </a:lvl1pPr>
          </a:lstStyle>
          <a:p>
            <a:pPr defTabSz="914217"/>
            <a:r>
              <a:rPr lang="de-DE" sz="9598" dirty="0">
                <a:solidFill>
                  <a:srgbClr val="FFFFFF"/>
                </a:solidFill>
              </a:rPr>
              <a:t>=</a:t>
            </a:r>
          </a:p>
        </p:txBody>
      </p:sp>
    </p:spTree>
    <p:custDataLst>
      <p:tags r:id="rId1"/>
    </p:custDataLst>
    <p:extLst>
      <p:ext uri="{BB962C8B-B14F-4D97-AF65-F5344CB8AC3E}">
        <p14:creationId xmlns:p14="http://schemas.microsoft.com/office/powerpoint/2010/main" val="165627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par>
                                <p:cTn id="8" presetID="16" presetClass="entr" presetSubtype="4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hteck 57"/>
          <p:cNvSpPr/>
          <p:nvPr/>
        </p:nvSpPr>
        <p:spPr>
          <a:xfrm>
            <a:off x="549275" y="2438400"/>
            <a:ext cx="9744968" cy="27556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endParaRPr lang="de-DE" sz="1400" dirty="0">
              <a:solidFill>
                <a:srgbClr val="FFFFFF"/>
              </a:solidFill>
              <a:latin typeface="Segoe UI Semibold" panose="020B0702040204020203" pitchFamily="34" charset="0"/>
              <a:cs typeface="Segoe UI Semibold" panose="020B0702040204020203" pitchFamily="34" charset="0"/>
            </a:endParaRPr>
          </a:p>
        </p:txBody>
      </p:sp>
      <p:sp>
        <p:nvSpPr>
          <p:cNvPr id="2" name="Title 1"/>
          <p:cNvSpPr>
            <a:spLocks noGrp="1"/>
          </p:cNvSpPr>
          <p:nvPr>
            <p:ph type="title"/>
          </p:nvPr>
        </p:nvSpPr>
        <p:spPr/>
        <p:txBody>
          <a:bodyPr/>
          <a:lstStyle/>
          <a:p>
            <a:r>
              <a:rPr lang="de-DE" dirty="0" smtClean="0"/>
              <a:t>Entwicklersicht</a:t>
            </a:r>
            <a:endParaRPr lang="de-DE" dirty="0"/>
          </a:p>
        </p:txBody>
      </p:sp>
      <p:sp>
        <p:nvSpPr>
          <p:cNvPr id="9" name="Rectangle 8"/>
          <p:cNvSpPr/>
          <p:nvPr/>
        </p:nvSpPr>
        <p:spPr>
          <a:xfrm>
            <a:off x="1992494" y="4033518"/>
            <a:ext cx="8207012" cy="10601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11" name="Rectangle 10"/>
          <p:cNvSpPr/>
          <p:nvPr/>
        </p:nvSpPr>
        <p:spPr>
          <a:xfrm>
            <a:off x="1993313" y="2514600"/>
            <a:ext cx="2673571" cy="14315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12" name="Rectangle 11"/>
          <p:cNvSpPr/>
          <p:nvPr/>
        </p:nvSpPr>
        <p:spPr>
          <a:xfrm>
            <a:off x="7525935" y="2514600"/>
            <a:ext cx="2673571" cy="14315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13" name="Rectangle 12"/>
          <p:cNvSpPr/>
          <p:nvPr/>
        </p:nvSpPr>
        <p:spPr>
          <a:xfrm>
            <a:off x="4757627" y="2514600"/>
            <a:ext cx="2673571" cy="14315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4" name="Freeform 3"/>
          <p:cNvSpPr/>
          <p:nvPr/>
        </p:nvSpPr>
        <p:spPr>
          <a:xfrm>
            <a:off x="3031254" y="2745502"/>
            <a:ext cx="600524" cy="600522"/>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5" name="Freeform 4"/>
          <p:cNvSpPr/>
          <p:nvPr/>
        </p:nvSpPr>
        <p:spPr>
          <a:xfrm rot="5400000" flipH="1">
            <a:off x="5787376" y="2845432"/>
            <a:ext cx="614072" cy="400664"/>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6" name="Freeform 5"/>
          <p:cNvSpPr/>
          <p:nvPr/>
        </p:nvSpPr>
        <p:spPr>
          <a:xfrm>
            <a:off x="8613367" y="2767185"/>
            <a:ext cx="556504" cy="557160"/>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7" name="Freeform 6"/>
          <p:cNvSpPr/>
          <p:nvPr/>
        </p:nvSpPr>
        <p:spPr>
          <a:xfrm>
            <a:off x="5870219" y="4191000"/>
            <a:ext cx="479746" cy="535656"/>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15" name="TextBox 14"/>
          <p:cNvSpPr txBox="1"/>
          <p:nvPr/>
        </p:nvSpPr>
        <p:spPr>
          <a:xfrm>
            <a:off x="5243720" y="4724400"/>
            <a:ext cx="1704561" cy="369247"/>
          </a:xfrm>
          <a:prstGeom prst="rect">
            <a:avLst/>
          </a:prstGeom>
          <a:noFill/>
        </p:spPr>
        <p:txBody>
          <a:bodyPr wrap="square" rtlCol="0">
            <a:noAutofit/>
          </a:bodyPr>
          <a:lstStyle/>
          <a:p>
            <a:pPr algn="ctr" defTabSz="1218743"/>
            <a:r>
              <a:rPr lang="de-DE" sz="1600" cap="all" dirty="0">
                <a:solidFill>
                  <a:srgbClr val="FFFFFF"/>
                </a:solidFill>
                <a:latin typeface="Segoe UI Semibold" panose="020B0702040204020203" pitchFamily="34" charset="0"/>
                <a:cs typeface="Segoe UI Semibold" panose="020B0702040204020203" pitchFamily="34" charset="0"/>
              </a:rPr>
              <a:t>API Apps</a:t>
            </a:r>
          </a:p>
        </p:txBody>
      </p:sp>
      <p:sp>
        <p:nvSpPr>
          <p:cNvPr id="16" name="TextBox 15"/>
          <p:cNvSpPr txBox="1"/>
          <p:nvPr/>
        </p:nvSpPr>
        <p:spPr>
          <a:xfrm>
            <a:off x="2005810" y="3440753"/>
            <a:ext cx="2659435" cy="369247"/>
          </a:xfrm>
          <a:prstGeom prst="rect">
            <a:avLst/>
          </a:prstGeom>
          <a:noFill/>
        </p:spPr>
        <p:txBody>
          <a:bodyPr wrap="square" rtlCol="0">
            <a:noAutofit/>
          </a:bodyPr>
          <a:lstStyle/>
          <a:p>
            <a:pPr algn="ctr" defTabSz="1218743"/>
            <a:r>
              <a:rPr lang="de-DE" sz="1600" cap="all" dirty="0">
                <a:solidFill>
                  <a:srgbClr val="FFFFFF"/>
                </a:solidFill>
                <a:latin typeface="Segoe UI Semibold" panose="020B0702040204020203" pitchFamily="34" charset="0"/>
                <a:cs typeface="Segoe UI Semibold" panose="020B0702040204020203" pitchFamily="34" charset="0"/>
              </a:rPr>
              <a:t>Web Apps</a:t>
            </a:r>
          </a:p>
        </p:txBody>
      </p:sp>
      <p:sp>
        <p:nvSpPr>
          <p:cNvPr id="17" name="TextBox 16"/>
          <p:cNvSpPr txBox="1"/>
          <p:nvPr/>
        </p:nvSpPr>
        <p:spPr>
          <a:xfrm>
            <a:off x="7525115" y="3439390"/>
            <a:ext cx="2659435" cy="369247"/>
          </a:xfrm>
          <a:prstGeom prst="rect">
            <a:avLst/>
          </a:prstGeom>
          <a:noFill/>
        </p:spPr>
        <p:txBody>
          <a:bodyPr wrap="square" rtlCol="0">
            <a:noAutofit/>
          </a:bodyPr>
          <a:lstStyle/>
          <a:p>
            <a:pPr algn="ctr" defTabSz="1218743"/>
            <a:r>
              <a:rPr lang="de-DE" sz="1600" cap="all" dirty="0" err="1">
                <a:solidFill>
                  <a:srgbClr val="FFFFFF"/>
                </a:solidFill>
                <a:latin typeface="Segoe UI Semibold" panose="020B0702040204020203" pitchFamily="34" charset="0"/>
                <a:cs typeface="Segoe UI Semibold" panose="020B0702040204020203" pitchFamily="34" charset="0"/>
              </a:rPr>
              <a:t>Logic</a:t>
            </a:r>
            <a:r>
              <a:rPr lang="de-DE" sz="1600" cap="all" dirty="0">
                <a:solidFill>
                  <a:srgbClr val="FFFFFF"/>
                </a:solidFill>
                <a:latin typeface="Segoe UI Semibold" panose="020B0702040204020203" pitchFamily="34" charset="0"/>
                <a:cs typeface="Segoe UI Semibold" panose="020B0702040204020203" pitchFamily="34" charset="0"/>
              </a:rPr>
              <a:t> Apps</a:t>
            </a:r>
          </a:p>
        </p:txBody>
      </p:sp>
      <p:sp>
        <p:nvSpPr>
          <p:cNvPr id="18" name="TextBox 17"/>
          <p:cNvSpPr txBox="1"/>
          <p:nvPr/>
        </p:nvSpPr>
        <p:spPr>
          <a:xfrm>
            <a:off x="4756809" y="3439390"/>
            <a:ext cx="2659435" cy="369247"/>
          </a:xfrm>
          <a:prstGeom prst="rect">
            <a:avLst/>
          </a:prstGeom>
          <a:noFill/>
        </p:spPr>
        <p:txBody>
          <a:bodyPr wrap="square" rtlCol="0">
            <a:noAutofit/>
          </a:bodyPr>
          <a:lstStyle/>
          <a:p>
            <a:pPr algn="ctr" defTabSz="1218743"/>
            <a:r>
              <a:rPr lang="de-DE" sz="1600" cap="all" dirty="0">
                <a:solidFill>
                  <a:srgbClr val="FFFFFF"/>
                </a:solidFill>
                <a:latin typeface="Segoe UI Semibold" panose="020B0702040204020203" pitchFamily="34" charset="0"/>
                <a:cs typeface="Segoe UI Semibold" panose="020B0702040204020203" pitchFamily="34" charset="0"/>
              </a:rPr>
              <a:t>Mobile Apps</a:t>
            </a:r>
          </a:p>
        </p:txBody>
      </p:sp>
      <p:grpSp>
        <p:nvGrpSpPr>
          <p:cNvPr id="62" name="Gruppieren 61"/>
          <p:cNvGrpSpPr/>
          <p:nvPr/>
        </p:nvGrpSpPr>
        <p:grpSpPr>
          <a:xfrm>
            <a:off x="1991422" y="1256110"/>
            <a:ext cx="2673823" cy="1258490"/>
            <a:chOff x="1991422" y="1256110"/>
            <a:chExt cx="2673823" cy="1258490"/>
          </a:xfrm>
        </p:grpSpPr>
        <p:sp>
          <p:nvSpPr>
            <p:cNvPr id="3" name="Rechteck 2"/>
            <p:cNvSpPr/>
            <p:nvPr/>
          </p:nvSpPr>
          <p:spPr>
            <a:xfrm>
              <a:off x="1991422" y="1256110"/>
              <a:ext cx="2673823" cy="94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r>
                <a:rPr lang="de-DE" sz="1400" dirty="0" smtClean="0">
                  <a:solidFill>
                    <a:srgbClr val="FFFFFF"/>
                  </a:solidFill>
                  <a:latin typeface="Segoe UI Semibold" panose="020B0702040204020203" pitchFamily="34" charset="0"/>
                  <a:cs typeface="Segoe UI Semibold" panose="020B0702040204020203" pitchFamily="34" charset="0"/>
                </a:rPr>
                <a:t>Browser</a:t>
              </a:r>
              <a:endParaRPr lang="de-DE" sz="1400" dirty="0">
                <a:solidFill>
                  <a:srgbClr val="FFFFFF"/>
                </a:solidFill>
                <a:latin typeface="Segoe UI Semibold" panose="020B0702040204020203" pitchFamily="34" charset="0"/>
                <a:cs typeface="Segoe UI Semibold" panose="020B0702040204020203" pitchFamily="34" charset="0"/>
              </a:endParaRPr>
            </a:p>
          </p:txBody>
        </p:sp>
        <p:sp>
          <p:nvSpPr>
            <p:cNvPr id="19" name="Freeform 17"/>
            <p:cNvSpPr/>
            <p:nvPr/>
          </p:nvSpPr>
          <p:spPr>
            <a:xfrm>
              <a:off x="3096173" y="1421899"/>
              <a:ext cx="478708" cy="378006"/>
            </a:xfrm>
            <a:custGeom>
              <a:avLst/>
              <a:gdLst>
                <a:gd name="connsiteX0" fmla="*/ 1476623 w 3126452"/>
                <a:gd name="connsiteY0" fmla="*/ 885287 h 2468775"/>
                <a:gd name="connsiteX1" fmla="*/ 1478928 w 3126452"/>
                <a:gd name="connsiteY1" fmla="*/ 1628277 h 2468775"/>
                <a:gd name="connsiteX2" fmla="*/ 1679645 w 3126452"/>
                <a:gd name="connsiteY2" fmla="*/ 1543063 h 2468775"/>
                <a:gd name="connsiteX3" fmla="*/ 1825549 w 3126452"/>
                <a:gd name="connsiteY3" fmla="*/ 1886733 h 2468775"/>
                <a:gd name="connsiteX4" fmla="*/ 1954733 w 3126452"/>
                <a:gd name="connsiteY4" fmla="*/ 1831889 h 2468775"/>
                <a:gd name="connsiteX5" fmla="*/ 1808829 w 3126452"/>
                <a:gd name="connsiteY5" fmla="*/ 1488219 h 2468775"/>
                <a:gd name="connsiteX6" fmla="*/ 2009547 w 3126452"/>
                <a:gd name="connsiteY6" fmla="*/ 1403005 h 2468775"/>
                <a:gd name="connsiteX7" fmla="*/ 139420 w 3126452"/>
                <a:gd name="connsiteY7" fmla="*/ 440470 h 2468775"/>
                <a:gd name="connsiteX8" fmla="*/ 2987898 w 3126452"/>
                <a:gd name="connsiteY8" fmla="*/ 440470 h 2468775"/>
                <a:gd name="connsiteX9" fmla="*/ 3126452 w 3126452"/>
                <a:gd name="connsiteY9" fmla="*/ 579024 h 2468775"/>
                <a:gd name="connsiteX10" fmla="*/ 3126452 w 3126452"/>
                <a:gd name="connsiteY10" fmla="*/ 2330221 h 2468775"/>
                <a:gd name="connsiteX11" fmla="*/ 2987898 w 3126452"/>
                <a:gd name="connsiteY11" fmla="*/ 2468775 h 2468775"/>
                <a:gd name="connsiteX12" fmla="*/ 139420 w 3126452"/>
                <a:gd name="connsiteY12" fmla="*/ 2468775 h 2468775"/>
                <a:gd name="connsiteX13" fmla="*/ 866 w 3126452"/>
                <a:gd name="connsiteY13" fmla="*/ 2330221 h 2468775"/>
                <a:gd name="connsiteX14" fmla="*/ 866 w 3126452"/>
                <a:gd name="connsiteY14" fmla="*/ 579024 h 2468775"/>
                <a:gd name="connsiteX15" fmla="*/ 139420 w 3126452"/>
                <a:gd name="connsiteY15" fmla="*/ 440470 h 2468775"/>
                <a:gd name="connsiteX16" fmla="*/ 2108209 w 3126452"/>
                <a:gd name="connsiteY16" fmla="*/ 235693 h 2468775"/>
                <a:gd name="connsiteX17" fmla="*/ 2108209 w 3126452"/>
                <a:gd name="connsiteY17" fmla="*/ 284637 h 2468775"/>
                <a:gd name="connsiteX18" fmla="*/ 2324233 w 3126452"/>
                <a:gd name="connsiteY18" fmla="*/ 284637 h 2468775"/>
                <a:gd name="connsiteX19" fmla="*/ 2324233 w 3126452"/>
                <a:gd name="connsiteY19" fmla="*/ 235693 h 2468775"/>
                <a:gd name="connsiteX20" fmla="*/ 2475873 w 3126452"/>
                <a:gd name="connsiteY20" fmla="*/ 112242 h 2468775"/>
                <a:gd name="connsiteX21" fmla="*/ 2604641 w 3126452"/>
                <a:gd name="connsiteY21" fmla="*/ 112242 h 2468775"/>
                <a:gd name="connsiteX22" fmla="*/ 2604641 w 3126452"/>
                <a:gd name="connsiteY22" fmla="*/ 241009 h 2468775"/>
                <a:gd name="connsiteX23" fmla="*/ 2475873 w 3126452"/>
                <a:gd name="connsiteY23" fmla="*/ 241009 h 2468775"/>
                <a:gd name="connsiteX24" fmla="*/ 2771653 w 3126452"/>
                <a:gd name="connsiteY24" fmla="*/ 71269 h 2468775"/>
                <a:gd name="connsiteX25" fmla="*/ 2738340 w 3126452"/>
                <a:gd name="connsiteY25" fmla="*/ 104582 h 2468775"/>
                <a:gd name="connsiteX26" fmla="*/ 2809609 w 3126452"/>
                <a:gd name="connsiteY26" fmla="*/ 175852 h 2468775"/>
                <a:gd name="connsiteX27" fmla="*/ 2738340 w 3126452"/>
                <a:gd name="connsiteY27" fmla="*/ 247121 h 2468775"/>
                <a:gd name="connsiteX28" fmla="*/ 2773200 w 3126452"/>
                <a:gd name="connsiteY28" fmla="*/ 281982 h 2468775"/>
                <a:gd name="connsiteX29" fmla="*/ 2844469 w 3126452"/>
                <a:gd name="connsiteY29" fmla="*/ 210712 h 2468775"/>
                <a:gd name="connsiteX30" fmla="*/ 2915738 w 3126452"/>
                <a:gd name="connsiteY30" fmla="*/ 281982 h 2468775"/>
                <a:gd name="connsiteX31" fmla="*/ 2949051 w 3126452"/>
                <a:gd name="connsiteY31" fmla="*/ 248668 h 2468775"/>
                <a:gd name="connsiteX32" fmla="*/ 2877782 w 3126452"/>
                <a:gd name="connsiteY32" fmla="*/ 177399 h 2468775"/>
                <a:gd name="connsiteX33" fmla="*/ 2949051 w 3126452"/>
                <a:gd name="connsiteY33" fmla="*/ 106130 h 2468775"/>
                <a:gd name="connsiteX34" fmla="*/ 2914191 w 3126452"/>
                <a:gd name="connsiteY34" fmla="*/ 71269 h 2468775"/>
                <a:gd name="connsiteX35" fmla="*/ 2842922 w 3126452"/>
                <a:gd name="connsiteY35" fmla="*/ 142539 h 2468775"/>
                <a:gd name="connsiteX36" fmla="*/ 2432245 w 3126452"/>
                <a:gd name="connsiteY36" fmla="*/ 68613 h 2468775"/>
                <a:gd name="connsiteX37" fmla="*/ 2432245 w 3126452"/>
                <a:gd name="connsiteY37" fmla="*/ 284637 h 2468775"/>
                <a:gd name="connsiteX38" fmla="*/ 2648269 w 3126452"/>
                <a:gd name="connsiteY38" fmla="*/ 284637 h 2468775"/>
                <a:gd name="connsiteX39" fmla="*/ 2648269 w 3126452"/>
                <a:gd name="connsiteY39" fmla="*/ 68613 h 2468775"/>
                <a:gd name="connsiteX40" fmla="*/ 129682 w 3126452"/>
                <a:gd name="connsiteY40" fmla="*/ 0 h 2468775"/>
                <a:gd name="connsiteX41" fmla="*/ 2995904 w 3126452"/>
                <a:gd name="connsiteY41" fmla="*/ 0 h 2468775"/>
                <a:gd name="connsiteX42" fmla="*/ 3125586 w 3126452"/>
                <a:gd name="connsiteY42" fmla="*/ 129682 h 2468775"/>
                <a:gd name="connsiteX43" fmla="*/ 3125586 w 3126452"/>
                <a:gd name="connsiteY43" fmla="*/ 434454 h 2468775"/>
                <a:gd name="connsiteX44" fmla="*/ 3104230 w 3126452"/>
                <a:gd name="connsiteY44" fmla="*/ 402780 h 2468775"/>
                <a:gd name="connsiteX45" fmla="*/ 3001050 w 3126452"/>
                <a:gd name="connsiteY45" fmla="*/ 360041 h 2468775"/>
                <a:gd name="connsiteX46" fmla="*/ 124536 w 3126452"/>
                <a:gd name="connsiteY46" fmla="*/ 360041 h 2468775"/>
                <a:gd name="connsiteX47" fmla="*/ 21356 w 3126452"/>
                <a:gd name="connsiteY47" fmla="*/ 402780 h 2468775"/>
                <a:gd name="connsiteX48" fmla="*/ 0 w 3126452"/>
                <a:gd name="connsiteY48" fmla="*/ 434454 h 2468775"/>
                <a:gd name="connsiteX49" fmla="*/ 0 w 3126452"/>
                <a:gd name="connsiteY49" fmla="*/ 129682 h 2468775"/>
                <a:gd name="connsiteX50" fmla="*/ 129682 w 3126452"/>
                <a:gd name="connsiteY50" fmla="*/ 0 h 246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126452" h="2468775">
                  <a:moveTo>
                    <a:pt x="1476623" y="885287"/>
                  </a:moveTo>
                  <a:lnTo>
                    <a:pt x="1478928" y="1628277"/>
                  </a:lnTo>
                  <a:lnTo>
                    <a:pt x="1679645" y="1543063"/>
                  </a:lnTo>
                  <a:lnTo>
                    <a:pt x="1825549" y="1886733"/>
                  </a:lnTo>
                  <a:lnTo>
                    <a:pt x="1954733" y="1831889"/>
                  </a:lnTo>
                  <a:lnTo>
                    <a:pt x="1808829" y="1488219"/>
                  </a:lnTo>
                  <a:lnTo>
                    <a:pt x="2009547" y="1403005"/>
                  </a:lnTo>
                  <a:close/>
                  <a:moveTo>
                    <a:pt x="139420" y="440470"/>
                  </a:moveTo>
                  <a:lnTo>
                    <a:pt x="2987898" y="440470"/>
                  </a:lnTo>
                  <a:cubicBezTo>
                    <a:pt x="3064419" y="440470"/>
                    <a:pt x="3126452" y="502503"/>
                    <a:pt x="3126452" y="579024"/>
                  </a:cubicBezTo>
                  <a:lnTo>
                    <a:pt x="3126452" y="2330221"/>
                  </a:lnTo>
                  <a:cubicBezTo>
                    <a:pt x="3126452" y="2406742"/>
                    <a:pt x="3064419" y="2468775"/>
                    <a:pt x="2987898" y="2468775"/>
                  </a:cubicBezTo>
                  <a:lnTo>
                    <a:pt x="139420" y="2468775"/>
                  </a:lnTo>
                  <a:cubicBezTo>
                    <a:pt x="62899" y="2468775"/>
                    <a:pt x="866" y="2406742"/>
                    <a:pt x="866" y="2330221"/>
                  </a:cubicBezTo>
                  <a:lnTo>
                    <a:pt x="866" y="579024"/>
                  </a:lnTo>
                  <a:cubicBezTo>
                    <a:pt x="866" y="502503"/>
                    <a:pt x="62899" y="440470"/>
                    <a:pt x="139420" y="440470"/>
                  </a:cubicBezTo>
                  <a:close/>
                  <a:moveTo>
                    <a:pt x="2108209" y="235693"/>
                  </a:moveTo>
                  <a:lnTo>
                    <a:pt x="2108209" y="284637"/>
                  </a:lnTo>
                  <a:lnTo>
                    <a:pt x="2324233" y="284637"/>
                  </a:lnTo>
                  <a:lnTo>
                    <a:pt x="2324233" y="235693"/>
                  </a:lnTo>
                  <a:close/>
                  <a:moveTo>
                    <a:pt x="2475873" y="112242"/>
                  </a:moveTo>
                  <a:lnTo>
                    <a:pt x="2604641" y="112242"/>
                  </a:lnTo>
                  <a:lnTo>
                    <a:pt x="2604641" y="241009"/>
                  </a:lnTo>
                  <a:lnTo>
                    <a:pt x="2475873" y="241009"/>
                  </a:lnTo>
                  <a:close/>
                  <a:moveTo>
                    <a:pt x="2771653" y="71269"/>
                  </a:moveTo>
                  <a:lnTo>
                    <a:pt x="2738340" y="104582"/>
                  </a:lnTo>
                  <a:lnTo>
                    <a:pt x="2809609" y="175852"/>
                  </a:lnTo>
                  <a:lnTo>
                    <a:pt x="2738340" y="247121"/>
                  </a:lnTo>
                  <a:lnTo>
                    <a:pt x="2773200" y="281982"/>
                  </a:lnTo>
                  <a:lnTo>
                    <a:pt x="2844469" y="210712"/>
                  </a:lnTo>
                  <a:lnTo>
                    <a:pt x="2915738" y="281982"/>
                  </a:lnTo>
                  <a:lnTo>
                    <a:pt x="2949051" y="248668"/>
                  </a:lnTo>
                  <a:lnTo>
                    <a:pt x="2877782" y="177399"/>
                  </a:lnTo>
                  <a:lnTo>
                    <a:pt x="2949051" y="106130"/>
                  </a:lnTo>
                  <a:lnTo>
                    <a:pt x="2914191" y="71269"/>
                  </a:lnTo>
                  <a:lnTo>
                    <a:pt x="2842922" y="142539"/>
                  </a:lnTo>
                  <a:close/>
                  <a:moveTo>
                    <a:pt x="2432245" y="68613"/>
                  </a:moveTo>
                  <a:lnTo>
                    <a:pt x="2432245" y="284637"/>
                  </a:lnTo>
                  <a:lnTo>
                    <a:pt x="2648269" y="284637"/>
                  </a:lnTo>
                  <a:lnTo>
                    <a:pt x="2648269" y="68613"/>
                  </a:lnTo>
                  <a:close/>
                  <a:moveTo>
                    <a:pt x="129682" y="0"/>
                  </a:moveTo>
                  <a:lnTo>
                    <a:pt x="2995904" y="0"/>
                  </a:lnTo>
                  <a:cubicBezTo>
                    <a:pt x="3067525" y="0"/>
                    <a:pt x="3125586" y="58061"/>
                    <a:pt x="3125586" y="129682"/>
                  </a:cubicBezTo>
                  <a:lnTo>
                    <a:pt x="3125586" y="434454"/>
                  </a:lnTo>
                  <a:lnTo>
                    <a:pt x="3104230" y="402780"/>
                  </a:lnTo>
                  <a:cubicBezTo>
                    <a:pt x="3077824" y="376374"/>
                    <a:pt x="3041345" y="360041"/>
                    <a:pt x="3001050" y="360041"/>
                  </a:cubicBezTo>
                  <a:lnTo>
                    <a:pt x="124536" y="360041"/>
                  </a:lnTo>
                  <a:cubicBezTo>
                    <a:pt x="84242" y="360041"/>
                    <a:pt x="47762" y="376374"/>
                    <a:pt x="21356" y="402780"/>
                  </a:cubicBezTo>
                  <a:lnTo>
                    <a:pt x="0" y="434454"/>
                  </a:lnTo>
                  <a:lnTo>
                    <a:pt x="0" y="129682"/>
                  </a:lnTo>
                  <a:cubicBezTo>
                    <a:pt x="0" y="58061"/>
                    <a:pt x="58061" y="0"/>
                    <a:pt x="1296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a:stCxn id="3" idx="2"/>
              <a:endCxn id="11" idx="0"/>
            </p:cNvCxnSpPr>
            <p:nvPr/>
          </p:nvCxnSpPr>
          <p:spPr>
            <a:xfrm>
              <a:off x="3328334" y="2198048"/>
              <a:ext cx="1765" cy="316552"/>
            </a:xfrm>
            <a:prstGeom prst="straightConnector1">
              <a:avLst/>
            </a:prstGeom>
            <a:ln w="31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4" name="Gruppieren 63"/>
          <p:cNvGrpSpPr/>
          <p:nvPr/>
        </p:nvGrpSpPr>
        <p:grpSpPr>
          <a:xfrm>
            <a:off x="7521533" y="1256109"/>
            <a:ext cx="2673570" cy="1258491"/>
            <a:chOff x="7521533" y="1256109"/>
            <a:chExt cx="2673570" cy="1258491"/>
          </a:xfrm>
        </p:grpSpPr>
        <p:sp>
          <p:nvSpPr>
            <p:cNvPr id="28" name="Rechteck 27"/>
            <p:cNvSpPr/>
            <p:nvPr/>
          </p:nvSpPr>
          <p:spPr>
            <a:xfrm>
              <a:off x="7521533" y="1256109"/>
              <a:ext cx="2673570" cy="94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r>
                <a:rPr lang="de-DE" sz="1400" dirty="0">
                  <a:solidFill>
                    <a:srgbClr val="FFFFFF"/>
                  </a:solidFill>
                  <a:latin typeface="Segoe UI Semibold" panose="020B0702040204020203" pitchFamily="34" charset="0"/>
                  <a:cs typeface="Segoe UI Semibold" panose="020B0702040204020203" pitchFamily="34" charset="0"/>
                </a:rPr>
                <a:t>Scheduler,</a:t>
              </a:r>
              <a:br>
                <a:rPr lang="de-DE" sz="1400" dirty="0">
                  <a:solidFill>
                    <a:srgbClr val="FFFFFF"/>
                  </a:solidFill>
                  <a:latin typeface="Segoe UI Semibold" panose="020B0702040204020203" pitchFamily="34" charset="0"/>
                  <a:cs typeface="Segoe UI Semibold" panose="020B0702040204020203" pitchFamily="34" charset="0"/>
                </a:rPr>
              </a:br>
              <a:r>
                <a:rPr lang="de-DE" sz="1400" dirty="0">
                  <a:solidFill>
                    <a:srgbClr val="FFFFFF"/>
                  </a:solidFill>
                  <a:latin typeface="Segoe UI Semibold" panose="020B0702040204020203" pitchFamily="34" charset="0"/>
                  <a:cs typeface="Segoe UI Semibold" panose="020B0702040204020203" pitchFamily="34" charset="0"/>
                </a:rPr>
                <a:t>Trigger etc</a:t>
              </a:r>
              <a:r>
                <a:rPr lang="de-DE" sz="1400" dirty="0" smtClean="0">
                  <a:solidFill>
                    <a:srgbClr val="FFFFFF"/>
                  </a:solidFill>
                  <a:latin typeface="Segoe UI Semibold" panose="020B0702040204020203" pitchFamily="34" charset="0"/>
                  <a:cs typeface="Segoe UI Semibold" panose="020B0702040204020203" pitchFamily="34" charset="0"/>
                </a:rPr>
                <a:t>.</a:t>
              </a:r>
              <a:endParaRPr lang="de-DE" sz="1400" dirty="0">
                <a:solidFill>
                  <a:srgbClr val="FFFFFF"/>
                </a:solidFill>
                <a:latin typeface="Segoe UI Semibold" panose="020B0702040204020203" pitchFamily="34" charset="0"/>
                <a:cs typeface="Segoe UI Semibold" panose="020B0702040204020203" pitchFamily="34" charset="0"/>
              </a:endParaRPr>
            </a:p>
          </p:txBody>
        </p:sp>
        <p:cxnSp>
          <p:nvCxnSpPr>
            <p:cNvPr id="31" name="Gerade Verbindung mit Pfeil 30"/>
            <p:cNvCxnSpPr>
              <a:stCxn id="28" idx="2"/>
              <a:endCxn id="12" idx="0"/>
            </p:cNvCxnSpPr>
            <p:nvPr/>
          </p:nvCxnSpPr>
          <p:spPr>
            <a:xfrm>
              <a:off x="8858318" y="2198047"/>
              <a:ext cx="4403" cy="316553"/>
            </a:xfrm>
            <a:prstGeom prst="straightConnector1">
              <a:avLst/>
            </a:prstGeom>
            <a:ln w="31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reeform 21"/>
            <p:cNvSpPr/>
            <p:nvPr/>
          </p:nvSpPr>
          <p:spPr>
            <a:xfrm>
              <a:off x="8669513" y="1417067"/>
              <a:ext cx="363781" cy="476862"/>
            </a:xfrm>
            <a:custGeom>
              <a:avLst/>
              <a:gdLst>
                <a:gd name="connsiteX0" fmla="*/ 1926212 w 2124237"/>
                <a:gd name="connsiteY0" fmla="*/ 1044117 h 2784552"/>
                <a:gd name="connsiteX1" fmla="*/ 1836202 w 2124237"/>
                <a:gd name="connsiteY1" fmla="*/ 1134127 h 2784552"/>
                <a:gd name="connsiteX2" fmla="*/ 1926212 w 2124237"/>
                <a:gd name="connsiteY2" fmla="*/ 1224137 h 2784552"/>
                <a:gd name="connsiteX3" fmla="*/ 2016222 w 2124237"/>
                <a:gd name="connsiteY3" fmla="*/ 1134127 h 2784552"/>
                <a:gd name="connsiteX4" fmla="*/ 1926212 w 2124237"/>
                <a:gd name="connsiteY4" fmla="*/ 1044117 h 2784552"/>
                <a:gd name="connsiteX5" fmla="*/ 630069 w 2124237"/>
                <a:gd name="connsiteY5" fmla="*/ 1044117 h 2784552"/>
                <a:gd name="connsiteX6" fmla="*/ 540059 w 2124237"/>
                <a:gd name="connsiteY6" fmla="*/ 1134127 h 2784552"/>
                <a:gd name="connsiteX7" fmla="*/ 630069 w 2124237"/>
                <a:gd name="connsiteY7" fmla="*/ 1224137 h 2784552"/>
                <a:gd name="connsiteX8" fmla="*/ 720079 w 2124237"/>
                <a:gd name="connsiteY8" fmla="*/ 1134127 h 2784552"/>
                <a:gd name="connsiteX9" fmla="*/ 630069 w 2124237"/>
                <a:gd name="connsiteY9" fmla="*/ 1044117 h 2784552"/>
                <a:gd name="connsiteX10" fmla="*/ 1296143 w 2124237"/>
                <a:gd name="connsiteY10" fmla="*/ 647840 h 2784552"/>
                <a:gd name="connsiteX11" fmla="*/ 1152127 w 2124237"/>
                <a:gd name="connsiteY11" fmla="*/ 791856 h 2784552"/>
                <a:gd name="connsiteX12" fmla="*/ 1152127 w 2124237"/>
                <a:gd name="connsiteY12" fmla="*/ 1152127 h 2784552"/>
                <a:gd name="connsiteX13" fmla="*/ 1194308 w 2124237"/>
                <a:gd name="connsiteY13" fmla="*/ 1253962 h 2784552"/>
                <a:gd name="connsiteX14" fmla="*/ 1198755 w 2124237"/>
                <a:gd name="connsiteY14" fmla="*/ 1256960 h 2784552"/>
                <a:gd name="connsiteX15" fmla="*/ 1513988 w 2124237"/>
                <a:gd name="connsiteY15" fmla="*/ 1577501 h 2784552"/>
                <a:gd name="connsiteX16" fmla="*/ 1717656 w 2124237"/>
                <a:gd name="connsiteY16" fmla="*/ 1578252 h 2784552"/>
                <a:gd name="connsiteX17" fmla="*/ 1718408 w 2124237"/>
                <a:gd name="connsiteY17" fmla="*/ 1374584 h 2784552"/>
                <a:gd name="connsiteX18" fmla="*/ 1440159 w 2124237"/>
                <a:gd name="connsiteY18" fmla="*/ 1094274 h 2784552"/>
                <a:gd name="connsiteX19" fmla="*/ 1440159 w 2124237"/>
                <a:gd name="connsiteY19" fmla="*/ 791856 h 2784552"/>
                <a:gd name="connsiteX20" fmla="*/ 1296143 w 2124237"/>
                <a:gd name="connsiteY20" fmla="*/ 647840 h 2784552"/>
                <a:gd name="connsiteX21" fmla="*/ 1278141 w 2124237"/>
                <a:gd name="connsiteY21" fmla="*/ 360041 h 2784552"/>
                <a:gd name="connsiteX22" fmla="*/ 1188131 w 2124237"/>
                <a:gd name="connsiteY22" fmla="*/ 450051 h 2784552"/>
                <a:gd name="connsiteX23" fmla="*/ 1278141 w 2124237"/>
                <a:gd name="connsiteY23" fmla="*/ 540061 h 2784552"/>
                <a:gd name="connsiteX24" fmla="*/ 1368151 w 2124237"/>
                <a:gd name="connsiteY24" fmla="*/ 450051 h 2784552"/>
                <a:gd name="connsiteX25" fmla="*/ 1278141 w 2124237"/>
                <a:gd name="connsiteY25" fmla="*/ 360041 h 2784552"/>
                <a:gd name="connsiteX26" fmla="*/ 1278142 w 2124237"/>
                <a:gd name="connsiteY26" fmla="*/ 252029 h 2784552"/>
                <a:gd name="connsiteX27" fmla="*/ 2124237 w 2124237"/>
                <a:gd name="connsiteY27" fmla="*/ 1134127 h 2784552"/>
                <a:gd name="connsiteX28" fmla="*/ 1448660 w 2124237"/>
                <a:gd name="connsiteY28" fmla="*/ 1998304 h 2784552"/>
                <a:gd name="connsiteX29" fmla="*/ 1302400 w 2124237"/>
                <a:gd name="connsiteY29" fmla="*/ 2013676 h 2784552"/>
                <a:gd name="connsiteX30" fmla="*/ 1108694 w 2124237"/>
                <a:gd name="connsiteY30" fmla="*/ 1827448 h 2784552"/>
                <a:gd name="connsiteX31" fmla="*/ 1068026 w 2124237"/>
                <a:gd name="connsiteY31" fmla="*/ 1844860 h 2784552"/>
                <a:gd name="connsiteX32" fmla="*/ 1068026 w 2124237"/>
                <a:gd name="connsiteY32" fmla="*/ 1985489 h 2784552"/>
                <a:gd name="connsiteX33" fmla="*/ 948804 w 2124237"/>
                <a:gd name="connsiteY33" fmla="*/ 1946905 h 2784552"/>
                <a:gd name="connsiteX34" fmla="*/ 432047 w 2124237"/>
                <a:gd name="connsiteY34" fmla="*/ 1134127 h 2784552"/>
                <a:gd name="connsiteX35" fmla="*/ 1278142 w 2124237"/>
                <a:gd name="connsiteY35" fmla="*/ 252029 h 2784552"/>
                <a:gd name="connsiteX36" fmla="*/ 1206134 w 2124237"/>
                <a:gd name="connsiteY36" fmla="*/ 0 h 2784552"/>
                <a:gd name="connsiteX37" fmla="*/ 1781049 w 2124237"/>
                <a:gd name="connsiteY37" fmla="*/ 152092 h 2784552"/>
                <a:gd name="connsiteX38" fmla="*/ 1819868 w 2124237"/>
                <a:gd name="connsiteY38" fmla="*/ 176731 h 2784552"/>
                <a:gd name="connsiteX39" fmla="*/ 1793832 w 2124237"/>
                <a:gd name="connsiteY39" fmla="*/ 220510 h 2784552"/>
                <a:gd name="connsiteX40" fmla="*/ 1296144 w 2124237"/>
                <a:gd name="connsiteY40" fmla="*/ 91310 h 2784552"/>
                <a:gd name="connsiteX41" fmla="*/ 252028 w 2124237"/>
                <a:gd name="connsiteY41" fmla="*/ 1161779 h 2784552"/>
                <a:gd name="connsiteX42" fmla="*/ 997948 w 2124237"/>
                <a:gd name="connsiteY42" fmla="*/ 2187956 h 2784552"/>
                <a:gd name="connsiteX43" fmla="*/ 1152128 w 2124237"/>
                <a:gd name="connsiteY43" fmla="*/ 2219176 h 2784552"/>
                <a:gd name="connsiteX44" fmla="*/ 1152128 w 2124237"/>
                <a:gd name="connsiteY44" fmla="*/ 2199725 h 2784552"/>
                <a:gd name="connsiteX45" fmla="*/ 1152128 w 2124237"/>
                <a:gd name="connsiteY45" fmla="*/ 2004782 h 2784552"/>
                <a:gd name="connsiteX46" fmla="*/ 1548172 w 2124237"/>
                <a:gd name="connsiteY46" fmla="*/ 2394667 h 2784552"/>
                <a:gd name="connsiteX47" fmla="*/ 1152128 w 2124237"/>
                <a:gd name="connsiteY47" fmla="*/ 2784552 h 2784552"/>
                <a:gd name="connsiteX48" fmla="*/ 1152128 w 2124237"/>
                <a:gd name="connsiteY48" fmla="*/ 2589610 h 2784552"/>
                <a:gd name="connsiteX49" fmla="*/ 1152128 w 2124237"/>
                <a:gd name="connsiteY49" fmla="*/ 2517431 h 2784552"/>
                <a:gd name="connsiteX50" fmla="*/ 1082814 w 2124237"/>
                <a:gd name="connsiteY50" fmla="*/ 2513774 h 2784552"/>
                <a:gd name="connsiteX51" fmla="*/ 0 w 2124237"/>
                <a:gd name="connsiteY51" fmla="*/ 1260140 h 2784552"/>
                <a:gd name="connsiteX52" fmla="*/ 1206134 w 2124237"/>
                <a:gd name="connsiteY52" fmla="*/ 0 h 27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24237" h="2784552">
                  <a:moveTo>
                    <a:pt x="1926212" y="1044117"/>
                  </a:moveTo>
                  <a:cubicBezTo>
                    <a:pt x="1876501" y="1044117"/>
                    <a:pt x="1836202" y="1084416"/>
                    <a:pt x="1836202" y="1134127"/>
                  </a:cubicBezTo>
                  <a:cubicBezTo>
                    <a:pt x="1836202" y="1183838"/>
                    <a:pt x="1876501" y="1224137"/>
                    <a:pt x="1926212" y="1224137"/>
                  </a:cubicBezTo>
                  <a:cubicBezTo>
                    <a:pt x="1975923" y="1224137"/>
                    <a:pt x="2016222" y="1183838"/>
                    <a:pt x="2016222" y="1134127"/>
                  </a:cubicBezTo>
                  <a:cubicBezTo>
                    <a:pt x="2016222" y="1084416"/>
                    <a:pt x="1975923" y="1044117"/>
                    <a:pt x="1926212" y="1044117"/>
                  </a:cubicBezTo>
                  <a:close/>
                  <a:moveTo>
                    <a:pt x="630069" y="1044117"/>
                  </a:moveTo>
                  <a:cubicBezTo>
                    <a:pt x="580358" y="1044117"/>
                    <a:pt x="540059" y="1084416"/>
                    <a:pt x="540059" y="1134127"/>
                  </a:cubicBezTo>
                  <a:cubicBezTo>
                    <a:pt x="540059" y="1183838"/>
                    <a:pt x="580358" y="1224137"/>
                    <a:pt x="630069" y="1224137"/>
                  </a:cubicBezTo>
                  <a:cubicBezTo>
                    <a:pt x="679780" y="1224137"/>
                    <a:pt x="720079" y="1183838"/>
                    <a:pt x="720079" y="1134127"/>
                  </a:cubicBezTo>
                  <a:cubicBezTo>
                    <a:pt x="720079" y="1084416"/>
                    <a:pt x="679780" y="1044117"/>
                    <a:pt x="630069" y="1044117"/>
                  </a:cubicBezTo>
                  <a:close/>
                  <a:moveTo>
                    <a:pt x="1296143" y="647840"/>
                  </a:moveTo>
                  <a:cubicBezTo>
                    <a:pt x="1216605" y="647840"/>
                    <a:pt x="1152127" y="712318"/>
                    <a:pt x="1152127" y="791856"/>
                  </a:cubicBezTo>
                  <a:lnTo>
                    <a:pt x="1152127" y="1152127"/>
                  </a:lnTo>
                  <a:cubicBezTo>
                    <a:pt x="1152127" y="1191896"/>
                    <a:pt x="1168247" y="1227900"/>
                    <a:pt x="1194308" y="1253962"/>
                  </a:cubicBezTo>
                  <a:lnTo>
                    <a:pt x="1198755" y="1256960"/>
                  </a:lnTo>
                  <a:lnTo>
                    <a:pt x="1513988" y="1577501"/>
                  </a:lnTo>
                  <a:cubicBezTo>
                    <a:pt x="1570022" y="1633950"/>
                    <a:pt x="1661207" y="1634286"/>
                    <a:pt x="1717656" y="1578252"/>
                  </a:cubicBezTo>
                  <a:cubicBezTo>
                    <a:pt x="1774105" y="1522219"/>
                    <a:pt x="1774442" y="1431034"/>
                    <a:pt x="1718408" y="1374584"/>
                  </a:cubicBezTo>
                  <a:lnTo>
                    <a:pt x="1440159" y="1094274"/>
                  </a:lnTo>
                  <a:lnTo>
                    <a:pt x="1440159" y="791856"/>
                  </a:lnTo>
                  <a:cubicBezTo>
                    <a:pt x="1440159" y="712318"/>
                    <a:pt x="1375681" y="647840"/>
                    <a:pt x="1296143" y="647840"/>
                  </a:cubicBezTo>
                  <a:close/>
                  <a:moveTo>
                    <a:pt x="1278141" y="360041"/>
                  </a:moveTo>
                  <a:cubicBezTo>
                    <a:pt x="1228430" y="360041"/>
                    <a:pt x="1188131" y="400340"/>
                    <a:pt x="1188131" y="450051"/>
                  </a:cubicBezTo>
                  <a:cubicBezTo>
                    <a:pt x="1188131" y="499762"/>
                    <a:pt x="1228430" y="540061"/>
                    <a:pt x="1278141" y="540061"/>
                  </a:cubicBezTo>
                  <a:cubicBezTo>
                    <a:pt x="1327852" y="540061"/>
                    <a:pt x="1368151" y="499762"/>
                    <a:pt x="1368151" y="450051"/>
                  </a:cubicBezTo>
                  <a:cubicBezTo>
                    <a:pt x="1368151" y="400340"/>
                    <a:pt x="1327852" y="360041"/>
                    <a:pt x="1278141" y="360041"/>
                  </a:cubicBezTo>
                  <a:close/>
                  <a:moveTo>
                    <a:pt x="1278142" y="252029"/>
                  </a:moveTo>
                  <a:cubicBezTo>
                    <a:pt x="1745427" y="252029"/>
                    <a:pt x="2124237" y="646958"/>
                    <a:pt x="2124237" y="1134127"/>
                  </a:cubicBezTo>
                  <a:cubicBezTo>
                    <a:pt x="2124237" y="1560400"/>
                    <a:pt x="1834211" y="1916052"/>
                    <a:pt x="1448660" y="1998304"/>
                  </a:cubicBezTo>
                  <a:lnTo>
                    <a:pt x="1302400" y="2013676"/>
                  </a:lnTo>
                  <a:lnTo>
                    <a:pt x="1108694" y="1827448"/>
                  </a:lnTo>
                  <a:cubicBezTo>
                    <a:pt x="1095138" y="1809439"/>
                    <a:pt x="1069675" y="1798575"/>
                    <a:pt x="1068026" y="1844860"/>
                  </a:cubicBezTo>
                  <a:lnTo>
                    <a:pt x="1068026" y="1985489"/>
                  </a:lnTo>
                  <a:lnTo>
                    <a:pt x="948804" y="1946905"/>
                  </a:lnTo>
                  <a:cubicBezTo>
                    <a:pt x="645128" y="1812996"/>
                    <a:pt x="432047" y="1499504"/>
                    <a:pt x="432047" y="1134127"/>
                  </a:cubicBezTo>
                  <a:cubicBezTo>
                    <a:pt x="432047" y="646958"/>
                    <a:pt x="810857" y="252029"/>
                    <a:pt x="1278142" y="252029"/>
                  </a:cubicBezTo>
                  <a:close/>
                  <a:moveTo>
                    <a:pt x="1206134" y="0"/>
                  </a:moveTo>
                  <a:cubicBezTo>
                    <a:pt x="1414299" y="0"/>
                    <a:pt x="1610148" y="55096"/>
                    <a:pt x="1781049" y="152092"/>
                  </a:cubicBezTo>
                  <a:lnTo>
                    <a:pt x="1819868" y="176731"/>
                  </a:lnTo>
                  <a:cubicBezTo>
                    <a:pt x="1835001" y="188943"/>
                    <a:pt x="1819180" y="232111"/>
                    <a:pt x="1793832" y="220510"/>
                  </a:cubicBezTo>
                  <a:cubicBezTo>
                    <a:pt x="1645887" y="138113"/>
                    <a:pt x="1476347" y="91310"/>
                    <a:pt x="1296144" y="91310"/>
                  </a:cubicBezTo>
                  <a:cubicBezTo>
                    <a:pt x="719495" y="91310"/>
                    <a:pt x="252028" y="570575"/>
                    <a:pt x="252028" y="1161779"/>
                  </a:cubicBezTo>
                  <a:cubicBezTo>
                    <a:pt x="252028" y="1646751"/>
                    <a:pt x="566593" y="2056398"/>
                    <a:pt x="997948" y="2187956"/>
                  </a:cubicBezTo>
                  <a:lnTo>
                    <a:pt x="1152128" y="2219176"/>
                  </a:lnTo>
                  <a:lnTo>
                    <a:pt x="1152128" y="2199725"/>
                  </a:lnTo>
                  <a:lnTo>
                    <a:pt x="1152128" y="2004782"/>
                  </a:lnTo>
                  <a:lnTo>
                    <a:pt x="1548172" y="2394667"/>
                  </a:lnTo>
                  <a:lnTo>
                    <a:pt x="1152128" y="2784552"/>
                  </a:lnTo>
                  <a:lnTo>
                    <a:pt x="1152128" y="2589610"/>
                  </a:lnTo>
                  <a:lnTo>
                    <a:pt x="1152128" y="2517431"/>
                  </a:lnTo>
                  <a:lnTo>
                    <a:pt x="1082814" y="2513774"/>
                  </a:lnTo>
                  <a:cubicBezTo>
                    <a:pt x="474614" y="2449242"/>
                    <a:pt x="0" y="1912599"/>
                    <a:pt x="0" y="1260140"/>
                  </a:cubicBezTo>
                  <a:cubicBezTo>
                    <a:pt x="0" y="564184"/>
                    <a:pt x="540005" y="0"/>
                    <a:pt x="12061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3" name="Gruppieren 62"/>
          <p:cNvGrpSpPr/>
          <p:nvPr/>
        </p:nvGrpSpPr>
        <p:grpSpPr>
          <a:xfrm>
            <a:off x="4756809" y="1256109"/>
            <a:ext cx="2674389" cy="1258491"/>
            <a:chOff x="4756809" y="1256109"/>
            <a:chExt cx="2674389" cy="1258491"/>
          </a:xfrm>
        </p:grpSpPr>
        <p:sp>
          <p:nvSpPr>
            <p:cNvPr id="21" name="Rechteck 20"/>
            <p:cNvSpPr/>
            <p:nvPr/>
          </p:nvSpPr>
          <p:spPr>
            <a:xfrm>
              <a:off x="4756809" y="1256109"/>
              <a:ext cx="2674389" cy="94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bIns="72000" rtlCol="0" anchor="b"/>
            <a:lstStyle/>
            <a:p>
              <a:r>
                <a:rPr lang="de-DE" sz="1400" dirty="0" smtClean="0">
                  <a:solidFill>
                    <a:srgbClr val="FFFFFF"/>
                  </a:solidFill>
                  <a:latin typeface="Segoe UI Semibold" panose="020B0702040204020203" pitchFamily="34" charset="0"/>
                  <a:cs typeface="Segoe UI Semibold" panose="020B0702040204020203" pitchFamily="34" charset="0"/>
                </a:rPr>
                <a:t>Mobile</a:t>
              </a:r>
              <a:br>
                <a:rPr lang="de-DE" sz="1400" dirty="0" smtClean="0">
                  <a:solidFill>
                    <a:srgbClr val="FFFFFF"/>
                  </a:solidFill>
                  <a:latin typeface="Segoe UI Semibold" panose="020B0702040204020203" pitchFamily="34" charset="0"/>
                  <a:cs typeface="Segoe UI Semibold" panose="020B0702040204020203" pitchFamily="34" charset="0"/>
                </a:rPr>
              </a:br>
              <a:r>
                <a:rPr lang="de-DE" sz="1400" dirty="0" smtClean="0">
                  <a:solidFill>
                    <a:srgbClr val="FFFFFF"/>
                  </a:solidFill>
                  <a:latin typeface="Segoe UI Semibold" panose="020B0702040204020203" pitchFamily="34" charset="0"/>
                  <a:cs typeface="Segoe UI Semibold" panose="020B0702040204020203" pitchFamily="34" charset="0"/>
                </a:rPr>
                <a:t>Endgeräte</a:t>
              </a:r>
              <a:endParaRPr lang="de-DE" sz="1400" dirty="0">
                <a:solidFill>
                  <a:srgbClr val="FFFFFF"/>
                </a:solidFill>
                <a:latin typeface="Segoe UI Semibold" panose="020B0702040204020203" pitchFamily="34" charset="0"/>
                <a:cs typeface="Segoe UI Semibold" panose="020B0702040204020203" pitchFamily="34" charset="0"/>
              </a:endParaRPr>
            </a:p>
          </p:txBody>
        </p:sp>
        <p:cxnSp>
          <p:nvCxnSpPr>
            <p:cNvPr id="24" name="Gerade Verbindung mit Pfeil 23"/>
            <p:cNvCxnSpPr>
              <a:stCxn id="21" idx="2"/>
              <a:endCxn id="13" idx="0"/>
            </p:cNvCxnSpPr>
            <p:nvPr/>
          </p:nvCxnSpPr>
          <p:spPr>
            <a:xfrm>
              <a:off x="6094004" y="2198047"/>
              <a:ext cx="409" cy="316553"/>
            </a:xfrm>
            <a:prstGeom prst="straightConnector1">
              <a:avLst/>
            </a:prstGeom>
            <a:ln w="31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Freeform 3"/>
            <p:cNvSpPr/>
            <p:nvPr/>
          </p:nvSpPr>
          <p:spPr>
            <a:xfrm rot="5400000" flipH="1">
              <a:off x="6536577" y="1509241"/>
              <a:ext cx="389021" cy="253824"/>
            </a:xfrm>
            <a:custGeom>
              <a:avLst/>
              <a:gdLst>
                <a:gd name="connsiteX0" fmla="*/ 224892 w 2160240"/>
                <a:gd name="connsiteY0" fmla="*/ 818528 h 1409490"/>
                <a:gd name="connsiteX1" fmla="*/ 162490 w 2160240"/>
                <a:gd name="connsiteY1" fmla="*/ 880931 h 1409490"/>
                <a:gd name="connsiteX2" fmla="*/ 100087 w 2160240"/>
                <a:gd name="connsiteY2" fmla="*/ 818528 h 1409490"/>
                <a:gd name="connsiteX3" fmla="*/ 100087 w 2160240"/>
                <a:gd name="connsiteY3" fmla="*/ 590962 h 1409490"/>
                <a:gd name="connsiteX4" fmla="*/ 162490 w 2160240"/>
                <a:gd name="connsiteY4" fmla="*/ 528559 h 1409490"/>
                <a:gd name="connsiteX5" fmla="*/ 224892 w 2160240"/>
                <a:gd name="connsiteY5" fmla="*/ 590962 h 1409490"/>
                <a:gd name="connsiteX6" fmla="*/ 1910655 w 2160240"/>
                <a:gd name="connsiteY6" fmla="*/ 1262668 h 1409490"/>
                <a:gd name="connsiteX7" fmla="*/ 324978 w 2160240"/>
                <a:gd name="connsiteY7" fmla="*/ 1262668 h 1409490"/>
                <a:gd name="connsiteX8" fmla="*/ 324978 w 2160240"/>
                <a:gd name="connsiteY8" fmla="*/ 146822 h 1409490"/>
                <a:gd name="connsiteX9" fmla="*/ 1910655 w 2160240"/>
                <a:gd name="connsiteY9" fmla="*/ 146822 h 1409490"/>
                <a:gd name="connsiteX10" fmla="*/ 2078509 w 2160240"/>
                <a:gd name="connsiteY10" fmla="*/ 939660 h 1409490"/>
                <a:gd name="connsiteX11" fmla="*/ 2034463 w 2160240"/>
                <a:gd name="connsiteY11" fmla="*/ 983707 h 1409490"/>
                <a:gd name="connsiteX12" fmla="*/ 1990416 w 2160240"/>
                <a:gd name="connsiteY12" fmla="*/ 939660 h 1409490"/>
                <a:gd name="connsiteX13" fmla="*/ 1990416 w 2160240"/>
                <a:gd name="connsiteY13" fmla="*/ 469830 h 1409490"/>
                <a:gd name="connsiteX14" fmla="*/ 2034463 w 2160240"/>
                <a:gd name="connsiteY14" fmla="*/ 425784 h 1409490"/>
                <a:gd name="connsiteX15" fmla="*/ 2078509 w 2160240"/>
                <a:gd name="connsiteY15" fmla="*/ 469830 h 1409490"/>
                <a:gd name="connsiteX16" fmla="*/ 2160240 w 2160240"/>
                <a:gd name="connsiteY16" fmla="*/ 1264482 h 1409490"/>
                <a:gd name="connsiteX17" fmla="*/ 2160240 w 2160240"/>
                <a:gd name="connsiteY17" fmla="*/ 145008 h 1409490"/>
                <a:gd name="connsiteX18" fmla="*/ 2015232 w 2160240"/>
                <a:gd name="connsiteY18" fmla="*/ 0 h 1409490"/>
                <a:gd name="connsiteX19" fmla="*/ 145008 w 2160240"/>
                <a:gd name="connsiteY19" fmla="*/ 0 h 1409490"/>
                <a:gd name="connsiteX20" fmla="*/ 0 w 2160240"/>
                <a:gd name="connsiteY20" fmla="*/ 145008 h 1409490"/>
                <a:gd name="connsiteX21" fmla="*/ 0 w 2160240"/>
                <a:gd name="connsiteY21" fmla="*/ 1264482 h 1409490"/>
                <a:gd name="connsiteX22" fmla="*/ 145008 w 2160240"/>
                <a:gd name="connsiteY22" fmla="*/ 1409490 h 1409490"/>
                <a:gd name="connsiteX23" fmla="*/ 2015232 w 2160240"/>
                <a:gd name="connsiteY23" fmla="*/ 1409490 h 1409490"/>
                <a:gd name="connsiteX24" fmla="*/ 2160240 w 2160240"/>
                <a:gd name="connsiteY24" fmla="*/ 1264482 h 14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0240" h="1409490">
                  <a:moveTo>
                    <a:pt x="224892" y="818528"/>
                  </a:moveTo>
                  <a:cubicBezTo>
                    <a:pt x="224892" y="852993"/>
                    <a:pt x="196954" y="880931"/>
                    <a:pt x="162490" y="880931"/>
                  </a:cubicBezTo>
                  <a:cubicBezTo>
                    <a:pt x="128025" y="880931"/>
                    <a:pt x="100087" y="852993"/>
                    <a:pt x="100087" y="818528"/>
                  </a:cubicBezTo>
                  <a:lnTo>
                    <a:pt x="100087" y="590962"/>
                  </a:lnTo>
                  <a:cubicBezTo>
                    <a:pt x="100087" y="556498"/>
                    <a:pt x="128025" y="528559"/>
                    <a:pt x="162490" y="528559"/>
                  </a:cubicBezTo>
                  <a:cubicBezTo>
                    <a:pt x="196954" y="528559"/>
                    <a:pt x="224892" y="556498"/>
                    <a:pt x="224892" y="590962"/>
                  </a:cubicBezTo>
                  <a:close/>
                  <a:moveTo>
                    <a:pt x="1910655" y="1262668"/>
                  </a:moveTo>
                  <a:lnTo>
                    <a:pt x="324978" y="1262668"/>
                  </a:lnTo>
                  <a:lnTo>
                    <a:pt x="324978" y="146822"/>
                  </a:lnTo>
                  <a:lnTo>
                    <a:pt x="1910655" y="146822"/>
                  </a:lnTo>
                  <a:close/>
                  <a:moveTo>
                    <a:pt x="2078509" y="939660"/>
                  </a:moveTo>
                  <a:cubicBezTo>
                    <a:pt x="2078509" y="963987"/>
                    <a:pt x="2058789" y="983707"/>
                    <a:pt x="2034463" y="983707"/>
                  </a:cubicBezTo>
                  <a:cubicBezTo>
                    <a:pt x="2010136" y="983707"/>
                    <a:pt x="1990416" y="963987"/>
                    <a:pt x="1990416" y="939660"/>
                  </a:cubicBezTo>
                  <a:lnTo>
                    <a:pt x="1990416" y="469830"/>
                  </a:lnTo>
                  <a:cubicBezTo>
                    <a:pt x="1990416" y="445504"/>
                    <a:pt x="2010136" y="425784"/>
                    <a:pt x="2034463" y="425784"/>
                  </a:cubicBezTo>
                  <a:cubicBezTo>
                    <a:pt x="2058789" y="425784"/>
                    <a:pt x="2078509" y="445504"/>
                    <a:pt x="2078509" y="469830"/>
                  </a:cubicBezTo>
                  <a:close/>
                  <a:moveTo>
                    <a:pt x="2160240" y="1264482"/>
                  </a:moveTo>
                  <a:lnTo>
                    <a:pt x="2160240" y="145008"/>
                  </a:lnTo>
                  <a:cubicBezTo>
                    <a:pt x="2160240" y="64922"/>
                    <a:pt x="2095318" y="0"/>
                    <a:pt x="2015232" y="0"/>
                  </a:cubicBezTo>
                  <a:lnTo>
                    <a:pt x="145008" y="0"/>
                  </a:lnTo>
                  <a:cubicBezTo>
                    <a:pt x="64922" y="0"/>
                    <a:pt x="0" y="64922"/>
                    <a:pt x="0" y="145008"/>
                  </a:cubicBezTo>
                  <a:lnTo>
                    <a:pt x="0" y="1264482"/>
                  </a:lnTo>
                  <a:cubicBezTo>
                    <a:pt x="0" y="1344568"/>
                    <a:pt x="64922" y="1409490"/>
                    <a:pt x="145008" y="1409490"/>
                  </a:cubicBezTo>
                  <a:lnTo>
                    <a:pt x="2015232" y="1409490"/>
                  </a:lnTo>
                  <a:cubicBezTo>
                    <a:pt x="2095318" y="1409490"/>
                    <a:pt x="2160240" y="1344568"/>
                    <a:pt x="2160240" y="12644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4" name="Freeform 27"/>
            <p:cNvSpPr>
              <a:spLocks noChangeAspect="1" noEditPoints="1"/>
            </p:cNvSpPr>
            <p:nvPr/>
          </p:nvSpPr>
          <p:spPr bwMode="black">
            <a:xfrm>
              <a:off x="5740611" y="1375687"/>
              <a:ext cx="702383" cy="45245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5" name="Gruppieren 64"/>
          <p:cNvGrpSpPr/>
          <p:nvPr/>
        </p:nvGrpSpPr>
        <p:grpSpPr>
          <a:xfrm>
            <a:off x="1991422" y="5093647"/>
            <a:ext cx="8203682" cy="1255481"/>
            <a:chOff x="1991422" y="5093647"/>
            <a:chExt cx="8203682" cy="1255481"/>
          </a:xfrm>
        </p:grpSpPr>
        <p:sp>
          <p:nvSpPr>
            <p:cNvPr id="38" name="Rechteck 37"/>
            <p:cNvSpPr/>
            <p:nvPr/>
          </p:nvSpPr>
          <p:spPr>
            <a:xfrm>
              <a:off x="1991422" y="5407190"/>
              <a:ext cx="8203682" cy="9419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r>
                <a:rPr lang="de-DE" sz="1400" dirty="0" smtClean="0">
                  <a:solidFill>
                    <a:srgbClr val="FFFFFF"/>
                  </a:solidFill>
                  <a:latin typeface="Segoe UI Semibold" panose="020B0702040204020203" pitchFamily="34" charset="0"/>
                  <a:cs typeface="Segoe UI Semibold" panose="020B0702040204020203" pitchFamily="34" charset="0"/>
                </a:rPr>
                <a:t>Backend</a:t>
              </a:r>
              <a:br>
                <a:rPr lang="de-DE" sz="1400" dirty="0" smtClean="0">
                  <a:solidFill>
                    <a:srgbClr val="FFFFFF"/>
                  </a:solidFill>
                  <a:latin typeface="Segoe UI Semibold" panose="020B0702040204020203" pitchFamily="34" charset="0"/>
                  <a:cs typeface="Segoe UI Semibold" panose="020B0702040204020203" pitchFamily="34" charset="0"/>
                </a:rPr>
              </a:br>
              <a:r>
                <a:rPr lang="de-DE" sz="1400" dirty="0" smtClean="0">
                  <a:solidFill>
                    <a:srgbClr val="FFFFFF"/>
                  </a:solidFill>
                  <a:latin typeface="Segoe UI Semibold" panose="020B0702040204020203" pitchFamily="34" charset="0"/>
                  <a:cs typeface="Segoe UI Semibold" panose="020B0702040204020203" pitchFamily="34" charset="0"/>
                </a:rPr>
                <a:t>Systeme</a:t>
              </a:r>
              <a:endParaRPr lang="de-DE" sz="1400" dirty="0">
                <a:solidFill>
                  <a:srgbClr val="FFFFFF"/>
                </a:solidFill>
                <a:latin typeface="Segoe UI Semibold" panose="020B0702040204020203" pitchFamily="34" charset="0"/>
                <a:cs typeface="Segoe UI Semibold" panose="020B0702040204020203" pitchFamily="34" charset="0"/>
              </a:endParaRPr>
            </a:p>
          </p:txBody>
        </p:sp>
        <p:grpSp>
          <p:nvGrpSpPr>
            <p:cNvPr id="51" name="Gruppieren 50"/>
            <p:cNvGrpSpPr/>
            <p:nvPr/>
          </p:nvGrpSpPr>
          <p:grpSpPr>
            <a:xfrm>
              <a:off x="5060175" y="5542466"/>
              <a:ext cx="2068476" cy="671386"/>
              <a:chOff x="5243720" y="5573830"/>
              <a:chExt cx="1714155" cy="556379"/>
            </a:xfrm>
          </p:grpSpPr>
          <p:sp>
            <p:nvSpPr>
              <p:cNvPr id="48" name="Freeform 4"/>
              <p:cNvSpPr/>
              <p:nvPr/>
            </p:nvSpPr>
            <p:spPr>
              <a:xfrm>
                <a:off x="5243720" y="5573830"/>
                <a:ext cx="527691" cy="556379"/>
              </a:xfrm>
              <a:custGeom>
                <a:avLst/>
                <a:gdLst>
                  <a:gd name="connsiteX0" fmla="*/ 1880121 w 2592288"/>
                  <a:gd name="connsiteY0" fmla="*/ 2519569 h 2733219"/>
                  <a:gd name="connsiteX1" fmla="*/ 1851634 w 2592288"/>
                  <a:gd name="connsiteY1" fmla="*/ 2548056 h 2733219"/>
                  <a:gd name="connsiteX2" fmla="*/ 1880121 w 2592288"/>
                  <a:gd name="connsiteY2" fmla="*/ 2576542 h 2733219"/>
                  <a:gd name="connsiteX3" fmla="*/ 2392881 w 2592288"/>
                  <a:gd name="connsiteY3" fmla="*/ 2576542 h 2733219"/>
                  <a:gd name="connsiteX4" fmla="*/ 2421368 w 2592288"/>
                  <a:gd name="connsiteY4" fmla="*/ 2548056 h 2733219"/>
                  <a:gd name="connsiteX5" fmla="*/ 2392881 w 2592288"/>
                  <a:gd name="connsiteY5" fmla="*/ 2519569 h 2733219"/>
                  <a:gd name="connsiteX6" fmla="*/ 235015 w 2592288"/>
                  <a:gd name="connsiteY6" fmla="*/ 2426987 h 2733219"/>
                  <a:gd name="connsiteX7" fmla="*/ 142433 w 2592288"/>
                  <a:gd name="connsiteY7" fmla="*/ 2519569 h 2733219"/>
                  <a:gd name="connsiteX8" fmla="*/ 235015 w 2592288"/>
                  <a:gd name="connsiteY8" fmla="*/ 2612151 h 2733219"/>
                  <a:gd name="connsiteX9" fmla="*/ 327597 w 2592288"/>
                  <a:gd name="connsiteY9" fmla="*/ 2519569 h 2733219"/>
                  <a:gd name="connsiteX10" fmla="*/ 235015 w 2592288"/>
                  <a:gd name="connsiteY10" fmla="*/ 2426987 h 2733219"/>
                  <a:gd name="connsiteX11" fmla="*/ 1881544 w 2592288"/>
                  <a:gd name="connsiteY11" fmla="*/ 2419866 h 2733219"/>
                  <a:gd name="connsiteX12" fmla="*/ 1853057 w 2592288"/>
                  <a:gd name="connsiteY12" fmla="*/ 2448352 h 2733219"/>
                  <a:gd name="connsiteX13" fmla="*/ 1881544 w 2592288"/>
                  <a:gd name="connsiteY13" fmla="*/ 2476839 h 2733219"/>
                  <a:gd name="connsiteX14" fmla="*/ 2394304 w 2592288"/>
                  <a:gd name="connsiteY14" fmla="*/ 2476839 h 2733219"/>
                  <a:gd name="connsiteX15" fmla="*/ 2422791 w 2592288"/>
                  <a:gd name="connsiteY15" fmla="*/ 2448352 h 2733219"/>
                  <a:gd name="connsiteX16" fmla="*/ 2394304 w 2592288"/>
                  <a:gd name="connsiteY16" fmla="*/ 2419866 h 2733219"/>
                  <a:gd name="connsiteX17" fmla="*/ 1880121 w 2592288"/>
                  <a:gd name="connsiteY17" fmla="*/ 2305919 h 2733219"/>
                  <a:gd name="connsiteX18" fmla="*/ 1851634 w 2592288"/>
                  <a:gd name="connsiteY18" fmla="*/ 2334406 h 2733219"/>
                  <a:gd name="connsiteX19" fmla="*/ 1880121 w 2592288"/>
                  <a:gd name="connsiteY19" fmla="*/ 2362892 h 2733219"/>
                  <a:gd name="connsiteX20" fmla="*/ 2392881 w 2592288"/>
                  <a:gd name="connsiteY20" fmla="*/ 2362892 h 2733219"/>
                  <a:gd name="connsiteX21" fmla="*/ 2421368 w 2592288"/>
                  <a:gd name="connsiteY21" fmla="*/ 2334406 h 2733219"/>
                  <a:gd name="connsiteX22" fmla="*/ 2392881 w 2592288"/>
                  <a:gd name="connsiteY22" fmla="*/ 2305919 h 2733219"/>
                  <a:gd name="connsiteX23" fmla="*/ 107355 w 2592288"/>
                  <a:gd name="connsiteY23" fmla="*/ 1878619 h 2733219"/>
                  <a:gd name="connsiteX24" fmla="*/ 2484933 w 2592288"/>
                  <a:gd name="connsiteY24" fmla="*/ 1878619 h 2733219"/>
                  <a:gd name="connsiteX25" fmla="*/ 2592288 w 2592288"/>
                  <a:gd name="connsiteY25" fmla="*/ 1985974 h 2733219"/>
                  <a:gd name="connsiteX26" fmla="*/ 2592288 w 2592288"/>
                  <a:gd name="connsiteY26" fmla="*/ 2625864 h 2733219"/>
                  <a:gd name="connsiteX27" fmla="*/ 2484933 w 2592288"/>
                  <a:gd name="connsiteY27" fmla="*/ 2733219 h 2733219"/>
                  <a:gd name="connsiteX28" fmla="*/ 107355 w 2592288"/>
                  <a:gd name="connsiteY28" fmla="*/ 2733219 h 2733219"/>
                  <a:gd name="connsiteX29" fmla="*/ 0 w 2592288"/>
                  <a:gd name="connsiteY29" fmla="*/ 2625864 h 2733219"/>
                  <a:gd name="connsiteX30" fmla="*/ 0 w 2592288"/>
                  <a:gd name="connsiteY30" fmla="*/ 1985974 h 2733219"/>
                  <a:gd name="connsiteX31" fmla="*/ 107355 w 2592288"/>
                  <a:gd name="connsiteY31" fmla="*/ 1878619 h 2733219"/>
                  <a:gd name="connsiteX32" fmla="*/ 1880121 w 2592288"/>
                  <a:gd name="connsiteY32" fmla="*/ 1581347 h 2733219"/>
                  <a:gd name="connsiteX33" fmla="*/ 1851634 w 2592288"/>
                  <a:gd name="connsiteY33" fmla="*/ 1609834 h 2733219"/>
                  <a:gd name="connsiteX34" fmla="*/ 1880121 w 2592288"/>
                  <a:gd name="connsiteY34" fmla="*/ 1638320 h 2733219"/>
                  <a:gd name="connsiteX35" fmla="*/ 2392881 w 2592288"/>
                  <a:gd name="connsiteY35" fmla="*/ 1638320 h 2733219"/>
                  <a:gd name="connsiteX36" fmla="*/ 2421368 w 2592288"/>
                  <a:gd name="connsiteY36" fmla="*/ 1609834 h 2733219"/>
                  <a:gd name="connsiteX37" fmla="*/ 2392881 w 2592288"/>
                  <a:gd name="connsiteY37" fmla="*/ 1581347 h 2733219"/>
                  <a:gd name="connsiteX38" fmla="*/ 235015 w 2592288"/>
                  <a:gd name="connsiteY38" fmla="*/ 1488765 h 2733219"/>
                  <a:gd name="connsiteX39" fmla="*/ 142433 w 2592288"/>
                  <a:gd name="connsiteY39" fmla="*/ 1581347 h 2733219"/>
                  <a:gd name="connsiteX40" fmla="*/ 235015 w 2592288"/>
                  <a:gd name="connsiteY40" fmla="*/ 1673929 h 2733219"/>
                  <a:gd name="connsiteX41" fmla="*/ 327597 w 2592288"/>
                  <a:gd name="connsiteY41" fmla="*/ 1581347 h 2733219"/>
                  <a:gd name="connsiteX42" fmla="*/ 235015 w 2592288"/>
                  <a:gd name="connsiteY42" fmla="*/ 1488765 h 2733219"/>
                  <a:gd name="connsiteX43" fmla="*/ 1881544 w 2592288"/>
                  <a:gd name="connsiteY43" fmla="*/ 1481644 h 2733219"/>
                  <a:gd name="connsiteX44" fmla="*/ 1853057 w 2592288"/>
                  <a:gd name="connsiteY44" fmla="*/ 1510130 h 2733219"/>
                  <a:gd name="connsiteX45" fmla="*/ 1881544 w 2592288"/>
                  <a:gd name="connsiteY45" fmla="*/ 1538617 h 2733219"/>
                  <a:gd name="connsiteX46" fmla="*/ 2394304 w 2592288"/>
                  <a:gd name="connsiteY46" fmla="*/ 1538617 h 2733219"/>
                  <a:gd name="connsiteX47" fmla="*/ 2422791 w 2592288"/>
                  <a:gd name="connsiteY47" fmla="*/ 1510130 h 2733219"/>
                  <a:gd name="connsiteX48" fmla="*/ 2394304 w 2592288"/>
                  <a:gd name="connsiteY48" fmla="*/ 1481644 h 2733219"/>
                  <a:gd name="connsiteX49" fmla="*/ 1880121 w 2592288"/>
                  <a:gd name="connsiteY49" fmla="*/ 1367697 h 2733219"/>
                  <a:gd name="connsiteX50" fmla="*/ 1851634 w 2592288"/>
                  <a:gd name="connsiteY50" fmla="*/ 1396184 h 2733219"/>
                  <a:gd name="connsiteX51" fmla="*/ 1880121 w 2592288"/>
                  <a:gd name="connsiteY51" fmla="*/ 1424670 h 2733219"/>
                  <a:gd name="connsiteX52" fmla="*/ 2392881 w 2592288"/>
                  <a:gd name="connsiteY52" fmla="*/ 1424670 h 2733219"/>
                  <a:gd name="connsiteX53" fmla="*/ 2421368 w 2592288"/>
                  <a:gd name="connsiteY53" fmla="*/ 1396184 h 2733219"/>
                  <a:gd name="connsiteX54" fmla="*/ 2392881 w 2592288"/>
                  <a:gd name="connsiteY54" fmla="*/ 1367697 h 2733219"/>
                  <a:gd name="connsiteX55" fmla="*/ 107355 w 2592288"/>
                  <a:gd name="connsiteY55" fmla="*/ 940397 h 2733219"/>
                  <a:gd name="connsiteX56" fmla="*/ 2484933 w 2592288"/>
                  <a:gd name="connsiteY56" fmla="*/ 940397 h 2733219"/>
                  <a:gd name="connsiteX57" fmla="*/ 2592288 w 2592288"/>
                  <a:gd name="connsiteY57" fmla="*/ 1047752 h 2733219"/>
                  <a:gd name="connsiteX58" fmla="*/ 2592288 w 2592288"/>
                  <a:gd name="connsiteY58" fmla="*/ 1687642 h 2733219"/>
                  <a:gd name="connsiteX59" fmla="*/ 2484933 w 2592288"/>
                  <a:gd name="connsiteY59" fmla="*/ 1794997 h 2733219"/>
                  <a:gd name="connsiteX60" fmla="*/ 107355 w 2592288"/>
                  <a:gd name="connsiteY60" fmla="*/ 1794997 h 2733219"/>
                  <a:gd name="connsiteX61" fmla="*/ 0 w 2592288"/>
                  <a:gd name="connsiteY61" fmla="*/ 1687642 h 2733219"/>
                  <a:gd name="connsiteX62" fmla="*/ 0 w 2592288"/>
                  <a:gd name="connsiteY62" fmla="*/ 1047752 h 2733219"/>
                  <a:gd name="connsiteX63" fmla="*/ 107355 w 2592288"/>
                  <a:gd name="connsiteY63" fmla="*/ 940397 h 2733219"/>
                  <a:gd name="connsiteX64" fmla="*/ 1880121 w 2592288"/>
                  <a:gd name="connsiteY64" fmla="*/ 640950 h 2733219"/>
                  <a:gd name="connsiteX65" fmla="*/ 1851634 w 2592288"/>
                  <a:gd name="connsiteY65" fmla="*/ 669437 h 2733219"/>
                  <a:gd name="connsiteX66" fmla="*/ 1880121 w 2592288"/>
                  <a:gd name="connsiteY66" fmla="*/ 697923 h 2733219"/>
                  <a:gd name="connsiteX67" fmla="*/ 2392881 w 2592288"/>
                  <a:gd name="connsiteY67" fmla="*/ 697923 h 2733219"/>
                  <a:gd name="connsiteX68" fmla="*/ 2421368 w 2592288"/>
                  <a:gd name="connsiteY68" fmla="*/ 669437 h 2733219"/>
                  <a:gd name="connsiteX69" fmla="*/ 2392881 w 2592288"/>
                  <a:gd name="connsiteY69" fmla="*/ 640950 h 2733219"/>
                  <a:gd name="connsiteX70" fmla="*/ 235015 w 2592288"/>
                  <a:gd name="connsiteY70" fmla="*/ 548368 h 2733219"/>
                  <a:gd name="connsiteX71" fmla="*/ 142433 w 2592288"/>
                  <a:gd name="connsiteY71" fmla="*/ 640950 h 2733219"/>
                  <a:gd name="connsiteX72" fmla="*/ 235015 w 2592288"/>
                  <a:gd name="connsiteY72" fmla="*/ 733532 h 2733219"/>
                  <a:gd name="connsiteX73" fmla="*/ 327597 w 2592288"/>
                  <a:gd name="connsiteY73" fmla="*/ 640950 h 2733219"/>
                  <a:gd name="connsiteX74" fmla="*/ 235015 w 2592288"/>
                  <a:gd name="connsiteY74" fmla="*/ 548368 h 2733219"/>
                  <a:gd name="connsiteX75" fmla="*/ 1881544 w 2592288"/>
                  <a:gd name="connsiteY75" fmla="*/ 541247 h 2733219"/>
                  <a:gd name="connsiteX76" fmla="*/ 1853057 w 2592288"/>
                  <a:gd name="connsiteY76" fmla="*/ 569733 h 2733219"/>
                  <a:gd name="connsiteX77" fmla="*/ 1881544 w 2592288"/>
                  <a:gd name="connsiteY77" fmla="*/ 598220 h 2733219"/>
                  <a:gd name="connsiteX78" fmla="*/ 2394304 w 2592288"/>
                  <a:gd name="connsiteY78" fmla="*/ 598220 h 2733219"/>
                  <a:gd name="connsiteX79" fmla="*/ 2422791 w 2592288"/>
                  <a:gd name="connsiteY79" fmla="*/ 569733 h 2733219"/>
                  <a:gd name="connsiteX80" fmla="*/ 2394304 w 2592288"/>
                  <a:gd name="connsiteY80" fmla="*/ 541247 h 2733219"/>
                  <a:gd name="connsiteX81" fmla="*/ 1880121 w 2592288"/>
                  <a:gd name="connsiteY81" fmla="*/ 427300 h 2733219"/>
                  <a:gd name="connsiteX82" fmla="*/ 1851634 w 2592288"/>
                  <a:gd name="connsiteY82" fmla="*/ 455787 h 2733219"/>
                  <a:gd name="connsiteX83" fmla="*/ 1880121 w 2592288"/>
                  <a:gd name="connsiteY83" fmla="*/ 484273 h 2733219"/>
                  <a:gd name="connsiteX84" fmla="*/ 2392881 w 2592288"/>
                  <a:gd name="connsiteY84" fmla="*/ 484273 h 2733219"/>
                  <a:gd name="connsiteX85" fmla="*/ 2421368 w 2592288"/>
                  <a:gd name="connsiteY85" fmla="*/ 455787 h 2733219"/>
                  <a:gd name="connsiteX86" fmla="*/ 2392881 w 2592288"/>
                  <a:gd name="connsiteY86" fmla="*/ 427300 h 2733219"/>
                  <a:gd name="connsiteX87" fmla="*/ 107355 w 2592288"/>
                  <a:gd name="connsiteY87" fmla="*/ 0 h 2733219"/>
                  <a:gd name="connsiteX88" fmla="*/ 2484933 w 2592288"/>
                  <a:gd name="connsiteY88" fmla="*/ 0 h 2733219"/>
                  <a:gd name="connsiteX89" fmla="*/ 2592288 w 2592288"/>
                  <a:gd name="connsiteY89" fmla="*/ 107355 h 2733219"/>
                  <a:gd name="connsiteX90" fmla="*/ 2592288 w 2592288"/>
                  <a:gd name="connsiteY90" fmla="*/ 747245 h 2733219"/>
                  <a:gd name="connsiteX91" fmla="*/ 2484933 w 2592288"/>
                  <a:gd name="connsiteY91" fmla="*/ 854600 h 2733219"/>
                  <a:gd name="connsiteX92" fmla="*/ 107355 w 2592288"/>
                  <a:gd name="connsiteY92" fmla="*/ 854600 h 2733219"/>
                  <a:gd name="connsiteX93" fmla="*/ 0 w 2592288"/>
                  <a:gd name="connsiteY93" fmla="*/ 747245 h 2733219"/>
                  <a:gd name="connsiteX94" fmla="*/ 0 w 2592288"/>
                  <a:gd name="connsiteY94" fmla="*/ 107355 h 2733219"/>
                  <a:gd name="connsiteX95" fmla="*/ 107355 w 2592288"/>
                  <a:gd name="connsiteY95" fmla="*/ 0 h 273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592288" h="2733219">
                    <a:moveTo>
                      <a:pt x="1880121" y="2519569"/>
                    </a:moveTo>
                    <a:cubicBezTo>
                      <a:pt x="1864389" y="2519569"/>
                      <a:pt x="1851634" y="2532323"/>
                      <a:pt x="1851634" y="2548056"/>
                    </a:cubicBezTo>
                    <a:cubicBezTo>
                      <a:pt x="1851634" y="2563788"/>
                      <a:pt x="1864389" y="2576542"/>
                      <a:pt x="1880121" y="2576542"/>
                    </a:cubicBezTo>
                    <a:lnTo>
                      <a:pt x="2392881" y="2576542"/>
                    </a:lnTo>
                    <a:cubicBezTo>
                      <a:pt x="2408614" y="2576542"/>
                      <a:pt x="2421368" y="2563788"/>
                      <a:pt x="2421368" y="2548056"/>
                    </a:cubicBezTo>
                    <a:cubicBezTo>
                      <a:pt x="2421368" y="2532323"/>
                      <a:pt x="2408614" y="2519569"/>
                      <a:pt x="2392881" y="2519569"/>
                    </a:cubicBezTo>
                    <a:close/>
                    <a:moveTo>
                      <a:pt x="235015" y="2426987"/>
                    </a:moveTo>
                    <a:cubicBezTo>
                      <a:pt x="183884" y="2426987"/>
                      <a:pt x="142433" y="2468438"/>
                      <a:pt x="142433" y="2519569"/>
                    </a:cubicBezTo>
                    <a:cubicBezTo>
                      <a:pt x="142433" y="2570700"/>
                      <a:pt x="183884" y="2612151"/>
                      <a:pt x="235015" y="2612151"/>
                    </a:cubicBezTo>
                    <a:cubicBezTo>
                      <a:pt x="286146" y="2612151"/>
                      <a:pt x="327597" y="2570700"/>
                      <a:pt x="327597" y="2519569"/>
                    </a:cubicBezTo>
                    <a:cubicBezTo>
                      <a:pt x="327597" y="2468438"/>
                      <a:pt x="286146" y="2426987"/>
                      <a:pt x="235015" y="2426987"/>
                    </a:cubicBezTo>
                    <a:close/>
                    <a:moveTo>
                      <a:pt x="1881544" y="2419866"/>
                    </a:moveTo>
                    <a:cubicBezTo>
                      <a:pt x="1865811" y="2419866"/>
                      <a:pt x="1853057" y="2432620"/>
                      <a:pt x="1853057" y="2448352"/>
                    </a:cubicBezTo>
                    <a:cubicBezTo>
                      <a:pt x="1853057" y="2464085"/>
                      <a:pt x="1865811" y="2476839"/>
                      <a:pt x="1881544" y="2476839"/>
                    </a:cubicBezTo>
                    <a:lnTo>
                      <a:pt x="2394304" y="2476839"/>
                    </a:lnTo>
                    <a:cubicBezTo>
                      <a:pt x="2410036" y="2476839"/>
                      <a:pt x="2422791" y="2464085"/>
                      <a:pt x="2422791" y="2448352"/>
                    </a:cubicBezTo>
                    <a:cubicBezTo>
                      <a:pt x="2422791" y="2432620"/>
                      <a:pt x="2410036" y="2419866"/>
                      <a:pt x="2394304" y="2419866"/>
                    </a:cubicBezTo>
                    <a:close/>
                    <a:moveTo>
                      <a:pt x="1880121" y="2305919"/>
                    </a:moveTo>
                    <a:cubicBezTo>
                      <a:pt x="1864389" y="2305919"/>
                      <a:pt x="1851634" y="2318673"/>
                      <a:pt x="1851634" y="2334406"/>
                    </a:cubicBezTo>
                    <a:cubicBezTo>
                      <a:pt x="1851634" y="2350138"/>
                      <a:pt x="1864389" y="2362892"/>
                      <a:pt x="1880121" y="2362892"/>
                    </a:cubicBezTo>
                    <a:lnTo>
                      <a:pt x="2392881" y="2362892"/>
                    </a:lnTo>
                    <a:cubicBezTo>
                      <a:pt x="2408614" y="2362892"/>
                      <a:pt x="2421368" y="2350138"/>
                      <a:pt x="2421368" y="2334406"/>
                    </a:cubicBezTo>
                    <a:cubicBezTo>
                      <a:pt x="2421368" y="2318673"/>
                      <a:pt x="2408614" y="2305919"/>
                      <a:pt x="2392881" y="2305919"/>
                    </a:cubicBezTo>
                    <a:close/>
                    <a:moveTo>
                      <a:pt x="107355" y="1878619"/>
                    </a:moveTo>
                    <a:lnTo>
                      <a:pt x="2484933" y="1878619"/>
                    </a:lnTo>
                    <a:cubicBezTo>
                      <a:pt x="2544224" y="1878619"/>
                      <a:pt x="2592288" y="1926683"/>
                      <a:pt x="2592288" y="1985974"/>
                    </a:cubicBezTo>
                    <a:lnTo>
                      <a:pt x="2592288" y="2625864"/>
                    </a:lnTo>
                    <a:cubicBezTo>
                      <a:pt x="2592288" y="2685155"/>
                      <a:pt x="2544224" y="2733219"/>
                      <a:pt x="2484933" y="2733219"/>
                    </a:cubicBezTo>
                    <a:lnTo>
                      <a:pt x="107355" y="2733219"/>
                    </a:lnTo>
                    <a:cubicBezTo>
                      <a:pt x="48065" y="2733219"/>
                      <a:pt x="0" y="2685155"/>
                      <a:pt x="0" y="2625864"/>
                    </a:cubicBezTo>
                    <a:lnTo>
                      <a:pt x="0" y="1985974"/>
                    </a:lnTo>
                    <a:cubicBezTo>
                      <a:pt x="0" y="1926683"/>
                      <a:pt x="48065" y="1878619"/>
                      <a:pt x="107355" y="1878619"/>
                    </a:cubicBezTo>
                    <a:close/>
                    <a:moveTo>
                      <a:pt x="1880121" y="1581347"/>
                    </a:moveTo>
                    <a:cubicBezTo>
                      <a:pt x="1864389" y="1581347"/>
                      <a:pt x="1851634" y="1594101"/>
                      <a:pt x="1851634" y="1609834"/>
                    </a:cubicBezTo>
                    <a:cubicBezTo>
                      <a:pt x="1851634" y="1625566"/>
                      <a:pt x="1864389" y="1638320"/>
                      <a:pt x="1880121" y="1638320"/>
                    </a:cubicBezTo>
                    <a:lnTo>
                      <a:pt x="2392881" y="1638320"/>
                    </a:lnTo>
                    <a:cubicBezTo>
                      <a:pt x="2408614" y="1638320"/>
                      <a:pt x="2421368" y="1625566"/>
                      <a:pt x="2421368" y="1609834"/>
                    </a:cubicBezTo>
                    <a:cubicBezTo>
                      <a:pt x="2421368" y="1594101"/>
                      <a:pt x="2408614" y="1581347"/>
                      <a:pt x="2392881" y="1581347"/>
                    </a:cubicBezTo>
                    <a:close/>
                    <a:moveTo>
                      <a:pt x="235015" y="1488765"/>
                    </a:moveTo>
                    <a:cubicBezTo>
                      <a:pt x="183884" y="1488765"/>
                      <a:pt x="142433" y="1530216"/>
                      <a:pt x="142433" y="1581347"/>
                    </a:cubicBezTo>
                    <a:cubicBezTo>
                      <a:pt x="142433" y="1632478"/>
                      <a:pt x="183884" y="1673929"/>
                      <a:pt x="235015" y="1673929"/>
                    </a:cubicBezTo>
                    <a:cubicBezTo>
                      <a:pt x="286146" y="1673929"/>
                      <a:pt x="327597" y="1632478"/>
                      <a:pt x="327597" y="1581347"/>
                    </a:cubicBezTo>
                    <a:cubicBezTo>
                      <a:pt x="327597" y="1530216"/>
                      <a:pt x="286146" y="1488765"/>
                      <a:pt x="235015" y="1488765"/>
                    </a:cubicBezTo>
                    <a:close/>
                    <a:moveTo>
                      <a:pt x="1881544" y="1481644"/>
                    </a:moveTo>
                    <a:cubicBezTo>
                      <a:pt x="1865811" y="1481644"/>
                      <a:pt x="1853057" y="1494398"/>
                      <a:pt x="1853057" y="1510130"/>
                    </a:cubicBezTo>
                    <a:cubicBezTo>
                      <a:pt x="1853057" y="1525863"/>
                      <a:pt x="1865811" y="1538617"/>
                      <a:pt x="1881544" y="1538617"/>
                    </a:cubicBezTo>
                    <a:lnTo>
                      <a:pt x="2394304" y="1538617"/>
                    </a:lnTo>
                    <a:cubicBezTo>
                      <a:pt x="2410036" y="1538617"/>
                      <a:pt x="2422791" y="1525863"/>
                      <a:pt x="2422791" y="1510130"/>
                    </a:cubicBezTo>
                    <a:cubicBezTo>
                      <a:pt x="2422791" y="1494398"/>
                      <a:pt x="2410036" y="1481644"/>
                      <a:pt x="2394304" y="1481644"/>
                    </a:cubicBezTo>
                    <a:close/>
                    <a:moveTo>
                      <a:pt x="1880121" y="1367697"/>
                    </a:moveTo>
                    <a:cubicBezTo>
                      <a:pt x="1864389" y="1367697"/>
                      <a:pt x="1851634" y="1380451"/>
                      <a:pt x="1851634" y="1396184"/>
                    </a:cubicBezTo>
                    <a:cubicBezTo>
                      <a:pt x="1851634" y="1411916"/>
                      <a:pt x="1864389" y="1424670"/>
                      <a:pt x="1880121" y="1424670"/>
                    </a:cubicBezTo>
                    <a:lnTo>
                      <a:pt x="2392881" y="1424670"/>
                    </a:lnTo>
                    <a:cubicBezTo>
                      <a:pt x="2408614" y="1424670"/>
                      <a:pt x="2421368" y="1411916"/>
                      <a:pt x="2421368" y="1396184"/>
                    </a:cubicBezTo>
                    <a:cubicBezTo>
                      <a:pt x="2421368" y="1380451"/>
                      <a:pt x="2408614" y="1367697"/>
                      <a:pt x="2392881" y="1367697"/>
                    </a:cubicBezTo>
                    <a:close/>
                    <a:moveTo>
                      <a:pt x="107355" y="940397"/>
                    </a:moveTo>
                    <a:lnTo>
                      <a:pt x="2484933" y="940397"/>
                    </a:lnTo>
                    <a:cubicBezTo>
                      <a:pt x="2544224" y="940397"/>
                      <a:pt x="2592288" y="988461"/>
                      <a:pt x="2592288" y="1047752"/>
                    </a:cubicBezTo>
                    <a:lnTo>
                      <a:pt x="2592288" y="1687642"/>
                    </a:lnTo>
                    <a:cubicBezTo>
                      <a:pt x="2592288" y="1746933"/>
                      <a:pt x="2544224" y="1794997"/>
                      <a:pt x="2484933" y="1794997"/>
                    </a:cubicBezTo>
                    <a:lnTo>
                      <a:pt x="107355" y="1794997"/>
                    </a:lnTo>
                    <a:cubicBezTo>
                      <a:pt x="48065" y="1794997"/>
                      <a:pt x="0" y="1746933"/>
                      <a:pt x="0" y="1687642"/>
                    </a:cubicBezTo>
                    <a:lnTo>
                      <a:pt x="0" y="1047752"/>
                    </a:lnTo>
                    <a:cubicBezTo>
                      <a:pt x="0" y="988461"/>
                      <a:pt x="48065" y="940397"/>
                      <a:pt x="107355" y="940397"/>
                    </a:cubicBezTo>
                    <a:close/>
                    <a:moveTo>
                      <a:pt x="1880121" y="640950"/>
                    </a:moveTo>
                    <a:cubicBezTo>
                      <a:pt x="1864389" y="640950"/>
                      <a:pt x="1851634" y="653704"/>
                      <a:pt x="1851634" y="669437"/>
                    </a:cubicBezTo>
                    <a:cubicBezTo>
                      <a:pt x="1851634" y="685169"/>
                      <a:pt x="1864389" y="697923"/>
                      <a:pt x="1880121" y="697923"/>
                    </a:cubicBezTo>
                    <a:lnTo>
                      <a:pt x="2392881" y="697923"/>
                    </a:lnTo>
                    <a:cubicBezTo>
                      <a:pt x="2408614" y="697923"/>
                      <a:pt x="2421368" y="685169"/>
                      <a:pt x="2421368" y="669437"/>
                    </a:cubicBezTo>
                    <a:cubicBezTo>
                      <a:pt x="2421368" y="653704"/>
                      <a:pt x="2408614" y="640950"/>
                      <a:pt x="2392881" y="640950"/>
                    </a:cubicBezTo>
                    <a:close/>
                    <a:moveTo>
                      <a:pt x="235015" y="548368"/>
                    </a:moveTo>
                    <a:cubicBezTo>
                      <a:pt x="183884" y="548368"/>
                      <a:pt x="142433" y="589819"/>
                      <a:pt x="142433" y="640950"/>
                    </a:cubicBezTo>
                    <a:cubicBezTo>
                      <a:pt x="142433" y="692081"/>
                      <a:pt x="183884" y="733532"/>
                      <a:pt x="235015" y="733532"/>
                    </a:cubicBezTo>
                    <a:cubicBezTo>
                      <a:pt x="286146" y="733532"/>
                      <a:pt x="327597" y="692081"/>
                      <a:pt x="327597" y="640950"/>
                    </a:cubicBezTo>
                    <a:cubicBezTo>
                      <a:pt x="327597" y="589819"/>
                      <a:pt x="286146" y="548368"/>
                      <a:pt x="235015" y="548368"/>
                    </a:cubicBezTo>
                    <a:close/>
                    <a:moveTo>
                      <a:pt x="1881544" y="541247"/>
                    </a:moveTo>
                    <a:cubicBezTo>
                      <a:pt x="1865811" y="541247"/>
                      <a:pt x="1853057" y="554001"/>
                      <a:pt x="1853057" y="569733"/>
                    </a:cubicBezTo>
                    <a:cubicBezTo>
                      <a:pt x="1853057" y="585466"/>
                      <a:pt x="1865811" y="598220"/>
                      <a:pt x="1881544" y="598220"/>
                    </a:cubicBezTo>
                    <a:lnTo>
                      <a:pt x="2394304" y="598220"/>
                    </a:lnTo>
                    <a:cubicBezTo>
                      <a:pt x="2410036" y="598220"/>
                      <a:pt x="2422791" y="585466"/>
                      <a:pt x="2422791" y="569733"/>
                    </a:cubicBezTo>
                    <a:cubicBezTo>
                      <a:pt x="2422791" y="554001"/>
                      <a:pt x="2410036" y="541247"/>
                      <a:pt x="2394304" y="541247"/>
                    </a:cubicBezTo>
                    <a:close/>
                    <a:moveTo>
                      <a:pt x="1880121" y="427300"/>
                    </a:moveTo>
                    <a:cubicBezTo>
                      <a:pt x="1864389" y="427300"/>
                      <a:pt x="1851634" y="440054"/>
                      <a:pt x="1851634" y="455787"/>
                    </a:cubicBezTo>
                    <a:cubicBezTo>
                      <a:pt x="1851634" y="471519"/>
                      <a:pt x="1864389" y="484273"/>
                      <a:pt x="1880121" y="484273"/>
                    </a:cubicBezTo>
                    <a:lnTo>
                      <a:pt x="2392881" y="484273"/>
                    </a:lnTo>
                    <a:cubicBezTo>
                      <a:pt x="2408614" y="484273"/>
                      <a:pt x="2421368" y="471519"/>
                      <a:pt x="2421368" y="455787"/>
                    </a:cubicBezTo>
                    <a:cubicBezTo>
                      <a:pt x="2421368" y="440054"/>
                      <a:pt x="2408614" y="427300"/>
                      <a:pt x="2392881" y="427300"/>
                    </a:cubicBezTo>
                    <a:close/>
                    <a:moveTo>
                      <a:pt x="107355" y="0"/>
                    </a:moveTo>
                    <a:lnTo>
                      <a:pt x="2484933" y="0"/>
                    </a:lnTo>
                    <a:cubicBezTo>
                      <a:pt x="2544224" y="0"/>
                      <a:pt x="2592288" y="48064"/>
                      <a:pt x="2592288" y="107355"/>
                    </a:cubicBezTo>
                    <a:lnTo>
                      <a:pt x="2592288" y="747245"/>
                    </a:lnTo>
                    <a:cubicBezTo>
                      <a:pt x="2592288" y="806536"/>
                      <a:pt x="2544224" y="854600"/>
                      <a:pt x="2484933" y="854600"/>
                    </a:cubicBezTo>
                    <a:lnTo>
                      <a:pt x="107355" y="854600"/>
                    </a:lnTo>
                    <a:cubicBezTo>
                      <a:pt x="48064" y="854600"/>
                      <a:pt x="0" y="806536"/>
                      <a:pt x="0" y="747245"/>
                    </a:cubicBezTo>
                    <a:lnTo>
                      <a:pt x="0" y="107355"/>
                    </a:lnTo>
                    <a:cubicBezTo>
                      <a:pt x="0" y="48064"/>
                      <a:pt x="48064" y="0"/>
                      <a:pt x="1073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49" name="Freeform 4"/>
              <p:cNvSpPr/>
              <p:nvPr/>
            </p:nvSpPr>
            <p:spPr>
              <a:xfrm>
                <a:off x="5836952" y="5573830"/>
                <a:ext cx="527691" cy="556379"/>
              </a:xfrm>
              <a:custGeom>
                <a:avLst/>
                <a:gdLst>
                  <a:gd name="connsiteX0" fmla="*/ 1880121 w 2592288"/>
                  <a:gd name="connsiteY0" fmla="*/ 2519569 h 2733219"/>
                  <a:gd name="connsiteX1" fmla="*/ 1851634 w 2592288"/>
                  <a:gd name="connsiteY1" fmla="*/ 2548056 h 2733219"/>
                  <a:gd name="connsiteX2" fmla="*/ 1880121 w 2592288"/>
                  <a:gd name="connsiteY2" fmla="*/ 2576542 h 2733219"/>
                  <a:gd name="connsiteX3" fmla="*/ 2392881 w 2592288"/>
                  <a:gd name="connsiteY3" fmla="*/ 2576542 h 2733219"/>
                  <a:gd name="connsiteX4" fmla="*/ 2421368 w 2592288"/>
                  <a:gd name="connsiteY4" fmla="*/ 2548056 h 2733219"/>
                  <a:gd name="connsiteX5" fmla="*/ 2392881 w 2592288"/>
                  <a:gd name="connsiteY5" fmla="*/ 2519569 h 2733219"/>
                  <a:gd name="connsiteX6" fmla="*/ 235015 w 2592288"/>
                  <a:gd name="connsiteY6" fmla="*/ 2426987 h 2733219"/>
                  <a:gd name="connsiteX7" fmla="*/ 142433 w 2592288"/>
                  <a:gd name="connsiteY7" fmla="*/ 2519569 h 2733219"/>
                  <a:gd name="connsiteX8" fmla="*/ 235015 w 2592288"/>
                  <a:gd name="connsiteY8" fmla="*/ 2612151 h 2733219"/>
                  <a:gd name="connsiteX9" fmla="*/ 327597 w 2592288"/>
                  <a:gd name="connsiteY9" fmla="*/ 2519569 h 2733219"/>
                  <a:gd name="connsiteX10" fmla="*/ 235015 w 2592288"/>
                  <a:gd name="connsiteY10" fmla="*/ 2426987 h 2733219"/>
                  <a:gd name="connsiteX11" fmla="*/ 1881544 w 2592288"/>
                  <a:gd name="connsiteY11" fmla="*/ 2419866 h 2733219"/>
                  <a:gd name="connsiteX12" fmla="*/ 1853057 w 2592288"/>
                  <a:gd name="connsiteY12" fmla="*/ 2448352 h 2733219"/>
                  <a:gd name="connsiteX13" fmla="*/ 1881544 w 2592288"/>
                  <a:gd name="connsiteY13" fmla="*/ 2476839 h 2733219"/>
                  <a:gd name="connsiteX14" fmla="*/ 2394304 w 2592288"/>
                  <a:gd name="connsiteY14" fmla="*/ 2476839 h 2733219"/>
                  <a:gd name="connsiteX15" fmla="*/ 2422791 w 2592288"/>
                  <a:gd name="connsiteY15" fmla="*/ 2448352 h 2733219"/>
                  <a:gd name="connsiteX16" fmla="*/ 2394304 w 2592288"/>
                  <a:gd name="connsiteY16" fmla="*/ 2419866 h 2733219"/>
                  <a:gd name="connsiteX17" fmla="*/ 1880121 w 2592288"/>
                  <a:gd name="connsiteY17" fmla="*/ 2305919 h 2733219"/>
                  <a:gd name="connsiteX18" fmla="*/ 1851634 w 2592288"/>
                  <a:gd name="connsiteY18" fmla="*/ 2334406 h 2733219"/>
                  <a:gd name="connsiteX19" fmla="*/ 1880121 w 2592288"/>
                  <a:gd name="connsiteY19" fmla="*/ 2362892 h 2733219"/>
                  <a:gd name="connsiteX20" fmla="*/ 2392881 w 2592288"/>
                  <a:gd name="connsiteY20" fmla="*/ 2362892 h 2733219"/>
                  <a:gd name="connsiteX21" fmla="*/ 2421368 w 2592288"/>
                  <a:gd name="connsiteY21" fmla="*/ 2334406 h 2733219"/>
                  <a:gd name="connsiteX22" fmla="*/ 2392881 w 2592288"/>
                  <a:gd name="connsiteY22" fmla="*/ 2305919 h 2733219"/>
                  <a:gd name="connsiteX23" fmla="*/ 107355 w 2592288"/>
                  <a:gd name="connsiteY23" fmla="*/ 1878619 h 2733219"/>
                  <a:gd name="connsiteX24" fmla="*/ 2484933 w 2592288"/>
                  <a:gd name="connsiteY24" fmla="*/ 1878619 h 2733219"/>
                  <a:gd name="connsiteX25" fmla="*/ 2592288 w 2592288"/>
                  <a:gd name="connsiteY25" fmla="*/ 1985974 h 2733219"/>
                  <a:gd name="connsiteX26" fmla="*/ 2592288 w 2592288"/>
                  <a:gd name="connsiteY26" fmla="*/ 2625864 h 2733219"/>
                  <a:gd name="connsiteX27" fmla="*/ 2484933 w 2592288"/>
                  <a:gd name="connsiteY27" fmla="*/ 2733219 h 2733219"/>
                  <a:gd name="connsiteX28" fmla="*/ 107355 w 2592288"/>
                  <a:gd name="connsiteY28" fmla="*/ 2733219 h 2733219"/>
                  <a:gd name="connsiteX29" fmla="*/ 0 w 2592288"/>
                  <a:gd name="connsiteY29" fmla="*/ 2625864 h 2733219"/>
                  <a:gd name="connsiteX30" fmla="*/ 0 w 2592288"/>
                  <a:gd name="connsiteY30" fmla="*/ 1985974 h 2733219"/>
                  <a:gd name="connsiteX31" fmla="*/ 107355 w 2592288"/>
                  <a:gd name="connsiteY31" fmla="*/ 1878619 h 2733219"/>
                  <a:gd name="connsiteX32" fmla="*/ 1880121 w 2592288"/>
                  <a:gd name="connsiteY32" fmla="*/ 1581347 h 2733219"/>
                  <a:gd name="connsiteX33" fmla="*/ 1851634 w 2592288"/>
                  <a:gd name="connsiteY33" fmla="*/ 1609834 h 2733219"/>
                  <a:gd name="connsiteX34" fmla="*/ 1880121 w 2592288"/>
                  <a:gd name="connsiteY34" fmla="*/ 1638320 h 2733219"/>
                  <a:gd name="connsiteX35" fmla="*/ 2392881 w 2592288"/>
                  <a:gd name="connsiteY35" fmla="*/ 1638320 h 2733219"/>
                  <a:gd name="connsiteX36" fmla="*/ 2421368 w 2592288"/>
                  <a:gd name="connsiteY36" fmla="*/ 1609834 h 2733219"/>
                  <a:gd name="connsiteX37" fmla="*/ 2392881 w 2592288"/>
                  <a:gd name="connsiteY37" fmla="*/ 1581347 h 2733219"/>
                  <a:gd name="connsiteX38" fmla="*/ 235015 w 2592288"/>
                  <a:gd name="connsiteY38" fmla="*/ 1488765 h 2733219"/>
                  <a:gd name="connsiteX39" fmla="*/ 142433 w 2592288"/>
                  <a:gd name="connsiteY39" fmla="*/ 1581347 h 2733219"/>
                  <a:gd name="connsiteX40" fmla="*/ 235015 w 2592288"/>
                  <a:gd name="connsiteY40" fmla="*/ 1673929 h 2733219"/>
                  <a:gd name="connsiteX41" fmla="*/ 327597 w 2592288"/>
                  <a:gd name="connsiteY41" fmla="*/ 1581347 h 2733219"/>
                  <a:gd name="connsiteX42" fmla="*/ 235015 w 2592288"/>
                  <a:gd name="connsiteY42" fmla="*/ 1488765 h 2733219"/>
                  <a:gd name="connsiteX43" fmla="*/ 1881544 w 2592288"/>
                  <a:gd name="connsiteY43" fmla="*/ 1481644 h 2733219"/>
                  <a:gd name="connsiteX44" fmla="*/ 1853057 w 2592288"/>
                  <a:gd name="connsiteY44" fmla="*/ 1510130 h 2733219"/>
                  <a:gd name="connsiteX45" fmla="*/ 1881544 w 2592288"/>
                  <a:gd name="connsiteY45" fmla="*/ 1538617 h 2733219"/>
                  <a:gd name="connsiteX46" fmla="*/ 2394304 w 2592288"/>
                  <a:gd name="connsiteY46" fmla="*/ 1538617 h 2733219"/>
                  <a:gd name="connsiteX47" fmla="*/ 2422791 w 2592288"/>
                  <a:gd name="connsiteY47" fmla="*/ 1510130 h 2733219"/>
                  <a:gd name="connsiteX48" fmla="*/ 2394304 w 2592288"/>
                  <a:gd name="connsiteY48" fmla="*/ 1481644 h 2733219"/>
                  <a:gd name="connsiteX49" fmla="*/ 1880121 w 2592288"/>
                  <a:gd name="connsiteY49" fmla="*/ 1367697 h 2733219"/>
                  <a:gd name="connsiteX50" fmla="*/ 1851634 w 2592288"/>
                  <a:gd name="connsiteY50" fmla="*/ 1396184 h 2733219"/>
                  <a:gd name="connsiteX51" fmla="*/ 1880121 w 2592288"/>
                  <a:gd name="connsiteY51" fmla="*/ 1424670 h 2733219"/>
                  <a:gd name="connsiteX52" fmla="*/ 2392881 w 2592288"/>
                  <a:gd name="connsiteY52" fmla="*/ 1424670 h 2733219"/>
                  <a:gd name="connsiteX53" fmla="*/ 2421368 w 2592288"/>
                  <a:gd name="connsiteY53" fmla="*/ 1396184 h 2733219"/>
                  <a:gd name="connsiteX54" fmla="*/ 2392881 w 2592288"/>
                  <a:gd name="connsiteY54" fmla="*/ 1367697 h 2733219"/>
                  <a:gd name="connsiteX55" fmla="*/ 107355 w 2592288"/>
                  <a:gd name="connsiteY55" fmla="*/ 940397 h 2733219"/>
                  <a:gd name="connsiteX56" fmla="*/ 2484933 w 2592288"/>
                  <a:gd name="connsiteY56" fmla="*/ 940397 h 2733219"/>
                  <a:gd name="connsiteX57" fmla="*/ 2592288 w 2592288"/>
                  <a:gd name="connsiteY57" fmla="*/ 1047752 h 2733219"/>
                  <a:gd name="connsiteX58" fmla="*/ 2592288 w 2592288"/>
                  <a:gd name="connsiteY58" fmla="*/ 1687642 h 2733219"/>
                  <a:gd name="connsiteX59" fmla="*/ 2484933 w 2592288"/>
                  <a:gd name="connsiteY59" fmla="*/ 1794997 h 2733219"/>
                  <a:gd name="connsiteX60" fmla="*/ 107355 w 2592288"/>
                  <a:gd name="connsiteY60" fmla="*/ 1794997 h 2733219"/>
                  <a:gd name="connsiteX61" fmla="*/ 0 w 2592288"/>
                  <a:gd name="connsiteY61" fmla="*/ 1687642 h 2733219"/>
                  <a:gd name="connsiteX62" fmla="*/ 0 w 2592288"/>
                  <a:gd name="connsiteY62" fmla="*/ 1047752 h 2733219"/>
                  <a:gd name="connsiteX63" fmla="*/ 107355 w 2592288"/>
                  <a:gd name="connsiteY63" fmla="*/ 940397 h 2733219"/>
                  <a:gd name="connsiteX64" fmla="*/ 1880121 w 2592288"/>
                  <a:gd name="connsiteY64" fmla="*/ 640950 h 2733219"/>
                  <a:gd name="connsiteX65" fmla="*/ 1851634 w 2592288"/>
                  <a:gd name="connsiteY65" fmla="*/ 669437 h 2733219"/>
                  <a:gd name="connsiteX66" fmla="*/ 1880121 w 2592288"/>
                  <a:gd name="connsiteY66" fmla="*/ 697923 h 2733219"/>
                  <a:gd name="connsiteX67" fmla="*/ 2392881 w 2592288"/>
                  <a:gd name="connsiteY67" fmla="*/ 697923 h 2733219"/>
                  <a:gd name="connsiteX68" fmla="*/ 2421368 w 2592288"/>
                  <a:gd name="connsiteY68" fmla="*/ 669437 h 2733219"/>
                  <a:gd name="connsiteX69" fmla="*/ 2392881 w 2592288"/>
                  <a:gd name="connsiteY69" fmla="*/ 640950 h 2733219"/>
                  <a:gd name="connsiteX70" fmla="*/ 235015 w 2592288"/>
                  <a:gd name="connsiteY70" fmla="*/ 548368 h 2733219"/>
                  <a:gd name="connsiteX71" fmla="*/ 142433 w 2592288"/>
                  <a:gd name="connsiteY71" fmla="*/ 640950 h 2733219"/>
                  <a:gd name="connsiteX72" fmla="*/ 235015 w 2592288"/>
                  <a:gd name="connsiteY72" fmla="*/ 733532 h 2733219"/>
                  <a:gd name="connsiteX73" fmla="*/ 327597 w 2592288"/>
                  <a:gd name="connsiteY73" fmla="*/ 640950 h 2733219"/>
                  <a:gd name="connsiteX74" fmla="*/ 235015 w 2592288"/>
                  <a:gd name="connsiteY74" fmla="*/ 548368 h 2733219"/>
                  <a:gd name="connsiteX75" fmla="*/ 1881544 w 2592288"/>
                  <a:gd name="connsiteY75" fmla="*/ 541247 h 2733219"/>
                  <a:gd name="connsiteX76" fmla="*/ 1853057 w 2592288"/>
                  <a:gd name="connsiteY76" fmla="*/ 569733 h 2733219"/>
                  <a:gd name="connsiteX77" fmla="*/ 1881544 w 2592288"/>
                  <a:gd name="connsiteY77" fmla="*/ 598220 h 2733219"/>
                  <a:gd name="connsiteX78" fmla="*/ 2394304 w 2592288"/>
                  <a:gd name="connsiteY78" fmla="*/ 598220 h 2733219"/>
                  <a:gd name="connsiteX79" fmla="*/ 2422791 w 2592288"/>
                  <a:gd name="connsiteY79" fmla="*/ 569733 h 2733219"/>
                  <a:gd name="connsiteX80" fmla="*/ 2394304 w 2592288"/>
                  <a:gd name="connsiteY80" fmla="*/ 541247 h 2733219"/>
                  <a:gd name="connsiteX81" fmla="*/ 1880121 w 2592288"/>
                  <a:gd name="connsiteY81" fmla="*/ 427300 h 2733219"/>
                  <a:gd name="connsiteX82" fmla="*/ 1851634 w 2592288"/>
                  <a:gd name="connsiteY82" fmla="*/ 455787 h 2733219"/>
                  <a:gd name="connsiteX83" fmla="*/ 1880121 w 2592288"/>
                  <a:gd name="connsiteY83" fmla="*/ 484273 h 2733219"/>
                  <a:gd name="connsiteX84" fmla="*/ 2392881 w 2592288"/>
                  <a:gd name="connsiteY84" fmla="*/ 484273 h 2733219"/>
                  <a:gd name="connsiteX85" fmla="*/ 2421368 w 2592288"/>
                  <a:gd name="connsiteY85" fmla="*/ 455787 h 2733219"/>
                  <a:gd name="connsiteX86" fmla="*/ 2392881 w 2592288"/>
                  <a:gd name="connsiteY86" fmla="*/ 427300 h 2733219"/>
                  <a:gd name="connsiteX87" fmla="*/ 107355 w 2592288"/>
                  <a:gd name="connsiteY87" fmla="*/ 0 h 2733219"/>
                  <a:gd name="connsiteX88" fmla="*/ 2484933 w 2592288"/>
                  <a:gd name="connsiteY88" fmla="*/ 0 h 2733219"/>
                  <a:gd name="connsiteX89" fmla="*/ 2592288 w 2592288"/>
                  <a:gd name="connsiteY89" fmla="*/ 107355 h 2733219"/>
                  <a:gd name="connsiteX90" fmla="*/ 2592288 w 2592288"/>
                  <a:gd name="connsiteY90" fmla="*/ 747245 h 2733219"/>
                  <a:gd name="connsiteX91" fmla="*/ 2484933 w 2592288"/>
                  <a:gd name="connsiteY91" fmla="*/ 854600 h 2733219"/>
                  <a:gd name="connsiteX92" fmla="*/ 107355 w 2592288"/>
                  <a:gd name="connsiteY92" fmla="*/ 854600 h 2733219"/>
                  <a:gd name="connsiteX93" fmla="*/ 0 w 2592288"/>
                  <a:gd name="connsiteY93" fmla="*/ 747245 h 2733219"/>
                  <a:gd name="connsiteX94" fmla="*/ 0 w 2592288"/>
                  <a:gd name="connsiteY94" fmla="*/ 107355 h 2733219"/>
                  <a:gd name="connsiteX95" fmla="*/ 107355 w 2592288"/>
                  <a:gd name="connsiteY95" fmla="*/ 0 h 273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592288" h="2733219">
                    <a:moveTo>
                      <a:pt x="1880121" y="2519569"/>
                    </a:moveTo>
                    <a:cubicBezTo>
                      <a:pt x="1864389" y="2519569"/>
                      <a:pt x="1851634" y="2532323"/>
                      <a:pt x="1851634" y="2548056"/>
                    </a:cubicBezTo>
                    <a:cubicBezTo>
                      <a:pt x="1851634" y="2563788"/>
                      <a:pt x="1864389" y="2576542"/>
                      <a:pt x="1880121" y="2576542"/>
                    </a:cubicBezTo>
                    <a:lnTo>
                      <a:pt x="2392881" y="2576542"/>
                    </a:lnTo>
                    <a:cubicBezTo>
                      <a:pt x="2408614" y="2576542"/>
                      <a:pt x="2421368" y="2563788"/>
                      <a:pt x="2421368" y="2548056"/>
                    </a:cubicBezTo>
                    <a:cubicBezTo>
                      <a:pt x="2421368" y="2532323"/>
                      <a:pt x="2408614" y="2519569"/>
                      <a:pt x="2392881" y="2519569"/>
                    </a:cubicBezTo>
                    <a:close/>
                    <a:moveTo>
                      <a:pt x="235015" y="2426987"/>
                    </a:moveTo>
                    <a:cubicBezTo>
                      <a:pt x="183884" y="2426987"/>
                      <a:pt x="142433" y="2468438"/>
                      <a:pt x="142433" y="2519569"/>
                    </a:cubicBezTo>
                    <a:cubicBezTo>
                      <a:pt x="142433" y="2570700"/>
                      <a:pt x="183884" y="2612151"/>
                      <a:pt x="235015" y="2612151"/>
                    </a:cubicBezTo>
                    <a:cubicBezTo>
                      <a:pt x="286146" y="2612151"/>
                      <a:pt x="327597" y="2570700"/>
                      <a:pt x="327597" y="2519569"/>
                    </a:cubicBezTo>
                    <a:cubicBezTo>
                      <a:pt x="327597" y="2468438"/>
                      <a:pt x="286146" y="2426987"/>
                      <a:pt x="235015" y="2426987"/>
                    </a:cubicBezTo>
                    <a:close/>
                    <a:moveTo>
                      <a:pt x="1881544" y="2419866"/>
                    </a:moveTo>
                    <a:cubicBezTo>
                      <a:pt x="1865811" y="2419866"/>
                      <a:pt x="1853057" y="2432620"/>
                      <a:pt x="1853057" y="2448352"/>
                    </a:cubicBezTo>
                    <a:cubicBezTo>
                      <a:pt x="1853057" y="2464085"/>
                      <a:pt x="1865811" y="2476839"/>
                      <a:pt x="1881544" y="2476839"/>
                    </a:cubicBezTo>
                    <a:lnTo>
                      <a:pt x="2394304" y="2476839"/>
                    </a:lnTo>
                    <a:cubicBezTo>
                      <a:pt x="2410036" y="2476839"/>
                      <a:pt x="2422791" y="2464085"/>
                      <a:pt x="2422791" y="2448352"/>
                    </a:cubicBezTo>
                    <a:cubicBezTo>
                      <a:pt x="2422791" y="2432620"/>
                      <a:pt x="2410036" y="2419866"/>
                      <a:pt x="2394304" y="2419866"/>
                    </a:cubicBezTo>
                    <a:close/>
                    <a:moveTo>
                      <a:pt x="1880121" y="2305919"/>
                    </a:moveTo>
                    <a:cubicBezTo>
                      <a:pt x="1864389" y="2305919"/>
                      <a:pt x="1851634" y="2318673"/>
                      <a:pt x="1851634" y="2334406"/>
                    </a:cubicBezTo>
                    <a:cubicBezTo>
                      <a:pt x="1851634" y="2350138"/>
                      <a:pt x="1864389" y="2362892"/>
                      <a:pt x="1880121" y="2362892"/>
                    </a:cubicBezTo>
                    <a:lnTo>
                      <a:pt x="2392881" y="2362892"/>
                    </a:lnTo>
                    <a:cubicBezTo>
                      <a:pt x="2408614" y="2362892"/>
                      <a:pt x="2421368" y="2350138"/>
                      <a:pt x="2421368" y="2334406"/>
                    </a:cubicBezTo>
                    <a:cubicBezTo>
                      <a:pt x="2421368" y="2318673"/>
                      <a:pt x="2408614" y="2305919"/>
                      <a:pt x="2392881" y="2305919"/>
                    </a:cubicBezTo>
                    <a:close/>
                    <a:moveTo>
                      <a:pt x="107355" y="1878619"/>
                    </a:moveTo>
                    <a:lnTo>
                      <a:pt x="2484933" y="1878619"/>
                    </a:lnTo>
                    <a:cubicBezTo>
                      <a:pt x="2544224" y="1878619"/>
                      <a:pt x="2592288" y="1926683"/>
                      <a:pt x="2592288" y="1985974"/>
                    </a:cubicBezTo>
                    <a:lnTo>
                      <a:pt x="2592288" y="2625864"/>
                    </a:lnTo>
                    <a:cubicBezTo>
                      <a:pt x="2592288" y="2685155"/>
                      <a:pt x="2544224" y="2733219"/>
                      <a:pt x="2484933" y="2733219"/>
                    </a:cubicBezTo>
                    <a:lnTo>
                      <a:pt x="107355" y="2733219"/>
                    </a:lnTo>
                    <a:cubicBezTo>
                      <a:pt x="48065" y="2733219"/>
                      <a:pt x="0" y="2685155"/>
                      <a:pt x="0" y="2625864"/>
                    </a:cubicBezTo>
                    <a:lnTo>
                      <a:pt x="0" y="1985974"/>
                    </a:lnTo>
                    <a:cubicBezTo>
                      <a:pt x="0" y="1926683"/>
                      <a:pt x="48065" y="1878619"/>
                      <a:pt x="107355" y="1878619"/>
                    </a:cubicBezTo>
                    <a:close/>
                    <a:moveTo>
                      <a:pt x="1880121" y="1581347"/>
                    </a:moveTo>
                    <a:cubicBezTo>
                      <a:pt x="1864389" y="1581347"/>
                      <a:pt x="1851634" y="1594101"/>
                      <a:pt x="1851634" y="1609834"/>
                    </a:cubicBezTo>
                    <a:cubicBezTo>
                      <a:pt x="1851634" y="1625566"/>
                      <a:pt x="1864389" y="1638320"/>
                      <a:pt x="1880121" y="1638320"/>
                    </a:cubicBezTo>
                    <a:lnTo>
                      <a:pt x="2392881" y="1638320"/>
                    </a:lnTo>
                    <a:cubicBezTo>
                      <a:pt x="2408614" y="1638320"/>
                      <a:pt x="2421368" y="1625566"/>
                      <a:pt x="2421368" y="1609834"/>
                    </a:cubicBezTo>
                    <a:cubicBezTo>
                      <a:pt x="2421368" y="1594101"/>
                      <a:pt x="2408614" y="1581347"/>
                      <a:pt x="2392881" y="1581347"/>
                    </a:cubicBezTo>
                    <a:close/>
                    <a:moveTo>
                      <a:pt x="235015" y="1488765"/>
                    </a:moveTo>
                    <a:cubicBezTo>
                      <a:pt x="183884" y="1488765"/>
                      <a:pt x="142433" y="1530216"/>
                      <a:pt x="142433" y="1581347"/>
                    </a:cubicBezTo>
                    <a:cubicBezTo>
                      <a:pt x="142433" y="1632478"/>
                      <a:pt x="183884" y="1673929"/>
                      <a:pt x="235015" y="1673929"/>
                    </a:cubicBezTo>
                    <a:cubicBezTo>
                      <a:pt x="286146" y="1673929"/>
                      <a:pt x="327597" y="1632478"/>
                      <a:pt x="327597" y="1581347"/>
                    </a:cubicBezTo>
                    <a:cubicBezTo>
                      <a:pt x="327597" y="1530216"/>
                      <a:pt x="286146" y="1488765"/>
                      <a:pt x="235015" y="1488765"/>
                    </a:cubicBezTo>
                    <a:close/>
                    <a:moveTo>
                      <a:pt x="1881544" y="1481644"/>
                    </a:moveTo>
                    <a:cubicBezTo>
                      <a:pt x="1865811" y="1481644"/>
                      <a:pt x="1853057" y="1494398"/>
                      <a:pt x="1853057" y="1510130"/>
                    </a:cubicBezTo>
                    <a:cubicBezTo>
                      <a:pt x="1853057" y="1525863"/>
                      <a:pt x="1865811" y="1538617"/>
                      <a:pt x="1881544" y="1538617"/>
                    </a:cubicBezTo>
                    <a:lnTo>
                      <a:pt x="2394304" y="1538617"/>
                    </a:lnTo>
                    <a:cubicBezTo>
                      <a:pt x="2410036" y="1538617"/>
                      <a:pt x="2422791" y="1525863"/>
                      <a:pt x="2422791" y="1510130"/>
                    </a:cubicBezTo>
                    <a:cubicBezTo>
                      <a:pt x="2422791" y="1494398"/>
                      <a:pt x="2410036" y="1481644"/>
                      <a:pt x="2394304" y="1481644"/>
                    </a:cubicBezTo>
                    <a:close/>
                    <a:moveTo>
                      <a:pt x="1880121" y="1367697"/>
                    </a:moveTo>
                    <a:cubicBezTo>
                      <a:pt x="1864389" y="1367697"/>
                      <a:pt x="1851634" y="1380451"/>
                      <a:pt x="1851634" y="1396184"/>
                    </a:cubicBezTo>
                    <a:cubicBezTo>
                      <a:pt x="1851634" y="1411916"/>
                      <a:pt x="1864389" y="1424670"/>
                      <a:pt x="1880121" y="1424670"/>
                    </a:cubicBezTo>
                    <a:lnTo>
                      <a:pt x="2392881" y="1424670"/>
                    </a:lnTo>
                    <a:cubicBezTo>
                      <a:pt x="2408614" y="1424670"/>
                      <a:pt x="2421368" y="1411916"/>
                      <a:pt x="2421368" y="1396184"/>
                    </a:cubicBezTo>
                    <a:cubicBezTo>
                      <a:pt x="2421368" y="1380451"/>
                      <a:pt x="2408614" y="1367697"/>
                      <a:pt x="2392881" y="1367697"/>
                    </a:cubicBezTo>
                    <a:close/>
                    <a:moveTo>
                      <a:pt x="107355" y="940397"/>
                    </a:moveTo>
                    <a:lnTo>
                      <a:pt x="2484933" y="940397"/>
                    </a:lnTo>
                    <a:cubicBezTo>
                      <a:pt x="2544224" y="940397"/>
                      <a:pt x="2592288" y="988461"/>
                      <a:pt x="2592288" y="1047752"/>
                    </a:cubicBezTo>
                    <a:lnTo>
                      <a:pt x="2592288" y="1687642"/>
                    </a:lnTo>
                    <a:cubicBezTo>
                      <a:pt x="2592288" y="1746933"/>
                      <a:pt x="2544224" y="1794997"/>
                      <a:pt x="2484933" y="1794997"/>
                    </a:cubicBezTo>
                    <a:lnTo>
                      <a:pt x="107355" y="1794997"/>
                    </a:lnTo>
                    <a:cubicBezTo>
                      <a:pt x="48065" y="1794997"/>
                      <a:pt x="0" y="1746933"/>
                      <a:pt x="0" y="1687642"/>
                    </a:cubicBezTo>
                    <a:lnTo>
                      <a:pt x="0" y="1047752"/>
                    </a:lnTo>
                    <a:cubicBezTo>
                      <a:pt x="0" y="988461"/>
                      <a:pt x="48065" y="940397"/>
                      <a:pt x="107355" y="940397"/>
                    </a:cubicBezTo>
                    <a:close/>
                    <a:moveTo>
                      <a:pt x="1880121" y="640950"/>
                    </a:moveTo>
                    <a:cubicBezTo>
                      <a:pt x="1864389" y="640950"/>
                      <a:pt x="1851634" y="653704"/>
                      <a:pt x="1851634" y="669437"/>
                    </a:cubicBezTo>
                    <a:cubicBezTo>
                      <a:pt x="1851634" y="685169"/>
                      <a:pt x="1864389" y="697923"/>
                      <a:pt x="1880121" y="697923"/>
                    </a:cubicBezTo>
                    <a:lnTo>
                      <a:pt x="2392881" y="697923"/>
                    </a:lnTo>
                    <a:cubicBezTo>
                      <a:pt x="2408614" y="697923"/>
                      <a:pt x="2421368" y="685169"/>
                      <a:pt x="2421368" y="669437"/>
                    </a:cubicBezTo>
                    <a:cubicBezTo>
                      <a:pt x="2421368" y="653704"/>
                      <a:pt x="2408614" y="640950"/>
                      <a:pt x="2392881" y="640950"/>
                    </a:cubicBezTo>
                    <a:close/>
                    <a:moveTo>
                      <a:pt x="235015" y="548368"/>
                    </a:moveTo>
                    <a:cubicBezTo>
                      <a:pt x="183884" y="548368"/>
                      <a:pt x="142433" y="589819"/>
                      <a:pt x="142433" y="640950"/>
                    </a:cubicBezTo>
                    <a:cubicBezTo>
                      <a:pt x="142433" y="692081"/>
                      <a:pt x="183884" y="733532"/>
                      <a:pt x="235015" y="733532"/>
                    </a:cubicBezTo>
                    <a:cubicBezTo>
                      <a:pt x="286146" y="733532"/>
                      <a:pt x="327597" y="692081"/>
                      <a:pt x="327597" y="640950"/>
                    </a:cubicBezTo>
                    <a:cubicBezTo>
                      <a:pt x="327597" y="589819"/>
                      <a:pt x="286146" y="548368"/>
                      <a:pt x="235015" y="548368"/>
                    </a:cubicBezTo>
                    <a:close/>
                    <a:moveTo>
                      <a:pt x="1881544" y="541247"/>
                    </a:moveTo>
                    <a:cubicBezTo>
                      <a:pt x="1865811" y="541247"/>
                      <a:pt x="1853057" y="554001"/>
                      <a:pt x="1853057" y="569733"/>
                    </a:cubicBezTo>
                    <a:cubicBezTo>
                      <a:pt x="1853057" y="585466"/>
                      <a:pt x="1865811" y="598220"/>
                      <a:pt x="1881544" y="598220"/>
                    </a:cubicBezTo>
                    <a:lnTo>
                      <a:pt x="2394304" y="598220"/>
                    </a:lnTo>
                    <a:cubicBezTo>
                      <a:pt x="2410036" y="598220"/>
                      <a:pt x="2422791" y="585466"/>
                      <a:pt x="2422791" y="569733"/>
                    </a:cubicBezTo>
                    <a:cubicBezTo>
                      <a:pt x="2422791" y="554001"/>
                      <a:pt x="2410036" y="541247"/>
                      <a:pt x="2394304" y="541247"/>
                    </a:cubicBezTo>
                    <a:close/>
                    <a:moveTo>
                      <a:pt x="1880121" y="427300"/>
                    </a:moveTo>
                    <a:cubicBezTo>
                      <a:pt x="1864389" y="427300"/>
                      <a:pt x="1851634" y="440054"/>
                      <a:pt x="1851634" y="455787"/>
                    </a:cubicBezTo>
                    <a:cubicBezTo>
                      <a:pt x="1851634" y="471519"/>
                      <a:pt x="1864389" y="484273"/>
                      <a:pt x="1880121" y="484273"/>
                    </a:cubicBezTo>
                    <a:lnTo>
                      <a:pt x="2392881" y="484273"/>
                    </a:lnTo>
                    <a:cubicBezTo>
                      <a:pt x="2408614" y="484273"/>
                      <a:pt x="2421368" y="471519"/>
                      <a:pt x="2421368" y="455787"/>
                    </a:cubicBezTo>
                    <a:cubicBezTo>
                      <a:pt x="2421368" y="440054"/>
                      <a:pt x="2408614" y="427300"/>
                      <a:pt x="2392881" y="427300"/>
                    </a:cubicBezTo>
                    <a:close/>
                    <a:moveTo>
                      <a:pt x="107355" y="0"/>
                    </a:moveTo>
                    <a:lnTo>
                      <a:pt x="2484933" y="0"/>
                    </a:lnTo>
                    <a:cubicBezTo>
                      <a:pt x="2544224" y="0"/>
                      <a:pt x="2592288" y="48064"/>
                      <a:pt x="2592288" y="107355"/>
                    </a:cubicBezTo>
                    <a:lnTo>
                      <a:pt x="2592288" y="747245"/>
                    </a:lnTo>
                    <a:cubicBezTo>
                      <a:pt x="2592288" y="806536"/>
                      <a:pt x="2544224" y="854600"/>
                      <a:pt x="2484933" y="854600"/>
                    </a:cubicBezTo>
                    <a:lnTo>
                      <a:pt x="107355" y="854600"/>
                    </a:lnTo>
                    <a:cubicBezTo>
                      <a:pt x="48064" y="854600"/>
                      <a:pt x="0" y="806536"/>
                      <a:pt x="0" y="747245"/>
                    </a:cubicBezTo>
                    <a:lnTo>
                      <a:pt x="0" y="107355"/>
                    </a:lnTo>
                    <a:cubicBezTo>
                      <a:pt x="0" y="48064"/>
                      <a:pt x="48064" y="0"/>
                      <a:pt x="1073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50" name="Freeform 4"/>
              <p:cNvSpPr/>
              <p:nvPr/>
            </p:nvSpPr>
            <p:spPr>
              <a:xfrm>
                <a:off x="6430184" y="5573830"/>
                <a:ext cx="527691" cy="556379"/>
              </a:xfrm>
              <a:custGeom>
                <a:avLst/>
                <a:gdLst>
                  <a:gd name="connsiteX0" fmla="*/ 1880121 w 2592288"/>
                  <a:gd name="connsiteY0" fmla="*/ 2519569 h 2733219"/>
                  <a:gd name="connsiteX1" fmla="*/ 1851634 w 2592288"/>
                  <a:gd name="connsiteY1" fmla="*/ 2548056 h 2733219"/>
                  <a:gd name="connsiteX2" fmla="*/ 1880121 w 2592288"/>
                  <a:gd name="connsiteY2" fmla="*/ 2576542 h 2733219"/>
                  <a:gd name="connsiteX3" fmla="*/ 2392881 w 2592288"/>
                  <a:gd name="connsiteY3" fmla="*/ 2576542 h 2733219"/>
                  <a:gd name="connsiteX4" fmla="*/ 2421368 w 2592288"/>
                  <a:gd name="connsiteY4" fmla="*/ 2548056 h 2733219"/>
                  <a:gd name="connsiteX5" fmla="*/ 2392881 w 2592288"/>
                  <a:gd name="connsiteY5" fmla="*/ 2519569 h 2733219"/>
                  <a:gd name="connsiteX6" fmla="*/ 235015 w 2592288"/>
                  <a:gd name="connsiteY6" fmla="*/ 2426987 h 2733219"/>
                  <a:gd name="connsiteX7" fmla="*/ 142433 w 2592288"/>
                  <a:gd name="connsiteY7" fmla="*/ 2519569 h 2733219"/>
                  <a:gd name="connsiteX8" fmla="*/ 235015 w 2592288"/>
                  <a:gd name="connsiteY8" fmla="*/ 2612151 h 2733219"/>
                  <a:gd name="connsiteX9" fmla="*/ 327597 w 2592288"/>
                  <a:gd name="connsiteY9" fmla="*/ 2519569 h 2733219"/>
                  <a:gd name="connsiteX10" fmla="*/ 235015 w 2592288"/>
                  <a:gd name="connsiteY10" fmla="*/ 2426987 h 2733219"/>
                  <a:gd name="connsiteX11" fmla="*/ 1881544 w 2592288"/>
                  <a:gd name="connsiteY11" fmla="*/ 2419866 h 2733219"/>
                  <a:gd name="connsiteX12" fmla="*/ 1853057 w 2592288"/>
                  <a:gd name="connsiteY12" fmla="*/ 2448352 h 2733219"/>
                  <a:gd name="connsiteX13" fmla="*/ 1881544 w 2592288"/>
                  <a:gd name="connsiteY13" fmla="*/ 2476839 h 2733219"/>
                  <a:gd name="connsiteX14" fmla="*/ 2394304 w 2592288"/>
                  <a:gd name="connsiteY14" fmla="*/ 2476839 h 2733219"/>
                  <a:gd name="connsiteX15" fmla="*/ 2422791 w 2592288"/>
                  <a:gd name="connsiteY15" fmla="*/ 2448352 h 2733219"/>
                  <a:gd name="connsiteX16" fmla="*/ 2394304 w 2592288"/>
                  <a:gd name="connsiteY16" fmla="*/ 2419866 h 2733219"/>
                  <a:gd name="connsiteX17" fmla="*/ 1880121 w 2592288"/>
                  <a:gd name="connsiteY17" fmla="*/ 2305919 h 2733219"/>
                  <a:gd name="connsiteX18" fmla="*/ 1851634 w 2592288"/>
                  <a:gd name="connsiteY18" fmla="*/ 2334406 h 2733219"/>
                  <a:gd name="connsiteX19" fmla="*/ 1880121 w 2592288"/>
                  <a:gd name="connsiteY19" fmla="*/ 2362892 h 2733219"/>
                  <a:gd name="connsiteX20" fmla="*/ 2392881 w 2592288"/>
                  <a:gd name="connsiteY20" fmla="*/ 2362892 h 2733219"/>
                  <a:gd name="connsiteX21" fmla="*/ 2421368 w 2592288"/>
                  <a:gd name="connsiteY21" fmla="*/ 2334406 h 2733219"/>
                  <a:gd name="connsiteX22" fmla="*/ 2392881 w 2592288"/>
                  <a:gd name="connsiteY22" fmla="*/ 2305919 h 2733219"/>
                  <a:gd name="connsiteX23" fmla="*/ 107355 w 2592288"/>
                  <a:gd name="connsiteY23" fmla="*/ 1878619 h 2733219"/>
                  <a:gd name="connsiteX24" fmla="*/ 2484933 w 2592288"/>
                  <a:gd name="connsiteY24" fmla="*/ 1878619 h 2733219"/>
                  <a:gd name="connsiteX25" fmla="*/ 2592288 w 2592288"/>
                  <a:gd name="connsiteY25" fmla="*/ 1985974 h 2733219"/>
                  <a:gd name="connsiteX26" fmla="*/ 2592288 w 2592288"/>
                  <a:gd name="connsiteY26" fmla="*/ 2625864 h 2733219"/>
                  <a:gd name="connsiteX27" fmla="*/ 2484933 w 2592288"/>
                  <a:gd name="connsiteY27" fmla="*/ 2733219 h 2733219"/>
                  <a:gd name="connsiteX28" fmla="*/ 107355 w 2592288"/>
                  <a:gd name="connsiteY28" fmla="*/ 2733219 h 2733219"/>
                  <a:gd name="connsiteX29" fmla="*/ 0 w 2592288"/>
                  <a:gd name="connsiteY29" fmla="*/ 2625864 h 2733219"/>
                  <a:gd name="connsiteX30" fmla="*/ 0 w 2592288"/>
                  <a:gd name="connsiteY30" fmla="*/ 1985974 h 2733219"/>
                  <a:gd name="connsiteX31" fmla="*/ 107355 w 2592288"/>
                  <a:gd name="connsiteY31" fmla="*/ 1878619 h 2733219"/>
                  <a:gd name="connsiteX32" fmla="*/ 1880121 w 2592288"/>
                  <a:gd name="connsiteY32" fmla="*/ 1581347 h 2733219"/>
                  <a:gd name="connsiteX33" fmla="*/ 1851634 w 2592288"/>
                  <a:gd name="connsiteY33" fmla="*/ 1609834 h 2733219"/>
                  <a:gd name="connsiteX34" fmla="*/ 1880121 w 2592288"/>
                  <a:gd name="connsiteY34" fmla="*/ 1638320 h 2733219"/>
                  <a:gd name="connsiteX35" fmla="*/ 2392881 w 2592288"/>
                  <a:gd name="connsiteY35" fmla="*/ 1638320 h 2733219"/>
                  <a:gd name="connsiteX36" fmla="*/ 2421368 w 2592288"/>
                  <a:gd name="connsiteY36" fmla="*/ 1609834 h 2733219"/>
                  <a:gd name="connsiteX37" fmla="*/ 2392881 w 2592288"/>
                  <a:gd name="connsiteY37" fmla="*/ 1581347 h 2733219"/>
                  <a:gd name="connsiteX38" fmla="*/ 235015 w 2592288"/>
                  <a:gd name="connsiteY38" fmla="*/ 1488765 h 2733219"/>
                  <a:gd name="connsiteX39" fmla="*/ 142433 w 2592288"/>
                  <a:gd name="connsiteY39" fmla="*/ 1581347 h 2733219"/>
                  <a:gd name="connsiteX40" fmla="*/ 235015 w 2592288"/>
                  <a:gd name="connsiteY40" fmla="*/ 1673929 h 2733219"/>
                  <a:gd name="connsiteX41" fmla="*/ 327597 w 2592288"/>
                  <a:gd name="connsiteY41" fmla="*/ 1581347 h 2733219"/>
                  <a:gd name="connsiteX42" fmla="*/ 235015 w 2592288"/>
                  <a:gd name="connsiteY42" fmla="*/ 1488765 h 2733219"/>
                  <a:gd name="connsiteX43" fmla="*/ 1881544 w 2592288"/>
                  <a:gd name="connsiteY43" fmla="*/ 1481644 h 2733219"/>
                  <a:gd name="connsiteX44" fmla="*/ 1853057 w 2592288"/>
                  <a:gd name="connsiteY44" fmla="*/ 1510130 h 2733219"/>
                  <a:gd name="connsiteX45" fmla="*/ 1881544 w 2592288"/>
                  <a:gd name="connsiteY45" fmla="*/ 1538617 h 2733219"/>
                  <a:gd name="connsiteX46" fmla="*/ 2394304 w 2592288"/>
                  <a:gd name="connsiteY46" fmla="*/ 1538617 h 2733219"/>
                  <a:gd name="connsiteX47" fmla="*/ 2422791 w 2592288"/>
                  <a:gd name="connsiteY47" fmla="*/ 1510130 h 2733219"/>
                  <a:gd name="connsiteX48" fmla="*/ 2394304 w 2592288"/>
                  <a:gd name="connsiteY48" fmla="*/ 1481644 h 2733219"/>
                  <a:gd name="connsiteX49" fmla="*/ 1880121 w 2592288"/>
                  <a:gd name="connsiteY49" fmla="*/ 1367697 h 2733219"/>
                  <a:gd name="connsiteX50" fmla="*/ 1851634 w 2592288"/>
                  <a:gd name="connsiteY50" fmla="*/ 1396184 h 2733219"/>
                  <a:gd name="connsiteX51" fmla="*/ 1880121 w 2592288"/>
                  <a:gd name="connsiteY51" fmla="*/ 1424670 h 2733219"/>
                  <a:gd name="connsiteX52" fmla="*/ 2392881 w 2592288"/>
                  <a:gd name="connsiteY52" fmla="*/ 1424670 h 2733219"/>
                  <a:gd name="connsiteX53" fmla="*/ 2421368 w 2592288"/>
                  <a:gd name="connsiteY53" fmla="*/ 1396184 h 2733219"/>
                  <a:gd name="connsiteX54" fmla="*/ 2392881 w 2592288"/>
                  <a:gd name="connsiteY54" fmla="*/ 1367697 h 2733219"/>
                  <a:gd name="connsiteX55" fmla="*/ 107355 w 2592288"/>
                  <a:gd name="connsiteY55" fmla="*/ 940397 h 2733219"/>
                  <a:gd name="connsiteX56" fmla="*/ 2484933 w 2592288"/>
                  <a:gd name="connsiteY56" fmla="*/ 940397 h 2733219"/>
                  <a:gd name="connsiteX57" fmla="*/ 2592288 w 2592288"/>
                  <a:gd name="connsiteY57" fmla="*/ 1047752 h 2733219"/>
                  <a:gd name="connsiteX58" fmla="*/ 2592288 w 2592288"/>
                  <a:gd name="connsiteY58" fmla="*/ 1687642 h 2733219"/>
                  <a:gd name="connsiteX59" fmla="*/ 2484933 w 2592288"/>
                  <a:gd name="connsiteY59" fmla="*/ 1794997 h 2733219"/>
                  <a:gd name="connsiteX60" fmla="*/ 107355 w 2592288"/>
                  <a:gd name="connsiteY60" fmla="*/ 1794997 h 2733219"/>
                  <a:gd name="connsiteX61" fmla="*/ 0 w 2592288"/>
                  <a:gd name="connsiteY61" fmla="*/ 1687642 h 2733219"/>
                  <a:gd name="connsiteX62" fmla="*/ 0 w 2592288"/>
                  <a:gd name="connsiteY62" fmla="*/ 1047752 h 2733219"/>
                  <a:gd name="connsiteX63" fmla="*/ 107355 w 2592288"/>
                  <a:gd name="connsiteY63" fmla="*/ 940397 h 2733219"/>
                  <a:gd name="connsiteX64" fmla="*/ 1880121 w 2592288"/>
                  <a:gd name="connsiteY64" fmla="*/ 640950 h 2733219"/>
                  <a:gd name="connsiteX65" fmla="*/ 1851634 w 2592288"/>
                  <a:gd name="connsiteY65" fmla="*/ 669437 h 2733219"/>
                  <a:gd name="connsiteX66" fmla="*/ 1880121 w 2592288"/>
                  <a:gd name="connsiteY66" fmla="*/ 697923 h 2733219"/>
                  <a:gd name="connsiteX67" fmla="*/ 2392881 w 2592288"/>
                  <a:gd name="connsiteY67" fmla="*/ 697923 h 2733219"/>
                  <a:gd name="connsiteX68" fmla="*/ 2421368 w 2592288"/>
                  <a:gd name="connsiteY68" fmla="*/ 669437 h 2733219"/>
                  <a:gd name="connsiteX69" fmla="*/ 2392881 w 2592288"/>
                  <a:gd name="connsiteY69" fmla="*/ 640950 h 2733219"/>
                  <a:gd name="connsiteX70" fmla="*/ 235015 w 2592288"/>
                  <a:gd name="connsiteY70" fmla="*/ 548368 h 2733219"/>
                  <a:gd name="connsiteX71" fmla="*/ 142433 w 2592288"/>
                  <a:gd name="connsiteY71" fmla="*/ 640950 h 2733219"/>
                  <a:gd name="connsiteX72" fmla="*/ 235015 w 2592288"/>
                  <a:gd name="connsiteY72" fmla="*/ 733532 h 2733219"/>
                  <a:gd name="connsiteX73" fmla="*/ 327597 w 2592288"/>
                  <a:gd name="connsiteY73" fmla="*/ 640950 h 2733219"/>
                  <a:gd name="connsiteX74" fmla="*/ 235015 w 2592288"/>
                  <a:gd name="connsiteY74" fmla="*/ 548368 h 2733219"/>
                  <a:gd name="connsiteX75" fmla="*/ 1881544 w 2592288"/>
                  <a:gd name="connsiteY75" fmla="*/ 541247 h 2733219"/>
                  <a:gd name="connsiteX76" fmla="*/ 1853057 w 2592288"/>
                  <a:gd name="connsiteY76" fmla="*/ 569733 h 2733219"/>
                  <a:gd name="connsiteX77" fmla="*/ 1881544 w 2592288"/>
                  <a:gd name="connsiteY77" fmla="*/ 598220 h 2733219"/>
                  <a:gd name="connsiteX78" fmla="*/ 2394304 w 2592288"/>
                  <a:gd name="connsiteY78" fmla="*/ 598220 h 2733219"/>
                  <a:gd name="connsiteX79" fmla="*/ 2422791 w 2592288"/>
                  <a:gd name="connsiteY79" fmla="*/ 569733 h 2733219"/>
                  <a:gd name="connsiteX80" fmla="*/ 2394304 w 2592288"/>
                  <a:gd name="connsiteY80" fmla="*/ 541247 h 2733219"/>
                  <a:gd name="connsiteX81" fmla="*/ 1880121 w 2592288"/>
                  <a:gd name="connsiteY81" fmla="*/ 427300 h 2733219"/>
                  <a:gd name="connsiteX82" fmla="*/ 1851634 w 2592288"/>
                  <a:gd name="connsiteY82" fmla="*/ 455787 h 2733219"/>
                  <a:gd name="connsiteX83" fmla="*/ 1880121 w 2592288"/>
                  <a:gd name="connsiteY83" fmla="*/ 484273 h 2733219"/>
                  <a:gd name="connsiteX84" fmla="*/ 2392881 w 2592288"/>
                  <a:gd name="connsiteY84" fmla="*/ 484273 h 2733219"/>
                  <a:gd name="connsiteX85" fmla="*/ 2421368 w 2592288"/>
                  <a:gd name="connsiteY85" fmla="*/ 455787 h 2733219"/>
                  <a:gd name="connsiteX86" fmla="*/ 2392881 w 2592288"/>
                  <a:gd name="connsiteY86" fmla="*/ 427300 h 2733219"/>
                  <a:gd name="connsiteX87" fmla="*/ 107355 w 2592288"/>
                  <a:gd name="connsiteY87" fmla="*/ 0 h 2733219"/>
                  <a:gd name="connsiteX88" fmla="*/ 2484933 w 2592288"/>
                  <a:gd name="connsiteY88" fmla="*/ 0 h 2733219"/>
                  <a:gd name="connsiteX89" fmla="*/ 2592288 w 2592288"/>
                  <a:gd name="connsiteY89" fmla="*/ 107355 h 2733219"/>
                  <a:gd name="connsiteX90" fmla="*/ 2592288 w 2592288"/>
                  <a:gd name="connsiteY90" fmla="*/ 747245 h 2733219"/>
                  <a:gd name="connsiteX91" fmla="*/ 2484933 w 2592288"/>
                  <a:gd name="connsiteY91" fmla="*/ 854600 h 2733219"/>
                  <a:gd name="connsiteX92" fmla="*/ 107355 w 2592288"/>
                  <a:gd name="connsiteY92" fmla="*/ 854600 h 2733219"/>
                  <a:gd name="connsiteX93" fmla="*/ 0 w 2592288"/>
                  <a:gd name="connsiteY93" fmla="*/ 747245 h 2733219"/>
                  <a:gd name="connsiteX94" fmla="*/ 0 w 2592288"/>
                  <a:gd name="connsiteY94" fmla="*/ 107355 h 2733219"/>
                  <a:gd name="connsiteX95" fmla="*/ 107355 w 2592288"/>
                  <a:gd name="connsiteY95" fmla="*/ 0 h 273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592288" h="2733219">
                    <a:moveTo>
                      <a:pt x="1880121" y="2519569"/>
                    </a:moveTo>
                    <a:cubicBezTo>
                      <a:pt x="1864389" y="2519569"/>
                      <a:pt x="1851634" y="2532323"/>
                      <a:pt x="1851634" y="2548056"/>
                    </a:cubicBezTo>
                    <a:cubicBezTo>
                      <a:pt x="1851634" y="2563788"/>
                      <a:pt x="1864389" y="2576542"/>
                      <a:pt x="1880121" y="2576542"/>
                    </a:cubicBezTo>
                    <a:lnTo>
                      <a:pt x="2392881" y="2576542"/>
                    </a:lnTo>
                    <a:cubicBezTo>
                      <a:pt x="2408614" y="2576542"/>
                      <a:pt x="2421368" y="2563788"/>
                      <a:pt x="2421368" y="2548056"/>
                    </a:cubicBezTo>
                    <a:cubicBezTo>
                      <a:pt x="2421368" y="2532323"/>
                      <a:pt x="2408614" y="2519569"/>
                      <a:pt x="2392881" y="2519569"/>
                    </a:cubicBezTo>
                    <a:close/>
                    <a:moveTo>
                      <a:pt x="235015" y="2426987"/>
                    </a:moveTo>
                    <a:cubicBezTo>
                      <a:pt x="183884" y="2426987"/>
                      <a:pt x="142433" y="2468438"/>
                      <a:pt x="142433" y="2519569"/>
                    </a:cubicBezTo>
                    <a:cubicBezTo>
                      <a:pt x="142433" y="2570700"/>
                      <a:pt x="183884" y="2612151"/>
                      <a:pt x="235015" y="2612151"/>
                    </a:cubicBezTo>
                    <a:cubicBezTo>
                      <a:pt x="286146" y="2612151"/>
                      <a:pt x="327597" y="2570700"/>
                      <a:pt x="327597" y="2519569"/>
                    </a:cubicBezTo>
                    <a:cubicBezTo>
                      <a:pt x="327597" y="2468438"/>
                      <a:pt x="286146" y="2426987"/>
                      <a:pt x="235015" y="2426987"/>
                    </a:cubicBezTo>
                    <a:close/>
                    <a:moveTo>
                      <a:pt x="1881544" y="2419866"/>
                    </a:moveTo>
                    <a:cubicBezTo>
                      <a:pt x="1865811" y="2419866"/>
                      <a:pt x="1853057" y="2432620"/>
                      <a:pt x="1853057" y="2448352"/>
                    </a:cubicBezTo>
                    <a:cubicBezTo>
                      <a:pt x="1853057" y="2464085"/>
                      <a:pt x="1865811" y="2476839"/>
                      <a:pt x="1881544" y="2476839"/>
                    </a:cubicBezTo>
                    <a:lnTo>
                      <a:pt x="2394304" y="2476839"/>
                    </a:lnTo>
                    <a:cubicBezTo>
                      <a:pt x="2410036" y="2476839"/>
                      <a:pt x="2422791" y="2464085"/>
                      <a:pt x="2422791" y="2448352"/>
                    </a:cubicBezTo>
                    <a:cubicBezTo>
                      <a:pt x="2422791" y="2432620"/>
                      <a:pt x="2410036" y="2419866"/>
                      <a:pt x="2394304" y="2419866"/>
                    </a:cubicBezTo>
                    <a:close/>
                    <a:moveTo>
                      <a:pt x="1880121" y="2305919"/>
                    </a:moveTo>
                    <a:cubicBezTo>
                      <a:pt x="1864389" y="2305919"/>
                      <a:pt x="1851634" y="2318673"/>
                      <a:pt x="1851634" y="2334406"/>
                    </a:cubicBezTo>
                    <a:cubicBezTo>
                      <a:pt x="1851634" y="2350138"/>
                      <a:pt x="1864389" y="2362892"/>
                      <a:pt x="1880121" y="2362892"/>
                    </a:cubicBezTo>
                    <a:lnTo>
                      <a:pt x="2392881" y="2362892"/>
                    </a:lnTo>
                    <a:cubicBezTo>
                      <a:pt x="2408614" y="2362892"/>
                      <a:pt x="2421368" y="2350138"/>
                      <a:pt x="2421368" y="2334406"/>
                    </a:cubicBezTo>
                    <a:cubicBezTo>
                      <a:pt x="2421368" y="2318673"/>
                      <a:pt x="2408614" y="2305919"/>
                      <a:pt x="2392881" y="2305919"/>
                    </a:cubicBezTo>
                    <a:close/>
                    <a:moveTo>
                      <a:pt x="107355" y="1878619"/>
                    </a:moveTo>
                    <a:lnTo>
                      <a:pt x="2484933" y="1878619"/>
                    </a:lnTo>
                    <a:cubicBezTo>
                      <a:pt x="2544224" y="1878619"/>
                      <a:pt x="2592288" y="1926683"/>
                      <a:pt x="2592288" y="1985974"/>
                    </a:cubicBezTo>
                    <a:lnTo>
                      <a:pt x="2592288" y="2625864"/>
                    </a:lnTo>
                    <a:cubicBezTo>
                      <a:pt x="2592288" y="2685155"/>
                      <a:pt x="2544224" y="2733219"/>
                      <a:pt x="2484933" y="2733219"/>
                    </a:cubicBezTo>
                    <a:lnTo>
                      <a:pt x="107355" y="2733219"/>
                    </a:lnTo>
                    <a:cubicBezTo>
                      <a:pt x="48065" y="2733219"/>
                      <a:pt x="0" y="2685155"/>
                      <a:pt x="0" y="2625864"/>
                    </a:cubicBezTo>
                    <a:lnTo>
                      <a:pt x="0" y="1985974"/>
                    </a:lnTo>
                    <a:cubicBezTo>
                      <a:pt x="0" y="1926683"/>
                      <a:pt x="48065" y="1878619"/>
                      <a:pt x="107355" y="1878619"/>
                    </a:cubicBezTo>
                    <a:close/>
                    <a:moveTo>
                      <a:pt x="1880121" y="1581347"/>
                    </a:moveTo>
                    <a:cubicBezTo>
                      <a:pt x="1864389" y="1581347"/>
                      <a:pt x="1851634" y="1594101"/>
                      <a:pt x="1851634" y="1609834"/>
                    </a:cubicBezTo>
                    <a:cubicBezTo>
                      <a:pt x="1851634" y="1625566"/>
                      <a:pt x="1864389" y="1638320"/>
                      <a:pt x="1880121" y="1638320"/>
                    </a:cubicBezTo>
                    <a:lnTo>
                      <a:pt x="2392881" y="1638320"/>
                    </a:lnTo>
                    <a:cubicBezTo>
                      <a:pt x="2408614" y="1638320"/>
                      <a:pt x="2421368" y="1625566"/>
                      <a:pt x="2421368" y="1609834"/>
                    </a:cubicBezTo>
                    <a:cubicBezTo>
                      <a:pt x="2421368" y="1594101"/>
                      <a:pt x="2408614" y="1581347"/>
                      <a:pt x="2392881" y="1581347"/>
                    </a:cubicBezTo>
                    <a:close/>
                    <a:moveTo>
                      <a:pt x="235015" y="1488765"/>
                    </a:moveTo>
                    <a:cubicBezTo>
                      <a:pt x="183884" y="1488765"/>
                      <a:pt x="142433" y="1530216"/>
                      <a:pt x="142433" y="1581347"/>
                    </a:cubicBezTo>
                    <a:cubicBezTo>
                      <a:pt x="142433" y="1632478"/>
                      <a:pt x="183884" y="1673929"/>
                      <a:pt x="235015" y="1673929"/>
                    </a:cubicBezTo>
                    <a:cubicBezTo>
                      <a:pt x="286146" y="1673929"/>
                      <a:pt x="327597" y="1632478"/>
                      <a:pt x="327597" y="1581347"/>
                    </a:cubicBezTo>
                    <a:cubicBezTo>
                      <a:pt x="327597" y="1530216"/>
                      <a:pt x="286146" y="1488765"/>
                      <a:pt x="235015" y="1488765"/>
                    </a:cubicBezTo>
                    <a:close/>
                    <a:moveTo>
                      <a:pt x="1881544" y="1481644"/>
                    </a:moveTo>
                    <a:cubicBezTo>
                      <a:pt x="1865811" y="1481644"/>
                      <a:pt x="1853057" y="1494398"/>
                      <a:pt x="1853057" y="1510130"/>
                    </a:cubicBezTo>
                    <a:cubicBezTo>
                      <a:pt x="1853057" y="1525863"/>
                      <a:pt x="1865811" y="1538617"/>
                      <a:pt x="1881544" y="1538617"/>
                    </a:cubicBezTo>
                    <a:lnTo>
                      <a:pt x="2394304" y="1538617"/>
                    </a:lnTo>
                    <a:cubicBezTo>
                      <a:pt x="2410036" y="1538617"/>
                      <a:pt x="2422791" y="1525863"/>
                      <a:pt x="2422791" y="1510130"/>
                    </a:cubicBezTo>
                    <a:cubicBezTo>
                      <a:pt x="2422791" y="1494398"/>
                      <a:pt x="2410036" y="1481644"/>
                      <a:pt x="2394304" y="1481644"/>
                    </a:cubicBezTo>
                    <a:close/>
                    <a:moveTo>
                      <a:pt x="1880121" y="1367697"/>
                    </a:moveTo>
                    <a:cubicBezTo>
                      <a:pt x="1864389" y="1367697"/>
                      <a:pt x="1851634" y="1380451"/>
                      <a:pt x="1851634" y="1396184"/>
                    </a:cubicBezTo>
                    <a:cubicBezTo>
                      <a:pt x="1851634" y="1411916"/>
                      <a:pt x="1864389" y="1424670"/>
                      <a:pt x="1880121" y="1424670"/>
                    </a:cubicBezTo>
                    <a:lnTo>
                      <a:pt x="2392881" y="1424670"/>
                    </a:lnTo>
                    <a:cubicBezTo>
                      <a:pt x="2408614" y="1424670"/>
                      <a:pt x="2421368" y="1411916"/>
                      <a:pt x="2421368" y="1396184"/>
                    </a:cubicBezTo>
                    <a:cubicBezTo>
                      <a:pt x="2421368" y="1380451"/>
                      <a:pt x="2408614" y="1367697"/>
                      <a:pt x="2392881" y="1367697"/>
                    </a:cubicBezTo>
                    <a:close/>
                    <a:moveTo>
                      <a:pt x="107355" y="940397"/>
                    </a:moveTo>
                    <a:lnTo>
                      <a:pt x="2484933" y="940397"/>
                    </a:lnTo>
                    <a:cubicBezTo>
                      <a:pt x="2544224" y="940397"/>
                      <a:pt x="2592288" y="988461"/>
                      <a:pt x="2592288" y="1047752"/>
                    </a:cubicBezTo>
                    <a:lnTo>
                      <a:pt x="2592288" y="1687642"/>
                    </a:lnTo>
                    <a:cubicBezTo>
                      <a:pt x="2592288" y="1746933"/>
                      <a:pt x="2544224" y="1794997"/>
                      <a:pt x="2484933" y="1794997"/>
                    </a:cubicBezTo>
                    <a:lnTo>
                      <a:pt x="107355" y="1794997"/>
                    </a:lnTo>
                    <a:cubicBezTo>
                      <a:pt x="48065" y="1794997"/>
                      <a:pt x="0" y="1746933"/>
                      <a:pt x="0" y="1687642"/>
                    </a:cubicBezTo>
                    <a:lnTo>
                      <a:pt x="0" y="1047752"/>
                    </a:lnTo>
                    <a:cubicBezTo>
                      <a:pt x="0" y="988461"/>
                      <a:pt x="48065" y="940397"/>
                      <a:pt x="107355" y="940397"/>
                    </a:cubicBezTo>
                    <a:close/>
                    <a:moveTo>
                      <a:pt x="1880121" y="640950"/>
                    </a:moveTo>
                    <a:cubicBezTo>
                      <a:pt x="1864389" y="640950"/>
                      <a:pt x="1851634" y="653704"/>
                      <a:pt x="1851634" y="669437"/>
                    </a:cubicBezTo>
                    <a:cubicBezTo>
                      <a:pt x="1851634" y="685169"/>
                      <a:pt x="1864389" y="697923"/>
                      <a:pt x="1880121" y="697923"/>
                    </a:cubicBezTo>
                    <a:lnTo>
                      <a:pt x="2392881" y="697923"/>
                    </a:lnTo>
                    <a:cubicBezTo>
                      <a:pt x="2408614" y="697923"/>
                      <a:pt x="2421368" y="685169"/>
                      <a:pt x="2421368" y="669437"/>
                    </a:cubicBezTo>
                    <a:cubicBezTo>
                      <a:pt x="2421368" y="653704"/>
                      <a:pt x="2408614" y="640950"/>
                      <a:pt x="2392881" y="640950"/>
                    </a:cubicBezTo>
                    <a:close/>
                    <a:moveTo>
                      <a:pt x="235015" y="548368"/>
                    </a:moveTo>
                    <a:cubicBezTo>
                      <a:pt x="183884" y="548368"/>
                      <a:pt x="142433" y="589819"/>
                      <a:pt x="142433" y="640950"/>
                    </a:cubicBezTo>
                    <a:cubicBezTo>
                      <a:pt x="142433" y="692081"/>
                      <a:pt x="183884" y="733532"/>
                      <a:pt x="235015" y="733532"/>
                    </a:cubicBezTo>
                    <a:cubicBezTo>
                      <a:pt x="286146" y="733532"/>
                      <a:pt x="327597" y="692081"/>
                      <a:pt x="327597" y="640950"/>
                    </a:cubicBezTo>
                    <a:cubicBezTo>
                      <a:pt x="327597" y="589819"/>
                      <a:pt x="286146" y="548368"/>
                      <a:pt x="235015" y="548368"/>
                    </a:cubicBezTo>
                    <a:close/>
                    <a:moveTo>
                      <a:pt x="1881544" y="541247"/>
                    </a:moveTo>
                    <a:cubicBezTo>
                      <a:pt x="1865811" y="541247"/>
                      <a:pt x="1853057" y="554001"/>
                      <a:pt x="1853057" y="569733"/>
                    </a:cubicBezTo>
                    <a:cubicBezTo>
                      <a:pt x="1853057" y="585466"/>
                      <a:pt x="1865811" y="598220"/>
                      <a:pt x="1881544" y="598220"/>
                    </a:cubicBezTo>
                    <a:lnTo>
                      <a:pt x="2394304" y="598220"/>
                    </a:lnTo>
                    <a:cubicBezTo>
                      <a:pt x="2410036" y="598220"/>
                      <a:pt x="2422791" y="585466"/>
                      <a:pt x="2422791" y="569733"/>
                    </a:cubicBezTo>
                    <a:cubicBezTo>
                      <a:pt x="2422791" y="554001"/>
                      <a:pt x="2410036" y="541247"/>
                      <a:pt x="2394304" y="541247"/>
                    </a:cubicBezTo>
                    <a:close/>
                    <a:moveTo>
                      <a:pt x="1880121" y="427300"/>
                    </a:moveTo>
                    <a:cubicBezTo>
                      <a:pt x="1864389" y="427300"/>
                      <a:pt x="1851634" y="440054"/>
                      <a:pt x="1851634" y="455787"/>
                    </a:cubicBezTo>
                    <a:cubicBezTo>
                      <a:pt x="1851634" y="471519"/>
                      <a:pt x="1864389" y="484273"/>
                      <a:pt x="1880121" y="484273"/>
                    </a:cubicBezTo>
                    <a:lnTo>
                      <a:pt x="2392881" y="484273"/>
                    </a:lnTo>
                    <a:cubicBezTo>
                      <a:pt x="2408614" y="484273"/>
                      <a:pt x="2421368" y="471519"/>
                      <a:pt x="2421368" y="455787"/>
                    </a:cubicBezTo>
                    <a:cubicBezTo>
                      <a:pt x="2421368" y="440054"/>
                      <a:pt x="2408614" y="427300"/>
                      <a:pt x="2392881" y="427300"/>
                    </a:cubicBezTo>
                    <a:close/>
                    <a:moveTo>
                      <a:pt x="107355" y="0"/>
                    </a:moveTo>
                    <a:lnTo>
                      <a:pt x="2484933" y="0"/>
                    </a:lnTo>
                    <a:cubicBezTo>
                      <a:pt x="2544224" y="0"/>
                      <a:pt x="2592288" y="48064"/>
                      <a:pt x="2592288" y="107355"/>
                    </a:cubicBezTo>
                    <a:lnTo>
                      <a:pt x="2592288" y="747245"/>
                    </a:lnTo>
                    <a:cubicBezTo>
                      <a:pt x="2592288" y="806536"/>
                      <a:pt x="2544224" y="854600"/>
                      <a:pt x="2484933" y="854600"/>
                    </a:cubicBezTo>
                    <a:lnTo>
                      <a:pt x="107355" y="854600"/>
                    </a:lnTo>
                    <a:cubicBezTo>
                      <a:pt x="48064" y="854600"/>
                      <a:pt x="0" y="806536"/>
                      <a:pt x="0" y="747245"/>
                    </a:cubicBezTo>
                    <a:lnTo>
                      <a:pt x="0" y="107355"/>
                    </a:lnTo>
                    <a:cubicBezTo>
                      <a:pt x="0" y="48064"/>
                      <a:pt x="48064" y="0"/>
                      <a:pt x="1073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cxnSp>
          <p:nvCxnSpPr>
            <p:cNvPr id="52" name="Gerade Verbindung mit Pfeil 51"/>
            <p:cNvCxnSpPr>
              <a:stCxn id="9" idx="2"/>
              <a:endCxn id="38" idx="0"/>
            </p:cNvCxnSpPr>
            <p:nvPr/>
          </p:nvCxnSpPr>
          <p:spPr>
            <a:xfrm flipH="1">
              <a:off x="6093263" y="5093647"/>
              <a:ext cx="2737" cy="313543"/>
            </a:xfrm>
            <a:prstGeom prst="straightConnector1">
              <a:avLst/>
            </a:prstGeom>
            <a:ln w="31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9" name="Title 3"/>
          <p:cNvSpPr txBox="1">
            <a:spLocks/>
          </p:cNvSpPr>
          <p:nvPr/>
        </p:nvSpPr>
        <p:spPr>
          <a:xfrm>
            <a:off x="654016" y="3988408"/>
            <a:ext cx="1174784" cy="431192"/>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1600" cap="all" dirty="0" smtClean="0">
                <a:latin typeface="Segoe UI Semibold" panose="020B0702040204020203" pitchFamily="34" charset="0"/>
                <a:cs typeface="Segoe UI Semibold" panose="020B0702040204020203" pitchFamily="34" charset="0"/>
              </a:rPr>
              <a:t>App</a:t>
            </a:r>
            <a:br>
              <a:rPr lang="de-DE" sz="1600" cap="all" dirty="0" smtClean="0">
                <a:latin typeface="Segoe UI Semibold" panose="020B0702040204020203" pitchFamily="34" charset="0"/>
                <a:cs typeface="Segoe UI Semibold" panose="020B0702040204020203" pitchFamily="34" charset="0"/>
              </a:rPr>
            </a:br>
            <a:r>
              <a:rPr lang="de-DE" sz="1600" cap="all" dirty="0" smtClean="0">
                <a:latin typeface="Segoe UI Semibold" panose="020B0702040204020203" pitchFamily="34" charset="0"/>
                <a:cs typeface="Segoe UI Semibold" panose="020B0702040204020203" pitchFamily="34" charset="0"/>
              </a:rPr>
              <a:t>Service</a:t>
            </a:r>
            <a:endParaRPr lang="de-DE" sz="1600" cap="all" dirty="0">
              <a:latin typeface="Segoe UI Semibold" panose="020B0702040204020203" pitchFamily="34" charset="0"/>
              <a:cs typeface="Segoe UI Semibold" panose="020B0702040204020203" pitchFamily="34" charset="0"/>
            </a:endParaRPr>
          </a:p>
        </p:txBody>
      </p:sp>
      <p:sp>
        <p:nvSpPr>
          <p:cNvPr id="60" name="Freeform 6"/>
          <p:cNvSpPr/>
          <p:nvPr/>
        </p:nvSpPr>
        <p:spPr>
          <a:xfrm>
            <a:off x="994235" y="3324345"/>
            <a:ext cx="550169" cy="544637"/>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Tree>
    <p:custDataLst>
      <p:tags r:id="rId1"/>
    </p:custDataLst>
    <p:extLst>
      <p:ext uri="{BB962C8B-B14F-4D97-AF65-F5344CB8AC3E}">
        <p14:creationId xmlns:p14="http://schemas.microsoft.com/office/powerpoint/2010/main" val="30565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 Konzepte</a:t>
            </a:r>
            <a:endParaRPr lang="de-DE" dirty="0"/>
          </a:p>
        </p:txBody>
      </p:sp>
      <p:grpSp>
        <p:nvGrpSpPr>
          <p:cNvPr id="27" name="Gruppieren 26"/>
          <p:cNvGrpSpPr/>
          <p:nvPr/>
        </p:nvGrpSpPr>
        <p:grpSpPr>
          <a:xfrm>
            <a:off x="565589" y="2514600"/>
            <a:ext cx="1872811" cy="1800799"/>
            <a:chOff x="565589" y="2514600"/>
            <a:chExt cx="1872811" cy="1800799"/>
          </a:xfrm>
        </p:grpSpPr>
        <p:sp>
          <p:nvSpPr>
            <p:cNvPr id="4" name="Rechteck 3"/>
            <p:cNvSpPr/>
            <p:nvPr/>
          </p:nvSpPr>
          <p:spPr>
            <a:xfrm>
              <a:off x="565589" y="2514600"/>
              <a:ext cx="1434886" cy="911224"/>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Segoe UI Semibold" panose="020B0702040204020203" pitchFamily="34" charset="0"/>
                  <a:cs typeface="Segoe UI Semibold" panose="020B0702040204020203" pitchFamily="34" charset="0"/>
                </a:rPr>
                <a:t>Microsoft</a:t>
              </a:r>
            </a:p>
            <a:p>
              <a:pPr algn="ctr"/>
              <a:r>
                <a:rPr lang="de-DE" sz="1600" dirty="0" smtClean="0">
                  <a:latin typeface="Segoe UI Semibold" panose="020B0702040204020203" pitchFamily="34" charset="0"/>
                  <a:cs typeface="Segoe UI Semibold" panose="020B0702040204020203" pitchFamily="34" charset="0"/>
                </a:rPr>
                <a:t>Account</a:t>
              </a:r>
              <a:endParaRPr lang="de-DE" sz="1600" dirty="0">
                <a:latin typeface="Segoe UI Semibold" panose="020B0702040204020203" pitchFamily="34" charset="0"/>
                <a:cs typeface="Segoe UI Semibold" panose="020B0702040204020203" pitchFamily="34" charset="0"/>
              </a:endParaRPr>
            </a:p>
          </p:txBody>
        </p:sp>
        <p:sp>
          <p:nvSpPr>
            <p:cNvPr id="22" name="Textfeld 21"/>
            <p:cNvSpPr txBox="1"/>
            <p:nvPr/>
          </p:nvSpPr>
          <p:spPr>
            <a:xfrm>
              <a:off x="565589" y="3730624"/>
              <a:ext cx="1872811" cy="584775"/>
            </a:xfrm>
            <a:prstGeom prst="rect">
              <a:avLst/>
            </a:prstGeom>
            <a:noFill/>
          </p:spPr>
          <p:txBody>
            <a:bodyPr wrap="square" lIns="0" rtlCol="0">
              <a:spAutoFit/>
            </a:bodyPr>
            <a:lstStyle/>
            <a:p>
              <a:pPr marL="180975" indent="-180975">
                <a:spcAft>
                  <a:spcPts val="600"/>
                </a:spcAft>
                <a:buFont typeface="Wingdings" panose="05000000000000000000" pitchFamily="2" charset="2"/>
                <a:buChar char="§"/>
              </a:pPr>
              <a:r>
                <a:rPr lang="de-DE" sz="1600" dirty="0" smtClean="0">
                  <a:solidFill>
                    <a:schemeClr val="bg1"/>
                  </a:solidFill>
                </a:rPr>
                <a:t>Identität des Anwenders</a:t>
              </a:r>
              <a:endParaRPr lang="de-DE" sz="1600" dirty="0">
                <a:solidFill>
                  <a:schemeClr val="bg1"/>
                </a:solidFill>
              </a:endParaRPr>
            </a:p>
          </p:txBody>
        </p:sp>
      </p:grpSp>
      <p:grpSp>
        <p:nvGrpSpPr>
          <p:cNvPr id="28" name="Gruppieren 27"/>
          <p:cNvGrpSpPr/>
          <p:nvPr/>
        </p:nvGrpSpPr>
        <p:grpSpPr>
          <a:xfrm>
            <a:off x="2000475" y="2514600"/>
            <a:ext cx="2828475" cy="2447130"/>
            <a:chOff x="2000475" y="2514600"/>
            <a:chExt cx="2828475" cy="2447130"/>
          </a:xfrm>
        </p:grpSpPr>
        <p:sp>
          <p:nvSpPr>
            <p:cNvPr id="5" name="Rechteck 4"/>
            <p:cNvSpPr/>
            <p:nvPr/>
          </p:nvSpPr>
          <p:spPr>
            <a:xfrm>
              <a:off x="2956139" y="2514600"/>
              <a:ext cx="1434886" cy="911224"/>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Segoe UI Semibold" panose="020B0702040204020203" pitchFamily="34" charset="0"/>
                  <a:cs typeface="Segoe UI Semibold" panose="020B0702040204020203" pitchFamily="34" charset="0"/>
                </a:rPr>
                <a:t>Azure </a:t>
              </a:r>
              <a:r>
                <a:rPr lang="de-DE" sz="1600" dirty="0" err="1" smtClean="0">
                  <a:latin typeface="Segoe UI Semibold" panose="020B0702040204020203" pitchFamily="34" charset="0"/>
                  <a:cs typeface="Segoe UI Semibold" panose="020B0702040204020203" pitchFamily="34" charset="0"/>
                </a:rPr>
                <a:t>Subscription</a:t>
              </a:r>
              <a:endParaRPr lang="de-DE" sz="1600" dirty="0">
                <a:latin typeface="Segoe UI Semibold" panose="020B0702040204020203" pitchFamily="34" charset="0"/>
                <a:cs typeface="Segoe UI Semibold" panose="020B0702040204020203" pitchFamily="34" charset="0"/>
              </a:endParaRPr>
            </a:p>
          </p:txBody>
        </p:sp>
        <p:cxnSp>
          <p:nvCxnSpPr>
            <p:cNvPr id="10" name="Gerader Verbinder 9"/>
            <p:cNvCxnSpPr>
              <a:stCxn id="4" idx="3"/>
              <a:endCxn id="5" idx="1"/>
            </p:cNvCxnSpPr>
            <p:nvPr/>
          </p:nvCxnSpPr>
          <p:spPr>
            <a:xfrm>
              <a:off x="2000475" y="2970212"/>
              <a:ext cx="95566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2000475" y="2587791"/>
              <a:ext cx="955664" cy="369332"/>
            </a:xfrm>
            <a:prstGeom prst="rect">
              <a:avLst/>
            </a:prstGeom>
            <a:noFill/>
          </p:spPr>
          <p:txBody>
            <a:bodyPr wrap="square" rtlCol="0" anchor="b">
              <a:spAutoFit/>
            </a:bodyPr>
            <a:lstStyle/>
            <a:p>
              <a:pPr>
                <a:tabLst>
                  <a:tab pos="720725" algn="r"/>
                </a:tabLst>
              </a:pPr>
              <a:r>
                <a:rPr lang="de-DE" dirty="0" smtClean="0">
                  <a:solidFill>
                    <a:schemeClr val="bg1"/>
                  </a:solidFill>
                </a:rPr>
                <a:t>1	*</a:t>
              </a:r>
              <a:endParaRPr lang="de-DE" dirty="0">
                <a:solidFill>
                  <a:schemeClr val="bg1"/>
                </a:solidFill>
              </a:endParaRPr>
            </a:p>
          </p:txBody>
        </p:sp>
        <p:sp>
          <p:nvSpPr>
            <p:cNvPr id="23" name="Textfeld 22"/>
            <p:cNvSpPr txBox="1"/>
            <p:nvPr/>
          </p:nvSpPr>
          <p:spPr>
            <a:xfrm>
              <a:off x="2956139" y="3730624"/>
              <a:ext cx="1872811" cy="1231106"/>
            </a:xfrm>
            <a:prstGeom prst="rect">
              <a:avLst/>
            </a:prstGeom>
            <a:noFill/>
          </p:spPr>
          <p:txBody>
            <a:bodyPr wrap="square" lIns="0" rtlCol="0">
              <a:spAutoFit/>
            </a:bodyPr>
            <a:lstStyle/>
            <a:p>
              <a:pPr marL="180975" indent="-180975">
                <a:spcAft>
                  <a:spcPts val="600"/>
                </a:spcAft>
                <a:buFont typeface="Wingdings" panose="05000000000000000000" pitchFamily="2" charset="2"/>
                <a:buChar char="§"/>
              </a:pPr>
              <a:r>
                <a:rPr lang="de-DE" sz="1600" dirty="0" smtClean="0">
                  <a:solidFill>
                    <a:schemeClr val="bg1"/>
                  </a:solidFill>
                </a:rPr>
                <a:t>Zahlungs-modalitäten</a:t>
              </a:r>
            </a:p>
            <a:p>
              <a:pPr marL="180975" indent="-180975">
                <a:spcAft>
                  <a:spcPts val="600"/>
                </a:spcAft>
                <a:buFont typeface="Wingdings" panose="05000000000000000000" pitchFamily="2" charset="2"/>
                <a:buChar char="§"/>
              </a:pPr>
              <a:r>
                <a:rPr lang="de-DE" sz="1600" dirty="0" err="1" smtClean="0">
                  <a:solidFill>
                    <a:schemeClr val="bg1"/>
                  </a:solidFill>
                </a:rPr>
                <a:t>Cost</a:t>
              </a:r>
              <a:r>
                <a:rPr lang="de-DE" sz="1600" dirty="0" smtClean="0">
                  <a:solidFill>
                    <a:schemeClr val="bg1"/>
                  </a:solidFill>
                </a:rPr>
                <a:t> Caps</a:t>
              </a:r>
            </a:p>
            <a:p>
              <a:pPr marL="180975" indent="-180975">
                <a:spcAft>
                  <a:spcPts val="600"/>
                </a:spcAft>
                <a:buFont typeface="Wingdings" panose="05000000000000000000" pitchFamily="2" charset="2"/>
                <a:buChar char="§"/>
              </a:pPr>
              <a:r>
                <a:rPr lang="de-DE" sz="1600" dirty="0" smtClean="0">
                  <a:solidFill>
                    <a:schemeClr val="bg1"/>
                  </a:solidFill>
                </a:rPr>
                <a:t>Abo-Kontingente</a:t>
              </a:r>
              <a:endParaRPr lang="de-DE" sz="1600" dirty="0">
                <a:solidFill>
                  <a:schemeClr val="bg1"/>
                </a:solidFill>
              </a:endParaRPr>
            </a:p>
          </p:txBody>
        </p:sp>
      </p:grpSp>
      <p:grpSp>
        <p:nvGrpSpPr>
          <p:cNvPr id="29" name="Gruppieren 28"/>
          <p:cNvGrpSpPr/>
          <p:nvPr/>
        </p:nvGrpSpPr>
        <p:grpSpPr>
          <a:xfrm>
            <a:off x="4391025" y="2514600"/>
            <a:ext cx="2857119" cy="2200909"/>
            <a:chOff x="4391025" y="2514600"/>
            <a:chExt cx="2857119" cy="2200909"/>
          </a:xfrm>
        </p:grpSpPr>
        <p:sp>
          <p:nvSpPr>
            <p:cNvPr id="6" name="Rechteck 5"/>
            <p:cNvSpPr/>
            <p:nvPr/>
          </p:nvSpPr>
          <p:spPr>
            <a:xfrm>
              <a:off x="5378664" y="2514600"/>
              <a:ext cx="1434886" cy="911224"/>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Segoe UI Semibold" panose="020B0702040204020203" pitchFamily="34" charset="0"/>
                  <a:cs typeface="Segoe UI Semibold" panose="020B0702040204020203" pitchFamily="34" charset="0"/>
                </a:rPr>
                <a:t>App Service Plan</a:t>
              </a:r>
              <a:endParaRPr lang="de-DE" sz="1600" dirty="0">
                <a:latin typeface="Segoe UI Semibold" panose="020B0702040204020203" pitchFamily="34" charset="0"/>
                <a:cs typeface="Segoe UI Semibold" panose="020B0702040204020203" pitchFamily="34" charset="0"/>
              </a:endParaRPr>
            </a:p>
          </p:txBody>
        </p:sp>
        <p:cxnSp>
          <p:nvCxnSpPr>
            <p:cNvPr id="12" name="Gerader Verbinder 11"/>
            <p:cNvCxnSpPr>
              <a:stCxn id="5" idx="3"/>
              <a:endCxn id="6" idx="1"/>
            </p:cNvCxnSpPr>
            <p:nvPr/>
          </p:nvCxnSpPr>
          <p:spPr>
            <a:xfrm>
              <a:off x="4391025" y="2970212"/>
              <a:ext cx="98763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4419669" y="2600880"/>
              <a:ext cx="955664" cy="369332"/>
            </a:xfrm>
            <a:prstGeom prst="rect">
              <a:avLst/>
            </a:prstGeom>
            <a:noFill/>
          </p:spPr>
          <p:txBody>
            <a:bodyPr wrap="square" rtlCol="0" anchor="b">
              <a:spAutoFit/>
            </a:bodyPr>
            <a:lstStyle/>
            <a:p>
              <a:pPr>
                <a:tabLst>
                  <a:tab pos="720725" algn="r"/>
                </a:tabLst>
              </a:pPr>
              <a:r>
                <a:rPr lang="de-DE" dirty="0" smtClean="0">
                  <a:solidFill>
                    <a:schemeClr val="bg1"/>
                  </a:solidFill>
                </a:rPr>
                <a:t>1	*</a:t>
              </a:r>
              <a:endParaRPr lang="de-DE" dirty="0">
                <a:solidFill>
                  <a:schemeClr val="bg1"/>
                </a:solidFill>
              </a:endParaRPr>
            </a:p>
          </p:txBody>
        </p:sp>
        <p:sp>
          <p:nvSpPr>
            <p:cNvPr id="24" name="Textfeld 23"/>
            <p:cNvSpPr txBox="1"/>
            <p:nvPr/>
          </p:nvSpPr>
          <p:spPr>
            <a:xfrm>
              <a:off x="5375333" y="3730624"/>
              <a:ext cx="1872811" cy="984885"/>
            </a:xfrm>
            <a:prstGeom prst="rect">
              <a:avLst/>
            </a:prstGeom>
            <a:noFill/>
          </p:spPr>
          <p:txBody>
            <a:bodyPr wrap="square" lIns="0" rtlCol="0">
              <a:spAutoFit/>
            </a:bodyPr>
            <a:lstStyle/>
            <a:p>
              <a:pPr marL="180975" indent="-180975">
                <a:spcAft>
                  <a:spcPts val="600"/>
                </a:spcAft>
                <a:buFont typeface="Wingdings" panose="05000000000000000000" pitchFamily="2" charset="2"/>
                <a:buChar char="§"/>
              </a:pPr>
              <a:r>
                <a:rPr lang="de-DE" sz="1600" dirty="0" smtClean="0">
                  <a:solidFill>
                    <a:schemeClr val="bg1"/>
                  </a:solidFill>
                </a:rPr>
                <a:t>Standort</a:t>
              </a:r>
            </a:p>
            <a:p>
              <a:pPr marL="180975" indent="-180975">
                <a:spcAft>
                  <a:spcPts val="600"/>
                </a:spcAft>
                <a:buFont typeface="Wingdings" panose="05000000000000000000" pitchFamily="2" charset="2"/>
                <a:buChar char="§"/>
              </a:pPr>
              <a:r>
                <a:rPr lang="de-DE" sz="1600" dirty="0" err="1" smtClean="0">
                  <a:solidFill>
                    <a:schemeClr val="bg1"/>
                  </a:solidFill>
                </a:rPr>
                <a:t>Sizing</a:t>
              </a:r>
              <a:endParaRPr lang="de-DE" sz="1600" dirty="0" smtClean="0">
                <a:solidFill>
                  <a:schemeClr val="bg1"/>
                </a:solidFill>
              </a:endParaRPr>
            </a:p>
            <a:p>
              <a:pPr marL="180975" indent="-180975">
                <a:spcAft>
                  <a:spcPts val="600"/>
                </a:spcAft>
                <a:buFont typeface="Wingdings" panose="05000000000000000000" pitchFamily="2" charset="2"/>
                <a:buChar char="§"/>
              </a:pPr>
              <a:r>
                <a:rPr lang="de-DE" sz="1600" dirty="0" smtClean="0">
                  <a:solidFill>
                    <a:schemeClr val="bg1"/>
                  </a:solidFill>
                </a:rPr>
                <a:t>Skalierung</a:t>
              </a:r>
              <a:endParaRPr lang="de-DE" sz="1600" dirty="0">
                <a:solidFill>
                  <a:schemeClr val="bg1"/>
                </a:solidFill>
              </a:endParaRPr>
            </a:p>
          </p:txBody>
        </p:sp>
      </p:grpSp>
      <p:grpSp>
        <p:nvGrpSpPr>
          <p:cNvPr id="30" name="Gruppieren 29"/>
          <p:cNvGrpSpPr/>
          <p:nvPr/>
        </p:nvGrpSpPr>
        <p:grpSpPr>
          <a:xfrm>
            <a:off x="6813550" y="2514600"/>
            <a:ext cx="2828475" cy="2447130"/>
            <a:chOff x="6813550" y="2514600"/>
            <a:chExt cx="2828475" cy="2447130"/>
          </a:xfrm>
        </p:grpSpPr>
        <p:sp>
          <p:nvSpPr>
            <p:cNvPr id="7" name="Rechteck 6"/>
            <p:cNvSpPr/>
            <p:nvPr/>
          </p:nvSpPr>
          <p:spPr>
            <a:xfrm>
              <a:off x="7801189" y="2514600"/>
              <a:ext cx="1434886" cy="911224"/>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latin typeface="Segoe UI Semibold" panose="020B0702040204020203" pitchFamily="34" charset="0"/>
                  <a:cs typeface="Segoe UI Semibold" panose="020B0702040204020203" pitchFamily="34" charset="0"/>
                </a:rPr>
                <a:t>App</a:t>
              </a:r>
              <a:endParaRPr lang="de-DE" sz="1600" dirty="0">
                <a:latin typeface="Segoe UI Semibold" panose="020B0702040204020203" pitchFamily="34" charset="0"/>
                <a:cs typeface="Segoe UI Semibold" panose="020B0702040204020203" pitchFamily="34" charset="0"/>
              </a:endParaRPr>
            </a:p>
          </p:txBody>
        </p:sp>
        <p:cxnSp>
          <p:nvCxnSpPr>
            <p:cNvPr id="14" name="Gerader Verbinder 13"/>
            <p:cNvCxnSpPr>
              <a:stCxn id="6" idx="3"/>
              <a:endCxn id="7" idx="1"/>
            </p:cNvCxnSpPr>
            <p:nvPr/>
          </p:nvCxnSpPr>
          <p:spPr>
            <a:xfrm>
              <a:off x="6813550" y="2970212"/>
              <a:ext cx="98763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6813550" y="2587791"/>
              <a:ext cx="955664" cy="369332"/>
            </a:xfrm>
            <a:prstGeom prst="rect">
              <a:avLst/>
            </a:prstGeom>
            <a:noFill/>
          </p:spPr>
          <p:txBody>
            <a:bodyPr wrap="square" rtlCol="0" anchor="b">
              <a:spAutoFit/>
            </a:bodyPr>
            <a:lstStyle/>
            <a:p>
              <a:pPr>
                <a:tabLst>
                  <a:tab pos="720725" algn="r"/>
                </a:tabLst>
              </a:pPr>
              <a:r>
                <a:rPr lang="de-DE" dirty="0" smtClean="0">
                  <a:solidFill>
                    <a:schemeClr val="bg1"/>
                  </a:solidFill>
                </a:rPr>
                <a:t>1	*</a:t>
              </a:r>
              <a:endParaRPr lang="de-DE" dirty="0">
                <a:solidFill>
                  <a:schemeClr val="bg1"/>
                </a:solidFill>
              </a:endParaRPr>
            </a:p>
          </p:txBody>
        </p:sp>
        <p:sp>
          <p:nvSpPr>
            <p:cNvPr id="25" name="Textfeld 24"/>
            <p:cNvSpPr txBox="1"/>
            <p:nvPr/>
          </p:nvSpPr>
          <p:spPr>
            <a:xfrm>
              <a:off x="7769214" y="3730624"/>
              <a:ext cx="1872811" cy="1231106"/>
            </a:xfrm>
            <a:prstGeom prst="rect">
              <a:avLst/>
            </a:prstGeom>
            <a:noFill/>
          </p:spPr>
          <p:txBody>
            <a:bodyPr wrap="square" lIns="0" rtlCol="0">
              <a:spAutoFit/>
            </a:bodyPr>
            <a:lstStyle/>
            <a:p>
              <a:pPr marL="180975" indent="-180975">
                <a:spcAft>
                  <a:spcPts val="600"/>
                </a:spcAft>
                <a:buFont typeface="Wingdings" panose="05000000000000000000" pitchFamily="2" charset="2"/>
                <a:buChar char="§"/>
              </a:pPr>
              <a:r>
                <a:rPr lang="de-DE" sz="1600" dirty="0" smtClean="0">
                  <a:solidFill>
                    <a:schemeClr val="bg1"/>
                  </a:solidFill>
                </a:rPr>
                <a:t>Funktionalität</a:t>
              </a:r>
            </a:p>
            <a:p>
              <a:pPr marL="180975" indent="-180975">
                <a:spcAft>
                  <a:spcPts val="600"/>
                </a:spcAft>
                <a:buFont typeface="Wingdings" panose="05000000000000000000" pitchFamily="2" charset="2"/>
                <a:buChar char="§"/>
              </a:pPr>
              <a:r>
                <a:rPr lang="de-DE" sz="1600" dirty="0" smtClean="0">
                  <a:solidFill>
                    <a:schemeClr val="bg1"/>
                  </a:solidFill>
                </a:rPr>
                <a:t>DNS-Name</a:t>
              </a:r>
            </a:p>
            <a:p>
              <a:pPr marL="180975" indent="-180975">
                <a:spcAft>
                  <a:spcPts val="600"/>
                </a:spcAft>
                <a:buFont typeface="Wingdings" panose="05000000000000000000" pitchFamily="2" charset="2"/>
                <a:buChar char="§"/>
              </a:pPr>
              <a:r>
                <a:rPr lang="de-DE" sz="1600" dirty="0" err="1" smtClean="0">
                  <a:solidFill>
                    <a:schemeClr val="bg1"/>
                  </a:solidFill>
                </a:rPr>
                <a:t>Staging</a:t>
              </a:r>
              <a:r>
                <a:rPr lang="de-DE" sz="1600" dirty="0" smtClean="0">
                  <a:solidFill>
                    <a:schemeClr val="bg1"/>
                  </a:solidFill>
                </a:rPr>
                <a:t>-Konfiguration</a:t>
              </a:r>
              <a:endParaRPr lang="de-DE" sz="1600" dirty="0">
                <a:solidFill>
                  <a:schemeClr val="bg1"/>
                </a:solidFill>
              </a:endParaRPr>
            </a:p>
          </p:txBody>
        </p:sp>
      </p:grpSp>
      <p:grpSp>
        <p:nvGrpSpPr>
          <p:cNvPr id="31" name="Gruppieren 30"/>
          <p:cNvGrpSpPr/>
          <p:nvPr/>
        </p:nvGrpSpPr>
        <p:grpSpPr>
          <a:xfrm>
            <a:off x="9236075" y="2514600"/>
            <a:ext cx="2828475" cy="1800799"/>
            <a:chOff x="9236075" y="2514600"/>
            <a:chExt cx="2828475" cy="1800799"/>
          </a:xfrm>
        </p:grpSpPr>
        <p:sp>
          <p:nvSpPr>
            <p:cNvPr id="8" name="Rechteck 7"/>
            <p:cNvSpPr/>
            <p:nvPr/>
          </p:nvSpPr>
          <p:spPr>
            <a:xfrm>
              <a:off x="10223714" y="2514600"/>
              <a:ext cx="1434886" cy="911224"/>
            </a:xfrm>
            <a:prstGeom prst="rect">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smtClean="0">
                  <a:latin typeface="Segoe UI Semibold" panose="020B0702040204020203" pitchFamily="34" charset="0"/>
                  <a:cs typeface="Segoe UI Semibold" panose="020B0702040204020203" pitchFamily="34" charset="0"/>
                </a:rPr>
                <a:t>Resource</a:t>
              </a:r>
              <a:r>
                <a:rPr lang="de-DE" sz="1600" dirty="0" smtClean="0">
                  <a:latin typeface="Segoe UI Semibold" panose="020B0702040204020203" pitchFamily="34" charset="0"/>
                  <a:cs typeface="Segoe UI Semibold" panose="020B0702040204020203" pitchFamily="34" charset="0"/>
                </a:rPr>
                <a:t> Group</a:t>
              </a:r>
              <a:endParaRPr lang="de-DE" sz="1600" dirty="0">
                <a:latin typeface="Segoe UI Semibold" panose="020B0702040204020203" pitchFamily="34" charset="0"/>
                <a:cs typeface="Segoe UI Semibold" panose="020B0702040204020203" pitchFamily="34" charset="0"/>
              </a:endParaRPr>
            </a:p>
          </p:txBody>
        </p:sp>
        <p:cxnSp>
          <p:nvCxnSpPr>
            <p:cNvPr id="16" name="Gerader Verbinder 15"/>
            <p:cNvCxnSpPr>
              <a:stCxn id="7" idx="3"/>
              <a:endCxn id="8" idx="1"/>
            </p:cNvCxnSpPr>
            <p:nvPr/>
          </p:nvCxnSpPr>
          <p:spPr>
            <a:xfrm>
              <a:off x="9236075" y="2970212"/>
              <a:ext cx="98763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9236075" y="2600880"/>
              <a:ext cx="955664" cy="369332"/>
            </a:xfrm>
            <a:prstGeom prst="rect">
              <a:avLst/>
            </a:prstGeom>
            <a:noFill/>
          </p:spPr>
          <p:txBody>
            <a:bodyPr wrap="square" rtlCol="0" anchor="b">
              <a:spAutoFit/>
            </a:bodyPr>
            <a:lstStyle/>
            <a:p>
              <a:pPr>
                <a:tabLst>
                  <a:tab pos="720725" algn="r"/>
                </a:tabLst>
              </a:pPr>
              <a:r>
                <a:rPr lang="de-DE" dirty="0" smtClean="0">
                  <a:solidFill>
                    <a:schemeClr val="bg1"/>
                  </a:solidFill>
                </a:rPr>
                <a:t>*	0,1</a:t>
              </a:r>
              <a:endParaRPr lang="de-DE" dirty="0">
                <a:solidFill>
                  <a:schemeClr val="bg1"/>
                </a:solidFill>
              </a:endParaRPr>
            </a:p>
          </p:txBody>
        </p:sp>
        <p:sp>
          <p:nvSpPr>
            <p:cNvPr id="26" name="Textfeld 25"/>
            <p:cNvSpPr txBox="1"/>
            <p:nvPr/>
          </p:nvSpPr>
          <p:spPr>
            <a:xfrm>
              <a:off x="10191739" y="3730624"/>
              <a:ext cx="1872811" cy="584775"/>
            </a:xfrm>
            <a:prstGeom prst="rect">
              <a:avLst/>
            </a:prstGeom>
            <a:noFill/>
          </p:spPr>
          <p:txBody>
            <a:bodyPr wrap="square" lIns="0" rtlCol="0">
              <a:spAutoFit/>
            </a:bodyPr>
            <a:lstStyle/>
            <a:p>
              <a:pPr marL="180975" indent="-180975">
                <a:spcAft>
                  <a:spcPts val="600"/>
                </a:spcAft>
                <a:buFont typeface="Wingdings" panose="05000000000000000000" pitchFamily="2" charset="2"/>
                <a:buChar char="§"/>
              </a:pPr>
              <a:r>
                <a:rPr lang="de-DE" sz="1600" dirty="0" err="1" smtClean="0">
                  <a:solidFill>
                    <a:schemeClr val="bg1"/>
                  </a:solidFill>
                </a:rPr>
                <a:t>Lifecycle</a:t>
              </a:r>
              <a:r>
                <a:rPr lang="de-DE" sz="1600" dirty="0" smtClean="0">
                  <a:solidFill>
                    <a:schemeClr val="bg1"/>
                  </a:solidFill>
                </a:rPr>
                <a:t> Management</a:t>
              </a:r>
              <a:endParaRPr lang="de-DE" sz="1600" dirty="0">
                <a:solidFill>
                  <a:schemeClr val="bg1"/>
                </a:solidFill>
              </a:endParaRPr>
            </a:p>
          </p:txBody>
        </p:sp>
      </p:grpSp>
    </p:spTree>
    <p:custDataLst>
      <p:tags r:id="rId1"/>
    </p:custDataLst>
    <p:extLst>
      <p:ext uri="{BB962C8B-B14F-4D97-AF65-F5344CB8AC3E}">
        <p14:creationId xmlns:p14="http://schemas.microsoft.com/office/powerpoint/2010/main" val="338037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App Service Plans</a:t>
            </a:r>
            <a:endParaRPr lang="de-DE" dirty="0"/>
          </a:p>
        </p:txBody>
      </p:sp>
      <p:graphicFrame>
        <p:nvGraphicFramePr>
          <p:cNvPr id="2" name="Content Placeholder 1"/>
          <p:cNvGraphicFramePr>
            <a:graphicFrameLocks noGrp="1"/>
          </p:cNvGraphicFramePr>
          <p:nvPr>
            <p:ph idx="1"/>
            <p:extLst/>
          </p:nvPr>
        </p:nvGraphicFramePr>
        <p:xfrm>
          <a:off x="552939" y="1629985"/>
          <a:ext cx="11086122" cy="3707540"/>
        </p:xfrm>
        <a:graphic>
          <a:graphicData uri="http://schemas.openxmlformats.org/drawingml/2006/table">
            <a:tbl>
              <a:tblPr firstRow="1" bandRow="1">
                <a:tableStyleId>{2D5ABB26-0587-4C30-8999-92F81FD0307C}</a:tableStyleId>
              </a:tblPr>
              <a:tblGrid>
                <a:gridCol w="1847687">
                  <a:extLst>
                    <a:ext uri="{9D8B030D-6E8A-4147-A177-3AD203B41FA5}">
                      <a16:colId xmlns:a16="http://schemas.microsoft.com/office/drawing/2014/main" val="3562753371"/>
                    </a:ext>
                  </a:extLst>
                </a:gridCol>
                <a:gridCol w="1847687">
                  <a:extLst>
                    <a:ext uri="{9D8B030D-6E8A-4147-A177-3AD203B41FA5}">
                      <a16:colId xmlns:a16="http://schemas.microsoft.com/office/drawing/2014/main" val="2013343004"/>
                    </a:ext>
                  </a:extLst>
                </a:gridCol>
                <a:gridCol w="1847687">
                  <a:extLst>
                    <a:ext uri="{9D8B030D-6E8A-4147-A177-3AD203B41FA5}">
                      <a16:colId xmlns:a16="http://schemas.microsoft.com/office/drawing/2014/main" val="4156500687"/>
                    </a:ext>
                  </a:extLst>
                </a:gridCol>
                <a:gridCol w="1847687">
                  <a:extLst>
                    <a:ext uri="{9D8B030D-6E8A-4147-A177-3AD203B41FA5}">
                      <a16:colId xmlns:a16="http://schemas.microsoft.com/office/drawing/2014/main" val="4255156356"/>
                    </a:ext>
                  </a:extLst>
                </a:gridCol>
                <a:gridCol w="1847687">
                  <a:extLst>
                    <a:ext uri="{9D8B030D-6E8A-4147-A177-3AD203B41FA5}">
                      <a16:colId xmlns:a16="http://schemas.microsoft.com/office/drawing/2014/main" val="2528525007"/>
                    </a:ext>
                  </a:extLst>
                </a:gridCol>
                <a:gridCol w="1847687">
                  <a:extLst>
                    <a:ext uri="{9D8B030D-6E8A-4147-A177-3AD203B41FA5}">
                      <a16:colId xmlns:a16="http://schemas.microsoft.com/office/drawing/2014/main" val="776023954"/>
                    </a:ext>
                  </a:extLst>
                </a:gridCol>
              </a:tblGrid>
              <a:tr h="370754">
                <a:tc>
                  <a:txBody>
                    <a:bodyPr/>
                    <a:lstStyle/>
                    <a:p>
                      <a:endParaRPr lang="de-DE" sz="1800" dirty="0">
                        <a:solidFill>
                          <a:schemeClr val="bg1"/>
                        </a:solidFill>
                        <a:latin typeface="Segoe UI Semibold" panose="020B0702040204020203" pitchFamily="34" charset="0"/>
                        <a:cs typeface="Segoe UI Semibold" panose="020B0702040204020203" pitchFamily="34" charset="0"/>
                      </a:endParaRPr>
                    </a:p>
                  </a:txBody>
                  <a:tcPr marL="0" marR="91419" marT="45709" marB="45709">
                    <a:lnB w="28575"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latin typeface="Segoe UI Semibold" panose="020B0702040204020203" pitchFamily="34" charset="0"/>
                          <a:cs typeface="Segoe UI Semibold" panose="020B0702040204020203" pitchFamily="34" charset="0"/>
                        </a:rPr>
                        <a:t>Free</a:t>
                      </a:r>
                      <a:endParaRPr lang="de-DE" sz="1800" dirty="0">
                        <a:solidFill>
                          <a:schemeClr val="bg1"/>
                        </a:solidFill>
                        <a:latin typeface="Segoe UI Semibold" panose="020B0702040204020203" pitchFamily="34" charset="0"/>
                        <a:cs typeface="Segoe UI Semibold" panose="020B0702040204020203" pitchFamily="34" charset="0"/>
                      </a:endParaRPr>
                    </a:p>
                  </a:txBody>
                  <a:tcPr marL="91419" marR="91419" marT="45709" marB="45709">
                    <a:lnB w="28575"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latin typeface="Segoe UI Semibold" panose="020B0702040204020203" pitchFamily="34" charset="0"/>
                          <a:cs typeface="Segoe UI Semibold" panose="020B0702040204020203" pitchFamily="34" charset="0"/>
                        </a:rPr>
                        <a:t>Shared</a:t>
                      </a:r>
                      <a:endParaRPr lang="de-DE" sz="1800" dirty="0">
                        <a:solidFill>
                          <a:schemeClr val="bg1"/>
                        </a:solidFill>
                        <a:latin typeface="Segoe UI Semibold" panose="020B0702040204020203" pitchFamily="34" charset="0"/>
                        <a:cs typeface="Segoe UI Semibold" panose="020B0702040204020203" pitchFamily="34" charset="0"/>
                      </a:endParaRPr>
                    </a:p>
                  </a:txBody>
                  <a:tcPr marL="91419" marR="91419" marT="45709" marB="45709">
                    <a:lnB w="28575"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latin typeface="Segoe UI Semibold" panose="020B0702040204020203" pitchFamily="34" charset="0"/>
                          <a:cs typeface="Segoe UI Semibold" panose="020B0702040204020203" pitchFamily="34" charset="0"/>
                        </a:rPr>
                        <a:t>Basic</a:t>
                      </a:r>
                      <a:endParaRPr lang="de-DE" sz="1800" dirty="0">
                        <a:solidFill>
                          <a:schemeClr val="bg1"/>
                        </a:solidFill>
                        <a:latin typeface="Segoe UI Semibold" panose="020B0702040204020203" pitchFamily="34" charset="0"/>
                        <a:cs typeface="Segoe UI Semibold" panose="020B0702040204020203" pitchFamily="34" charset="0"/>
                      </a:endParaRPr>
                    </a:p>
                  </a:txBody>
                  <a:tcPr marL="91419" marR="91419" marT="45709" marB="45709">
                    <a:lnB w="28575"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latin typeface="Segoe UI Semibold" panose="020B0702040204020203" pitchFamily="34" charset="0"/>
                          <a:cs typeface="Segoe UI Semibold" panose="020B0702040204020203" pitchFamily="34" charset="0"/>
                        </a:rPr>
                        <a:t>Standard</a:t>
                      </a:r>
                      <a:endParaRPr lang="de-DE" sz="1800" dirty="0">
                        <a:solidFill>
                          <a:schemeClr val="bg1"/>
                        </a:solidFill>
                        <a:latin typeface="Segoe UI Semibold" panose="020B0702040204020203" pitchFamily="34" charset="0"/>
                        <a:cs typeface="Segoe UI Semibold" panose="020B0702040204020203" pitchFamily="34" charset="0"/>
                      </a:endParaRPr>
                    </a:p>
                  </a:txBody>
                  <a:tcPr marL="91419" marR="91419" marT="45709" marB="45709">
                    <a:lnB w="28575"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latin typeface="Segoe UI Semibold" panose="020B0702040204020203" pitchFamily="34" charset="0"/>
                          <a:cs typeface="Segoe UI Semibold" panose="020B0702040204020203" pitchFamily="34" charset="0"/>
                        </a:rPr>
                        <a:t>Premium</a:t>
                      </a:r>
                      <a:endParaRPr lang="de-DE" sz="1800" dirty="0">
                        <a:solidFill>
                          <a:schemeClr val="bg1"/>
                        </a:solidFill>
                        <a:latin typeface="Segoe UI Semibold" panose="020B0702040204020203" pitchFamily="34" charset="0"/>
                        <a:cs typeface="Segoe UI Semibold" panose="020B0702040204020203" pitchFamily="34" charset="0"/>
                      </a:endParaRPr>
                    </a:p>
                  </a:txBody>
                  <a:tcPr marL="91419" marR="91419" marT="45709" marB="45709">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8299989"/>
                  </a:ext>
                </a:extLst>
              </a:tr>
              <a:tr h="370754">
                <a:tc>
                  <a:txBody>
                    <a:bodyPr/>
                    <a:lstStyle/>
                    <a:p>
                      <a:r>
                        <a:rPr lang="de-DE" sz="1800" dirty="0" smtClean="0">
                          <a:solidFill>
                            <a:schemeClr val="bg1"/>
                          </a:solidFill>
                        </a:rPr>
                        <a:t>Web,</a:t>
                      </a:r>
                      <a:r>
                        <a:rPr lang="de-DE" sz="1800" baseline="0" dirty="0" smtClean="0">
                          <a:solidFill>
                            <a:schemeClr val="bg1"/>
                          </a:solidFill>
                        </a:rPr>
                        <a:t> Mobile, API</a:t>
                      </a:r>
                      <a:endParaRPr lang="de-DE" sz="1800" dirty="0">
                        <a:solidFill>
                          <a:schemeClr val="bg1"/>
                        </a:solidFill>
                      </a:endParaRPr>
                    </a:p>
                  </a:txBody>
                  <a:tcPr marL="0" marR="91419" marT="45709" marB="45709">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a:t>
                      </a:r>
                      <a:endParaRPr lang="de-DE" sz="1800" dirty="0">
                        <a:solidFill>
                          <a:schemeClr val="bg1"/>
                        </a:solidFill>
                      </a:endParaRPr>
                    </a:p>
                  </a:txBody>
                  <a:tcPr marL="91419" marR="91419" marT="45709" marB="45709">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100</a:t>
                      </a:r>
                      <a:endParaRPr lang="de-DE" sz="1800" dirty="0">
                        <a:solidFill>
                          <a:schemeClr val="bg1"/>
                        </a:solidFill>
                      </a:endParaRPr>
                    </a:p>
                  </a:txBody>
                  <a:tcPr marL="91419" marR="91419" marT="45709" marB="45709">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Unlimited</a:t>
                      </a:r>
                      <a:endParaRPr lang="de-DE" sz="1800" dirty="0">
                        <a:solidFill>
                          <a:schemeClr val="bg1"/>
                        </a:solidFill>
                      </a:endParaRPr>
                    </a:p>
                  </a:txBody>
                  <a:tcPr marL="91419" marR="91419" marT="45709" marB="45709">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Unlimited</a:t>
                      </a:r>
                      <a:endParaRPr lang="de-DE" sz="1800" dirty="0">
                        <a:solidFill>
                          <a:schemeClr val="bg1"/>
                        </a:solidFill>
                      </a:endParaRPr>
                    </a:p>
                  </a:txBody>
                  <a:tcPr marL="91419" marR="91419" marT="45709" marB="45709">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Unlimited</a:t>
                      </a:r>
                      <a:endParaRPr lang="de-DE" sz="1800" dirty="0">
                        <a:solidFill>
                          <a:schemeClr val="bg1"/>
                        </a:solidFill>
                      </a:endParaRPr>
                    </a:p>
                  </a:txBody>
                  <a:tcPr marL="91419" marR="91419" marT="45709" marB="45709">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42501463"/>
                  </a:ext>
                </a:extLst>
              </a:tr>
              <a:tr h="370754">
                <a:tc>
                  <a:txBody>
                    <a:bodyPr/>
                    <a:lstStyle/>
                    <a:p>
                      <a:r>
                        <a:rPr lang="de-DE" sz="1800" dirty="0" err="1" smtClean="0">
                          <a:solidFill>
                            <a:schemeClr val="bg1"/>
                          </a:solidFill>
                        </a:rPr>
                        <a:t>Logic</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20 / Core</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20</a:t>
                      </a:r>
                      <a:r>
                        <a:rPr lang="de-DE" sz="1800" baseline="0" dirty="0" smtClean="0">
                          <a:solidFill>
                            <a:schemeClr val="bg1"/>
                          </a:solidFill>
                        </a:rPr>
                        <a:t> / Core</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0663994"/>
                  </a:ext>
                </a:extLst>
              </a:tr>
              <a:tr h="370754">
                <a:tc>
                  <a:txBody>
                    <a:bodyPr/>
                    <a:lstStyle/>
                    <a:p>
                      <a:r>
                        <a:rPr lang="de-DE" sz="1800" dirty="0" smtClean="0">
                          <a:solidFill>
                            <a:schemeClr val="bg1"/>
                          </a:solidFill>
                        </a:rPr>
                        <a:t>Disk Space</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 GB</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 GB</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 GB</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50 GB</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500 GB</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4773672"/>
                  </a:ext>
                </a:extLst>
              </a:tr>
              <a:tr h="370754">
                <a:tc>
                  <a:txBody>
                    <a:bodyPr/>
                    <a:lstStyle/>
                    <a:p>
                      <a:r>
                        <a:rPr lang="de-DE" sz="1800" dirty="0" smtClean="0">
                          <a:solidFill>
                            <a:schemeClr val="bg1"/>
                          </a:solidFill>
                        </a:rPr>
                        <a:t>Max. </a:t>
                      </a:r>
                      <a:r>
                        <a:rPr lang="de-DE" sz="1800" dirty="0" err="1" smtClean="0">
                          <a:solidFill>
                            <a:schemeClr val="bg1"/>
                          </a:solidFill>
                        </a:rPr>
                        <a:t>Instances</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3</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10</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50</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77055449"/>
                  </a:ext>
                </a:extLst>
              </a:tr>
              <a:tr h="370754">
                <a:tc>
                  <a:txBody>
                    <a:bodyPr/>
                    <a:lstStyle/>
                    <a:p>
                      <a:r>
                        <a:rPr lang="de-DE" sz="1800" dirty="0" smtClean="0">
                          <a:solidFill>
                            <a:schemeClr val="bg1"/>
                          </a:solidFill>
                        </a:rPr>
                        <a:t>SLA</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99,90 %</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99,95 %</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99,95 %</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5748250"/>
                  </a:ext>
                </a:extLst>
              </a:tr>
              <a:tr h="370754">
                <a:tc>
                  <a:txBody>
                    <a:bodyPr/>
                    <a:lstStyle/>
                    <a:p>
                      <a:r>
                        <a:rPr lang="de-DE" sz="1800" dirty="0" smtClean="0">
                          <a:solidFill>
                            <a:schemeClr val="bg1"/>
                          </a:solidFill>
                        </a:rPr>
                        <a:t>Auto-</a:t>
                      </a:r>
                      <a:r>
                        <a:rPr lang="de-DE" sz="1800" dirty="0" err="1" smtClean="0">
                          <a:solidFill>
                            <a:schemeClr val="bg1"/>
                          </a:solidFill>
                        </a:rPr>
                        <a:t>Scale</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0756171"/>
                  </a:ext>
                </a:extLst>
              </a:tr>
              <a:tr h="370754">
                <a:tc>
                  <a:txBody>
                    <a:bodyPr/>
                    <a:lstStyle/>
                    <a:p>
                      <a:r>
                        <a:rPr lang="de-DE" sz="1800" dirty="0" smtClean="0">
                          <a:solidFill>
                            <a:schemeClr val="bg1"/>
                          </a:solidFill>
                        </a:rPr>
                        <a:t>VPN / Hybrid</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83288888"/>
                  </a:ext>
                </a:extLst>
              </a:tr>
              <a:tr h="370754">
                <a:tc>
                  <a:txBody>
                    <a:bodyPr/>
                    <a:lstStyle/>
                    <a:p>
                      <a:r>
                        <a:rPr lang="de-DE" sz="1800" dirty="0" err="1" smtClean="0">
                          <a:solidFill>
                            <a:schemeClr val="bg1"/>
                          </a:solidFill>
                        </a:rPr>
                        <a:t>Staging</a:t>
                      </a:r>
                      <a:r>
                        <a:rPr lang="de-DE" sz="1800" dirty="0" smtClean="0">
                          <a:solidFill>
                            <a:schemeClr val="bg1"/>
                          </a:solidFill>
                        </a:rPr>
                        <a:t> </a:t>
                      </a:r>
                      <a:r>
                        <a:rPr lang="de-DE" sz="1800" dirty="0" err="1" smtClean="0">
                          <a:solidFill>
                            <a:schemeClr val="bg1"/>
                          </a:solidFill>
                        </a:rPr>
                        <a:t>Env</a:t>
                      </a:r>
                      <a:r>
                        <a:rPr lang="de-DE" sz="1800" dirty="0" smtClean="0">
                          <a:solidFill>
                            <a:schemeClr val="bg1"/>
                          </a:solidFill>
                        </a:rPr>
                        <a:t>.</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5</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20</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94327620"/>
                  </a:ext>
                </a:extLst>
              </a:tr>
              <a:tr h="370754">
                <a:tc>
                  <a:txBody>
                    <a:bodyPr/>
                    <a:lstStyle/>
                    <a:p>
                      <a:r>
                        <a:rPr lang="de-DE" sz="1800" dirty="0" smtClean="0">
                          <a:solidFill>
                            <a:schemeClr val="bg1"/>
                          </a:solidFill>
                        </a:rPr>
                        <a:t>Custom</a:t>
                      </a:r>
                      <a:r>
                        <a:rPr lang="de-DE" sz="1800" baseline="0" dirty="0" smtClean="0">
                          <a:solidFill>
                            <a:schemeClr val="bg1"/>
                          </a:solidFill>
                        </a:rPr>
                        <a:t> Domains</a:t>
                      </a:r>
                      <a:endParaRPr lang="de-DE" sz="1800" dirty="0">
                        <a:solidFill>
                          <a:schemeClr val="bg1"/>
                        </a:solidFill>
                      </a:endParaRPr>
                    </a:p>
                  </a:txBody>
                  <a:tcPr marL="0"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smtClean="0">
                          <a:solidFill>
                            <a:schemeClr val="bg1"/>
                          </a:solidFill>
                        </a:rPr>
                        <a:t>-</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800" dirty="0" err="1" smtClean="0">
                          <a:solidFill>
                            <a:schemeClr val="bg1"/>
                          </a:solidFill>
                        </a:rPr>
                        <a:t>Supported</a:t>
                      </a:r>
                      <a:endParaRPr lang="de-DE" sz="1800" dirty="0">
                        <a:solidFill>
                          <a:schemeClr val="bg1"/>
                        </a:solidFill>
                      </a:endParaRPr>
                    </a:p>
                  </a:txBody>
                  <a:tcPr marL="91419" marR="91419" marT="45709" marB="45709">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5154389"/>
                  </a:ext>
                </a:extLst>
              </a:tr>
            </a:tbl>
          </a:graphicData>
        </a:graphic>
      </p:graphicFrame>
      <p:sp>
        <p:nvSpPr>
          <p:cNvPr id="3" name="Rectangle 2"/>
          <p:cNvSpPr/>
          <p:nvPr/>
        </p:nvSpPr>
        <p:spPr>
          <a:xfrm>
            <a:off x="552939" y="5732723"/>
            <a:ext cx="11086122" cy="576130"/>
          </a:xfrm>
          <a:prstGeom prst="rect">
            <a:avLst/>
          </a:prstGeom>
        </p:spPr>
        <p:txBody>
          <a:bodyPr wrap="square" lIns="0" anchor="b" anchorCtr="0">
            <a:noAutofit/>
          </a:bodyPr>
          <a:lstStyle/>
          <a:p>
            <a:pPr defTabSz="1218743"/>
            <a:r>
              <a:rPr lang="de-DE" sz="1400" dirty="0">
                <a:solidFill>
                  <a:srgbClr val="FFFFFF"/>
                </a:solidFill>
                <a:latin typeface="Segoe UI Semibold" panose="020B0702040204020203" pitchFamily="34" charset="0"/>
                <a:cs typeface="Segoe UI Semibold" panose="020B0702040204020203" pitchFamily="34" charset="0"/>
              </a:rPr>
              <a:t>App Service </a:t>
            </a:r>
            <a:r>
              <a:rPr lang="de-DE" sz="1400" dirty="0" smtClean="0">
                <a:solidFill>
                  <a:srgbClr val="FFFFFF"/>
                </a:solidFill>
                <a:latin typeface="Segoe UI Semibold" panose="020B0702040204020203" pitchFamily="34" charset="0"/>
                <a:cs typeface="Segoe UI Semibold" panose="020B0702040204020203" pitchFamily="34" charset="0"/>
              </a:rPr>
              <a:t>Plans</a:t>
            </a:r>
            <a:endParaRPr lang="de-DE" sz="1400" dirty="0">
              <a:solidFill>
                <a:srgbClr val="FFFFFF"/>
              </a:solidFill>
              <a:latin typeface="Segoe UI Semibold" panose="020B0702040204020203" pitchFamily="34" charset="0"/>
              <a:cs typeface="Segoe UI Semibold" panose="020B0702040204020203" pitchFamily="34" charset="0"/>
            </a:endParaRPr>
          </a:p>
          <a:p>
            <a:pPr defTabSz="1218743"/>
            <a:r>
              <a:rPr lang="de-DE" sz="1400" dirty="0">
                <a:solidFill>
                  <a:srgbClr val="FFFFFF"/>
                </a:solidFill>
                <a:latin typeface="Segoe UI Light"/>
                <a:cs typeface="Segoe UI Semibold" panose="020B0702040204020203" pitchFamily="34" charset="0"/>
                <a:hlinkClick r:id="rId3"/>
              </a:rPr>
              <a:t>http://azure.microsoft.com/en-us/pricing/details/app-service/plans/</a:t>
            </a:r>
            <a:r>
              <a:rPr lang="de-DE" sz="1400" dirty="0">
                <a:solidFill>
                  <a:srgbClr val="FFFFFF"/>
                </a:solidFill>
                <a:latin typeface="Segoe UI Semibold" panose="020B0702040204020203" pitchFamily="34" charset="0"/>
                <a:cs typeface="Segoe UI Semibold" panose="020B0702040204020203" pitchFamily="34" charset="0"/>
              </a:rPr>
              <a:t> </a:t>
            </a:r>
          </a:p>
        </p:txBody>
      </p:sp>
    </p:spTree>
    <p:custDataLst>
      <p:tags r:id="rId1"/>
    </p:custDataLst>
    <p:extLst>
      <p:ext uri="{BB962C8B-B14F-4D97-AF65-F5344CB8AC3E}">
        <p14:creationId xmlns:p14="http://schemas.microsoft.com/office/powerpoint/2010/main" val="417582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Fazit</a:t>
            </a:r>
            <a:endParaRPr lang="de-DE" dirty="0"/>
          </a:p>
        </p:txBody>
      </p:sp>
      <p:sp>
        <p:nvSpPr>
          <p:cNvPr id="3" name="Content Placeholder 2"/>
          <p:cNvSpPr>
            <a:spLocks noGrp="1"/>
          </p:cNvSpPr>
          <p:nvPr>
            <p:ph idx="1"/>
          </p:nvPr>
        </p:nvSpPr>
        <p:spPr/>
        <p:txBody>
          <a:bodyPr/>
          <a:lstStyle/>
          <a:p>
            <a:r>
              <a:rPr lang="de-DE" dirty="0"/>
              <a:t>App Service -&gt; Hosting Web-basierter </a:t>
            </a:r>
            <a:r>
              <a:rPr lang="de-DE" dirty="0" err="1" smtClean="0"/>
              <a:t>Workloads</a:t>
            </a:r>
            <a:endParaRPr lang="de-DE" dirty="0" smtClean="0"/>
          </a:p>
          <a:p>
            <a:r>
              <a:rPr lang="de-DE" dirty="0" smtClean="0"/>
              <a:t>Plattform für typische Anforderungen im Web-Umfeld:</a:t>
            </a:r>
          </a:p>
          <a:p>
            <a:pPr lvl="1"/>
            <a:r>
              <a:rPr lang="de-DE" dirty="0"/>
              <a:t>Schnelle </a:t>
            </a:r>
            <a:r>
              <a:rPr lang="de-DE" dirty="0" smtClean="0"/>
              <a:t>Bereitstellung von Umgebungen</a:t>
            </a:r>
            <a:endParaRPr lang="de-DE" dirty="0"/>
          </a:p>
          <a:p>
            <a:pPr lvl="1"/>
            <a:r>
              <a:rPr lang="de-DE" dirty="0"/>
              <a:t>Einfaches Deployment</a:t>
            </a:r>
          </a:p>
          <a:p>
            <a:pPr lvl="1"/>
            <a:r>
              <a:rPr lang="de-DE" dirty="0"/>
              <a:t>Repository-Integration</a:t>
            </a:r>
          </a:p>
          <a:p>
            <a:pPr lvl="1"/>
            <a:r>
              <a:rPr lang="de-DE" dirty="0"/>
              <a:t>Auto-</a:t>
            </a:r>
            <a:r>
              <a:rPr lang="de-DE" dirty="0" err="1"/>
              <a:t>Scaling</a:t>
            </a:r>
            <a:endParaRPr lang="de-DE" dirty="0"/>
          </a:p>
          <a:p>
            <a:pPr lvl="1"/>
            <a:r>
              <a:rPr lang="de-DE" dirty="0" err="1"/>
              <a:t>Staged</a:t>
            </a:r>
            <a:r>
              <a:rPr lang="de-DE" dirty="0"/>
              <a:t> Deployment</a:t>
            </a:r>
          </a:p>
          <a:p>
            <a:pPr lvl="1"/>
            <a:r>
              <a:rPr lang="de-DE" dirty="0"/>
              <a:t>Monitoring und Debugging Support</a:t>
            </a:r>
          </a:p>
          <a:p>
            <a:pPr lvl="1"/>
            <a:r>
              <a:rPr lang="de-DE" dirty="0"/>
              <a:t>Visual Studio </a:t>
            </a:r>
            <a:r>
              <a:rPr lang="de-DE" dirty="0" smtClean="0"/>
              <a:t>Tools</a:t>
            </a:r>
            <a:endParaRPr lang="de-DE" dirty="0"/>
          </a:p>
          <a:p>
            <a:endParaRPr lang="de-DE" dirty="0"/>
          </a:p>
        </p:txBody>
      </p:sp>
    </p:spTree>
    <p:custDataLst>
      <p:tags r:id="rId1"/>
    </p:custDataLst>
    <p:extLst>
      <p:ext uri="{BB962C8B-B14F-4D97-AF65-F5344CB8AC3E}">
        <p14:creationId xmlns:p14="http://schemas.microsoft.com/office/powerpoint/2010/main" val="10559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Apps</a:t>
            </a:r>
            <a:endParaRPr lang="en-US" dirty="0"/>
          </a:p>
        </p:txBody>
      </p:sp>
    </p:spTree>
    <p:custDataLst>
      <p:tags r:id="rId1"/>
    </p:custDataLst>
    <p:extLst>
      <p:ext uri="{BB962C8B-B14F-4D97-AF65-F5344CB8AC3E}">
        <p14:creationId xmlns:p14="http://schemas.microsoft.com/office/powerpoint/2010/main" val="981831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a:t>
            </a:r>
            <a:r>
              <a:rPr lang="en-US" dirty="0" smtClean="0"/>
              <a:t> </a:t>
            </a:r>
            <a:r>
              <a:rPr lang="en-US" dirty="0" err="1" smtClean="0"/>
              <a:t>Überblick</a:t>
            </a:r>
            <a:endParaRPr lang="en-US" dirty="0"/>
          </a:p>
        </p:txBody>
      </p:sp>
      <p:sp>
        <p:nvSpPr>
          <p:cNvPr id="7" name="Content Placeholder 6"/>
          <p:cNvSpPr>
            <a:spLocks noGrp="1"/>
          </p:cNvSpPr>
          <p:nvPr>
            <p:ph idx="1"/>
          </p:nvPr>
        </p:nvSpPr>
        <p:spPr/>
        <p:txBody>
          <a:bodyPr>
            <a:normAutofit/>
          </a:bodyPr>
          <a:lstStyle/>
          <a:p>
            <a:r>
              <a:rPr lang="en-GB" dirty="0" smtClean="0"/>
              <a:t>Was </a:t>
            </a:r>
            <a:r>
              <a:rPr lang="en-GB" dirty="0" err="1" smtClean="0"/>
              <a:t>sind</a:t>
            </a:r>
            <a:r>
              <a:rPr lang="en-GB" dirty="0" smtClean="0"/>
              <a:t> Web Apps?</a:t>
            </a:r>
          </a:p>
          <a:p>
            <a:r>
              <a:rPr lang="en-GB" dirty="0" err="1" smtClean="0"/>
              <a:t>Erstellung</a:t>
            </a:r>
            <a:r>
              <a:rPr lang="en-GB" dirty="0" smtClean="0"/>
              <a:t> von Web Apps</a:t>
            </a:r>
          </a:p>
          <a:p>
            <a:r>
              <a:rPr lang="en-GB" dirty="0" err="1" smtClean="0"/>
              <a:t>Betrieb</a:t>
            </a:r>
            <a:r>
              <a:rPr lang="en-GB" dirty="0" smtClean="0"/>
              <a:t> von Web Apps</a:t>
            </a:r>
          </a:p>
          <a:p>
            <a:pPr lvl="1"/>
            <a:r>
              <a:rPr lang="en-GB" dirty="0" smtClean="0"/>
              <a:t>Auto-Scaling</a:t>
            </a:r>
          </a:p>
          <a:p>
            <a:pPr lvl="1"/>
            <a:r>
              <a:rPr lang="en-GB" dirty="0" err="1" smtClean="0"/>
              <a:t>Arbeiten</a:t>
            </a:r>
            <a:r>
              <a:rPr lang="en-GB" dirty="0" smtClean="0"/>
              <a:t> </a:t>
            </a:r>
            <a:r>
              <a:rPr lang="en-GB" dirty="0" err="1" smtClean="0"/>
              <a:t>mit</a:t>
            </a:r>
            <a:r>
              <a:rPr lang="en-GB" dirty="0" smtClean="0"/>
              <a:t> Staging-</a:t>
            </a:r>
            <a:r>
              <a:rPr lang="en-GB" dirty="0" err="1" smtClean="0"/>
              <a:t>Umgebungen</a:t>
            </a:r>
            <a:endParaRPr lang="en-GB" dirty="0" smtClean="0"/>
          </a:p>
          <a:p>
            <a:pPr lvl="1"/>
            <a:r>
              <a:rPr lang="en-GB" dirty="0" smtClean="0"/>
              <a:t>Continuous Integration</a:t>
            </a:r>
          </a:p>
          <a:p>
            <a:pPr lvl="1"/>
            <a:r>
              <a:rPr lang="en-GB" dirty="0" err="1" smtClean="0"/>
              <a:t>Überwachung</a:t>
            </a:r>
            <a:endParaRPr lang="en-GB" dirty="0" smtClean="0"/>
          </a:p>
          <a:p>
            <a:r>
              <a:rPr lang="en-GB" dirty="0" err="1" smtClean="0"/>
              <a:t>WebJobs</a:t>
            </a:r>
            <a:endParaRPr lang="en-GB" dirty="0" smtClean="0"/>
          </a:p>
          <a:p>
            <a:r>
              <a:rPr lang="en-GB" dirty="0" smtClean="0"/>
              <a:t>Migration </a:t>
            </a:r>
            <a:r>
              <a:rPr lang="en-GB" dirty="0" err="1" smtClean="0"/>
              <a:t>bestehender</a:t>
            </a:r>
            <a:r>
              <a:rPr lang="en-GB" dirty="0" smtClean="0"/>
              <a:t> </a:t>
            </a:r>
            <a:r>
              <a:rPr lang="en-GB" dirty="0" err="1" smtClean="0"/>
              <a:t>Webseiten</a:t>
            </a:r>
            <a:endParaRPr lang="en-GB" dirty="0" smtClean="0"/>
          </a:p>
          <a:p>
            <a:endParaRPr lang="en-GB" dirty="0"/>
          </a:p>
        </p:txBody>
      </p:sp>
    </p:spTree>
    <p:custDataLst>
      <p:tags r:id="rId1"/>
    </p:custDataLst>
    <p:extLst>
      <p:ext uri="{BB962C8B-B14F-4D97-AF65-F5344CB8AC3E}">
        <p14:creationId xmlns:p14="http://schemas.microsoft.com/office/powerpoint/2010/main" val="9629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113962" y="717183"/>
            <a:ext cx="2588636" cy="260151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tangle 3"/>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5"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cap="all" dirty="0">
                <a:solidFill>
                  <a:srgbClr val="FFFFFF"/>
                </a:solidFill>
                <a:latin typeface="Segoe UI Semibold" panose="020B0702040204020203" pitchFamily="34" charset="0"/>
                <a:cs typeface="Segoe UI Semibold" panose="020B0702040204020203" pitchFamily="34" charset="0"/>
              </a:rPr>
              <a:t>App Service</a:t>
            </a:r>
          </a:p>
        </p:txBody>
      </p:sp>
      <p:sp>
        <p:nvSpPr>
          <p:cNvPr id="6" name="TextBox 5"/>
          <p:cNvSpPr txBox="1"/>
          <p:nvPr/>
        </p:nvSpPr>
        <p:spPr>
          <a:xfrm>
            <a:off x="921589" y="4491532"/>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Hosting Web-basierter </a:t>
            </a:r>
            <a:r>
              <a:rPr lang="de-DE" sz="2400" dirty="0" err="1">
                <a:solidFill>
                  <a:srgbClr val="FFFFFF"/>
                </a:solidFill>
                <a:latin typeface="Segoe UI Light"/>
              </a:rPr>
              <a:t>Workloads</a:t>
            </a:r>
            <a:endParaRPr lang="de-DE" sz="2400" dirty="0">
              <a:solidFill>
                <a:srgbClr val="FFFFFF"/>
              </a:solidFill>
              <a:latin typeface="Segoe UI Light"/>
            </a:endParaRPr>
          </a:p>
        </p:txBody>
      </p:sp>
      <p:sp>
        <p:nvSpPr>
          <p:cNvPr id="7" name="Freeform 6"/>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nvGrpSpPr>
          <p:cNvPr id="48" name="Group 47"/>
          <p:cNvGrpSpPr/>
          <p:nvPr/>
        </p:nvGrpSpPr>
        <p:grpSpPr>
          <a:xfrm>
            <a:off x="8831671" y="3771747"/>
            <a:ext cx="2807662" cy="2242713"/>
            <a:chOff x="8829923" y="3772620"/>
            <a:chExt cx="2808312" cy="2243232"/>
          </a:xfrm>
        </p:grpSpPr>
        <p:sp>
          <p:nvSpPr>
            <p:cNvPr id="33" name="Freeform 32"/>
            <p:cNvSpPr/>
            <p:nvPr/>
          </p:nvSpPr>
          <p:spPr>
            <a:xfrm>
              <a:off x="9759638" y="3772620"/>
              <a:ext cx="918358" cy="1025386"/>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34" name="Title 1"/>
            <p:cNvSpPr txBox="1">
              <a:spLocks/>
            </p:cNvSpPr>
            <p:nvPr/>
          </p:nvSpPr>
          <p:spPr>
            <a:xfrm>
              <a:off x="9192791" y="49876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a:solidFill>
                    <a:srgbClr val="FFFFFF"/>
                  </a:solidFill>
                  <a:latin typeface="Segoe UI Semibold" panose="020B0702040204020203" pitchFamily="34" charset="0"/>
                  <a:cs typeface="Segoe UI Semibold" panose="020B0702040204020203" pitchFamily="34" charset="0"/>
                </a:rPr>
                <a:t>API Apps</a:t>
              </a:r>
            </a:p>
          </p:txBody>
        </p:sp>
        <p:sp>
          <p:nvSpPr>
            <p:cNvPr id="35" name="TextBox 34"/>
            <p:cNvSpPr txBox="1"/>
            <p:nvPr/>
          </p:nvSpPr>
          <p:spPr>
            <a:xfrm>
              <a:off x="8829923" y="5431077"/>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Bereitstellung</a:t>
              </a:r>
              <a:br>
                <a:rPr lang="de-DE" sz="1600" dirty="0">
                  <a:solidFill>
                    <a:srgbClr val="FFFFFF"/>
                  </a:solidFill>
                  <a:latin typeface="Segoe UI Light"/>
                </a:rPr>
              </a:br>
              <a:r>
                <a:rPr lang="de-DE" sz="1600" dirty="0">
                  <a:solidFill>
                    <a:srgbClr val="FFFFFF"/>
                  </a:solidFill>
                  <a:latin typeface="Segoe UI Light"/>
                </a:rPr>
                <a:t>Cloud-basierter APIs</a:t>
              </a:r>
            </a:p>
          </p:txBody>
        </p:sp>
      </p:grpSp>
      <p:cxnSp>
        <p:nvCxnSpPr>
          <p:cNvPr id="38" name="Straight Connector 37"/>
          <p:cNvCxnSpPr/>
          <p:nvPr/>
        </p:nvCxnSpPr>
        <p:spPr>
          <a:xfrm>
            <a:off x="8828607" y="621932"/>
            <a:ext cx="0" cy="5614530"/>
          </a:xfrm>
          <a:prstGeom prst="line">
            <a:avLst/>
          </a:prstGeom>
          <a:ln>
            <a:gradFill>
              <a:gsLst>
                <a:gs pos="50000">
                  <a:schemeClr val="bg1"/>
                </a:gs>
                <a:gs pos="1000">
                  <a:schemeClr val="bg1">
                    <a:alpha val="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24009" y="3429794"/>
            <a:ext cx="5612261" cy="0"/>
          </a:xfrm>
          <a:prstGeom prst="line">
            <a:avLst/>
          </a:prstGeom>
          <a:ln>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024009" y="916013"/>
            <a:ext cx="2807662" cy="2291778"/>
            <a:chOff x="6021611" y="916225"/>
            <a:chExt cx="2808312" cy="2292309"/>
          </a:xfrm>
        </p:grpSpPr>
        <p:sp>
          <p:nvSpPr>
            <p:cNvPr id="11" name="Title 1"/>
            <p:cNvSpPr txBox="1">
              <a:spLocks/>
            </p:cNvSpPr>
            <p:nvPr/>
          </p:nvSpPr>
          <p:spPr>
            <a:xfrm>
              <a:off x="6384479" y="21803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a:solidFill>
                    <a:srgbClr val="FFFFFF"/>
                  </a:solidFill>
                  <a:latin typeface="Segoe UI Semibold" panose="020B0702040204020203" pitchFamily="34" charset="0"/>
                  <a:cs typeface="Segoe UI Semibold" panose="020B0702040204020203" pitchFamily="34" charset="0"/>
                </a:rPr>
                <a:t>Web Apps</a:t>
              </a:r>
            </a:p>
          </p:txBody>
        </p:sp>
        <p:sp>
          <p:nvSpPr>
            <p:cNvPr id="13" name="TextBox 12"/>
            <p:cNvSpPr txBox="1"/>
            <p:nvPr/>
          </p:nvSpPr>
          <p:spPr>
            <a:xfrm>
              <a:off x="6021611" y="2623759"/>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Skalierbare Web-basierte Anwendungen</a:t>
              </a:r>
            </a:p>
          </p:txBody>
        </p:sp>
        <p:sp>
          <p:nvSpPr>
            <p:cNvPr id="41" name="Freeform 40"/>
            <p:cNvSpPr/>
            <p:nvPr/>
          </p:nvSpPr>
          <p:spPr>
            <a:xfrm>
              <a:off x="6854971" y="916225"/>
              <a:ext cx="1111068" cy="1111064"/>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grpSp>
        <p:nvGrpSpPr>
          <p:cNvPr id="46" name="Group 45"/>
          <p:cNvGrpSpPr/>
          <p:nvPr/>
        </p:nvGrpSpPr>
        <p:grpSpPr>
          <a:xfrm>
            <a:off x="8828607" y="915814"/>
            <a:ext cx="2807662" cy="2291778"/>
            <a:chOff x="8826859" y="916025"/>
            <a:chExt cx="2808312" cy="2292309"/>
          </a:xfrm>
        </p:grpSpPr>
        <p:sp>
          <p:nvSpPr>
            <p:cNvPr id="24" name="Title 1"/>
            <p:cNvSpPr txBox="1">
              <a:spLocks/>
            </p:cNvSpPr>
            <p:nvPr/>
          </p:nvSpPr>
          <p:spPr>
            <a:xfrm>
              <a:off x="9189727" y="21801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a:solidFill>
                    <a:srgbClr val="FFFFFF"/>
                  </a:solidFill>
                  <a:latin typeface="Segoe UI Semibold" panose="020B0702040204020203" pitchFamily="34" charset="0"/>
                  <a:cs typeface="Segoe UI Semibold" panose="020B0702040204020203" pitchFamily="34" charset="0"/>
                </a:rPr>
                <a:t>Mobile Apps</a:t>
              </a:r>
            </a:p>
          </p:txBody>
        </p:sp>
        <p:sp>
          <p:nvSpPr>
            <p:cNvPr id="25" name="TextBox 24"/>
            <p:cNvSpPr txBox="1"/>
            <p:nvPr/>
          </p:nvSpPr>
          <p:spPr>
            <a:xfrm>
              <a:off x="8826859" y="2623559"/>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Backend-Services für</a:t>
              </a:r>
              <a:br>
                <a:rPr lang="de-DE" sz="1600" dirty="0">
                  <a:solidFill>
                    <a:srgbClr val="FFFFFF"/>
                  </a:solidFill>
                  <a:latin typeface="Segoe UI Light"/>
                </a:rPr>
              </a:br>
              <a:r>
                <a:rPr lang="de-DE" sz="1600" dirty="0">
                  <a:solidFill>
                    <a:srgbClr val="FFFFFF"/>
                  </a:solidFill>
                  <a:latin typeface="Segoe UI Light"/>
                </a:rPr>
                <a:t>beliebige Endgeräte</a:t>
              </a:r>
            </a:p>
          </p:txBody>
        </p:sp>
        <p:sp>
          <p:nvSpPr>
            <p:cNvPr id="42" name="Freeform 41"/>
            <p:cNvSpPr/>
            <p:nvPr/>
          </p:nvSpPr>
          <p:spPr>
            <a:xfrm rot="5400000" flipH="1">
              <a:off x="9639916" y="1109160"/>
              <a:ext cx="1111464" cy="725194"/>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grpSp>
        <p:nvGrpSpPr>
          <p:cNvPr id="47" name="Group 46"/>
          <p:cNvGrpSpPr/>
          <p:nvPr/>
        </p:nvGrpSpPr>
        <p:grpSpPr>
          <a:xfrm>
            <a:off x="6027072" y="3771747"/>
            <a:ext cx="2807662" cy="2242913"/>
            <a:chOff x="6024675" y="3772620"/>
            <a:chExt cx="2808312" cy="2243432"/>
          </a:xfrm>
        </p:grpSpPr>
        <p:sp>
          <p:nvSpPr>
            <p:cNvPr id="29" name="Title 1"/>
            <p:cNvSpPr txBox="1">
              <a:spLocks/>
            </p:cNvSpPr>
            <p:nvPr/>
          </p:nvSpPr>
          <p:spPr>
            <a:xfrm>
              <a:off x="6387543" y="49878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000" cap="all" dirty="0" err="1">
                  <a:solidFill>
                    <a:srgbClr val="FFFFFF"/>
                  </a:solidFill>
                  <a:latin typeface="Segoe UI Semibold" panose="020B0702040204020203" pitchFamily="34" charset="0"/>
                  <a:cs typeface="Segoe UI Semibold" panose="020B0702040204020203" pitchFamily="34" charset="0"/>
                </a:rPr>
                <a:t>Logic</a:t>
              </a:r>
              <a:r>
                <a:rPr lang="de-DE" sz="2000" cap="all" dirty="0">
                  <a:solidFill>
                    <a:srgbClr val="FFFFFF"/>
                  </a:solidFill>
                  <a:latin typeface="Segoe UI Semibold" panose="020B0702040204020203" pitchFamily="34" charset="0"/>
                  <a:cs typeface="Segoe UI Semibold" panose="020B0702040204020203" pitchFamily="34" charset="0"/>
                </a:rPr>
                <a:t> Apps</a:t>
              </a:r>
            </a:p>
          </p:txBody>
        </p:sp>
        <p:sp>
          <p:nvSpPr>
            <p:cNvPr id="30" name="TextBox 29"/>
            <p:cNvSpPr txBox="1"/>
            <p:nvPr/>
          </p:nvSpPr>
          <p:spPr>
            <a:xfrm>
              <a:off x="6024675" y="5431277"/>
              <a:ext cx="2808312" cy="584775"/>
            </a:xfrm>
            <a:prstGeom prst="rect">
              <a:avLst/>
            </a:prstGeom>
            <a:noFill/>
          </p:spPr>
          <p:txBody>
            <a:bodyPr wrap="square" rtlCol="0">
              <a:spAutoFit/>
            </a:bodyPr>
            <a:lstStyle/>
            <a:p>
              <a:pPr algn="ctr" defTabSz="1218743"/>
              <a:r>
                <a:rPr lang="de-DE" sz="1600" dirty="0">
                  <a:solidFill>
                    <a:srgbClr val="FFFFFF"/>
                  </a:solidFill>
                  <a:latin typeface="Segoe UI Light"/>
                </a:rPr>
                <a:t>Automatisierte Workflows</a:t>
              </a:r>
              <a:br>
                <a:rPr lang="de-DE" sz="1600" dirty="0">
                  <a:solidFill>
                    <a:srgbClr val="FFFFFF"/>
                  </a:solidFill>
                  <a:latin typeface="Segoe UI Light"/>
                </a:rPr>
              </a:br>
              <a:r>
                <a:rPr lang="de-DE" sz="1600" dirty="0">
                  <a:solidFill>
                    <a:srgbClr val="FFFFFF"/>
                  </a:solidFill>
                  <a:latin typeface="Segoe UI Light"/>
                </a:rPr>
                <a:t>für Business Apps</a:t>
              </a:r>
            </a:p>
          </p:txBody>
        </p:sp>
        <p:sp>
          <p:nvSpPr>
            <p:cNvPr id="43" name="Freeform 42"/>
            <p:cNvSpPr/>
            <p:nvPr/>
          </p:nvSpPr>
          <p:spPr>
            <a:xfrm>
              <a:off x="6913678" y="3772620"/>
              <a:ext cx="1024178" cy="1025386"/>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grpSp>
      <p:sp>
        <p:nvSpPr>
          <p:cNvPr id="44" name="TextBox 43"/>
          <p:cNvSpPr txBox="1"/>
          <p:nvPr/>
        </p:nvSpPr>
        <p:spPr>
          <a:xfrm>
            <a:off x="4296217" y="549148"/>
            <a:ext cx="1104710" cy="5759704"/>
          </a:xfrm>
          <a:prstGeom prst="rect">
            <a:avLst/>
          </a:prstGeom>
        </p:spPr>
        <p:txBody>
          <a:bodyPr vert="horz" lIns="0" tIns="45709" rIns="0" bIns="45709" rtlCol="0" anchor="ctr">
            <a:noAutofit/>
          </a:bodyPr>
          <a:lstStyle>
            <a:defPPr>
              <a:defRPr lang="de-DE"/>
            </a:defPPr>
            <a:lvl1pPr algn="ctr" defTabSz="914400">
              <a:lnSpc>
                <a:spcPct val="90000"/>
              </a:lnSpc>
              <a:spcBef>
                <a:spcPct val="0"/>
              </a:spcBef>
              <a:buNone/>
              <a:defRPr sz="2800">
                <a:solidFill>
                  <a:schemeClr val="bg1"/>
                </a:solidFill>
                <a:latin typeface="Segoe UI Semibold" panose="020B0702040204020203" pitchFamily="34" charset="0"/>
                <a:ea typeface="+mj-ea"/>
                <a:cs typeface="Segoe UI Semibold" panose="020B0702040204020203" pitchFamily="34" charset="0"/>
              </a:defRPr>
            </a:lvl1pPr>
          </a:lstStyle>
          <a:p>
            <a:pPr defTabSz="914217"/>
            <a:r>
              <a:rPr lang="de-DE" sz="9598" dirty="0">
                <a:solidFill>
                  <a:srgbClr val="FFFFFF"/>
                </a:solidFill>
              </a:rPr>
              <a:t>=</a:t>
            </a:r>
          </a:p>
        </p:txBody>
      </p:sp>
    </p:spTree>
    <p:custDataLst>
      <p:tags r:id="rId1"/>
    </p:custDataLst>
    <p:extLst>
      <p:ext uri="{BB962C8B-B14F-4D97-AF65-F5344CB8AC3E}">
        <p14:creationId xmlns:p14="http://schemas.microsoft.com/office/powerpoint/2010/main" val="7493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par>
                                <p:cTn id="8" presetID="16" presetClass="entr" presetSubtype="4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de-DE" dirty="0" smtClean="0"/>
              <a:t>Unterstützung verschiedener Programmiersprachen und -technologien</a:t>
            </a:r>
          </a:p>
          <a:p>
            <a:r>
              <a:rPr lang="de-DE" dirty="0" err="1" smtClean="0"/>
              <a:t>WebJobs</a:t>
            </a:r>
            <a:r>
              <a:rPr lang="de-DE" dirty="0" smtClean="0"/>
              <a:t> für asynchrone Prozesse</a:t>
            </a:r>
          </a:p>
          <a:p>
            <a:r>
              <a:rPr lang="de-DE" dirty="0" smtClean="0"/>
              <a:t>Visual Studio Unterstützung</a:t>
            </a:r>
          </a:p>
          <a:p>
            <a:pPr lvl="2"/>
            <a:r>
              <a:rPr lang="de-DE" dirty="0" smtClean="0"/>
              <a:t>Web </a:t>
            </a:r>
            <a:r>
              <a:rPr lang="de-DE" dirty="0" err="1" smtClean="0"/>
              <a:t>Deploy</a:t>
            </a:r>
            <a:endParaRPr lang="de-DE" dirty="0" smtClean="0"/>
          </a:p>
          <a:p>
            <a:pPr lvl="2"/>
            <a:r>
              <a:rPr lang="de-DE" dirty="0" smtClean="0"/>
              <a:t>Remote Debugging</a:t>
            </a:r>
            <a:endParaRPr lang="de-DE" dirty="0"/>
          </a:p>
          <a:p>
            <a:r>
              <a:rPr lang="de-DE" dirty="0" err="1" smtClean="0"/>
              <a:t>Continuous</a:t>
            </a:r>
            <a:r>
              <a:rPr lang="de-DE" dirty="0" smtClean="0"/>
              <a:t> Integration mit verschiedenen Quellcode-Verwaltungssystemen</a:t>
            </a:r>
          </a:p>
          <a:p>
            <a:pPr lvl="1"/>
            <a:r>
              <a:rPr lang="de-DE" dirty="0" smtClean="0"/>
              <a:t>VS Online, </a:t>
            </a:r>
            <a:r>
              <a:rPr lang="de-DE" dirty="0" err="1" smtClean="0"/>
              <a:t>GitHub</a:t>
            </a:r>
            <a:r>
              <a:rPr lang="de-DE" dirty="0" smtClean="0"/>
              <a:t>, </a:t>
            </a:r>
            <a:r>
              <a:rPr lang="de-DE" dirty="0" err="1" smtClean="0"/>
              <a:t>BitBucket</a:t>
            </a:r>
            <a:endParaRPr lang="de-DE" dirty="0" smtClean="0"/>
          </a:p>
          <a:p>
            <a:r>
              <a:rPr lang="de-DE" dirty="0" smtClean="0"/>
              <a:t>Auto-</a:t>
            </a:r>
            <a:r>
              <a:rPr lang="de-DE" dirty="0" err="1" smtClean="0"/>
              <a:t>Loadbalancing</a:t>
            </a:r>
            <a:r>
              <a:rPr lang="de-DE" dirty="0" smtClean="0"/>
              <a:t>, Auto-</a:t>
            </a:r>
            <a:r>
              <a:rPr lang="de-DE" dirty="0" err="1" smtClean="0"/>
              <a:t>Scale</a:t>
            </a:r>
            <a:r>
              <a:rPr lang="de-DE" dirty="0" smtClean="0"/>
              <a:t>, </a:t>
            </a:r>
            <a:r>
              <a:rPr lang="de-DE" dirty="0" err="1" smtClean="0"/>
              <a:t>Geo</a:t>
            </a:r>
            <a:r>
              <a:rPr lang="de-DE" dirty="0" smtClean="0"/>
              <a:t> DR</a:t>
            </a:r>
          </a:p>
          <a:p>
            <a:r>
              <a:rPr lang="de-DE" dirty="0" smtClean="0"/>
              <a:t>Virtual Networking und Hybrid Connections</a:t>
            </a:r>
          </a:p>
          <a:p>
            <a:r>
              <a:rPr lang="de-DE" dirty="0" smtClean="0"/>
              <a:t>Site Slots für stufenweise </a:t>
            </a:r>
            <a:r>
              <a:rPr lang="de-DE" dirty="0" err="1" smtClean="0"/>
              <a:t>Deployments</a:t>
            </a:r>
            <a:endParaRPr lang="de-DE" dirty="0"/>
          </a:p>
        </p:txBody>
      </p:sp>
      <p:sp>
        <p:nvSpPr>
          <p:cNvPr id="4" name="Title 3"/>
          <p:cNvSpPr>
            <a:spLocks noGrp="1"/>
          </p:cNvSpPr>
          <p:nvPr>
            <p:ph type="title"/>
          </p:nvPr>
        </p:nvSpPr>
        <p:spPr/>
        <p:txBody>
          <a:bodyPr/>
          <a:lstStyle/>
          <a:p>
            <a:r>
              <a:rPr lang="de-DE" dirty="0" smtClean="0"/>
              <a:t>Skalierbare </a:t>
            </a:r>
            <a:r>
              <a:rPr lang="de-DE" dirty="0"/>
              <a:t>Web-basierte Anwendungen</a:t>
            </a:r>
          </a:p>
        </p:txBody>
      </p:sp>
      <p:grpSp>
        <p:nvGrpSpPr>
          <p:cNvPr id="11" name="Group 10"/>
          <p:cNvGrpSpPr/>
          <p:nvPr/>
        </p:nvGrpSpPr>
        <p:grpSpPr>
          <a:xfrm>
            <a:off x="7031938" y="1838816"/>
            <a:ext cx="3743499" cy="3181955"/>
            <a:chOff x="0" y="540085"/>
            <a:chExt cx="3600450" cy="3060365"/>
          </a:xfrm>
        </p:grpSpPr>
        <p:sp>
          <p:nvSpPr>
            <p:cNvPr id="9" name="Freeform 8"/>
            <p:cNvSpPr/>
            <p:nvPr/>
          </p:nvSpPr>
          <p:spPr>
            <a:xfrm>
              <a:off x="828117" y="540085"/>
              <a:ext cx="1944216" cy="1944216"/>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3599" cap="all">
                <a:solidFill>
                  <a:srgbClr val="FFFFFF"/>
                </a:solidFill>
                <a:latin typeface="Segoe UI Semibold" panose="020B0702040204020203" pitchFamily="34" charset="0"/>
                <a:cs typeface="Segoe UI Semibold" panose="020B0702040204020203" pitchFamily="34" charset="0"/>
              </a:endParaRPr>
            </a:p>
          </p:txBody>
        </p:sp>
        <p:sp>
          <p:nvSpPr>
            <p:cNvPr id="10" name="Title 3"/>
            <p:cNvSpPr txBox="1">
              <a:spLocks/>
            </p:cNvSpPr>
            <p:nvPr/>
          </p:nvSpPr>
          <p:spPr>
            <a:xfrm>
              <a:off x="0" y="2556309"/>
              <a:ext cx="3600450" cy="1044141"/>
            </a:xfrm>
            <a:prstGeom prst="rect">
              <a:avLst/>
            </a:prstGeom>
          </p:spPr>
          <p:txBody>
            <a:bodyPr vert="horz" lIns="0" tIns="45709" rIns="0" bIns="45709"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3599" cap="all" dirty="0">
                  <a:solidFill>
                    <a:srgbClr val="FFFFFF"/>
                  </a:solidFill>
                  <a:latin typeface="Segoe UI Semibold" panose="020B0702040204020203" pitchFamily="34" charset="0"/>
                  <a:cs typeface="Segoe UI Semibold" panose="020B0702040204020203" pitchFamily="34" charset="0"/>
                </a:rPr>
                <a:t>Web Apps</a:t>
              </a:r>
            </a:p>
          </p:txBody>
        </p:sp>
      </p:grpSp>
    </p:spTree>
    <p:custDataLst>
      <p:tags r:id="rId1"/>
    </p:custDataLst>
    <p:extLst>
      <p:ext uri="{BB962C8B-B14F-4D97-AF65-F5344CB8AC3E}">
        <p14:creationId xmlns:p14="http://schemas.microsoft.com/office/powerpoint/2010/main" val="421791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504" y="2395447"/>
            <a:ext cx="3951115" cy="39511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algn="r" defTabSz="914367"/>
            <a:endParaRPr lang="en-US" sz="1200" dirty="0" err="1">
              <a:solidFill>
                <a:prstClr val="white"/>
              </a:solidFill>
              <a:latin typeface="Segoe UI"/>
            </a:endParaRPr>
          </a:p>
        </p:txBody>
      </p:sp>
      <p:sp>
        <p:nvSpPr>
          <p:cNvPr id="5" name="Oval 4"/>
          <p:cNvSpPr/>
          <p:nvPr/>
        </p:nvSpPr>
        <p:spPr>
          <a:xfrm>
            <a:off x="7821339" y="2395447"/>
            <a:ext cx="3951115" cy="39511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algn="r" defTabSz="914367"/>
            <a:endParaRPr lang="en-US" sz="1200" dirty="0" err="1">
              <a:solidFill>
                <a:prstClr val="white"/>
              </a:solidFill>
              <a:latin typeface="Segoe UI"/>
            </a:endParaRPr>
          </a:p>
        </p:txBody>
      </p:sp>
      <p:sp>
        <p:nvSpPr>
          <p:cNvPr id="3" name="Oval 2"/>
          <p:cNvSpPr/>
          <p:nvPr/>
        </p:nvSpPr>
        <p:spPr>
          <a:xfrm>
            <a:off x="6412090" y="381867"/>
            <a:ext cx="3951115" cy="39511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algn="r" defTabSz="914367"/>
            <a:endParaRPr lang="en-US" sz="1200" dirty="0" err="1">
              <a:solidFill>
                <a:prstClr val="white"/>
              </a:solidFill>
              <a:latin typeface="Segoe UI"/>
            </a:endParaRPr>
          </a:p>
        </p:txBody>
      </p:sp>
      <p:sp>
        <p:nvSpPr>
          <p:cNvPr id="6" name="Text Placeholder 12"/>
          <p:cNvSpPr txBox="1">
            <a:spLocks/>
          </p:cNvSpPr>
          <p:nvPr/>
        </p:nvSpPr>
        <p:spPr>
          <a:xfrm>
            <a:off x="374767" y="2108822"/>
            <a:ext cx="4466597" cy="2976519"/>
          </a:xfrm>
          <a:prstGeom prst="rect">
            <a:avLst/>
          </a:prstGeom>
        </p:spPr>
        <p:txBody>
          <a:bodyPr vert="horz" wrap="square" lIns="143366" tIns="89603" rIns="143366" bIns="8960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96263">
              <a:buNone/>
            </a:pPr>
            <a:r>
              <a:rPr lang="en-US" sz="6596" dirty="0">
                <a:gradFill>
                  <a:gsLst>
                    <a:gs pos="0">
                      <a:srgbClr val="FFFFFF"/>
                    </a:gs>
                    <a:gs pos="100000">
                      <a:srgbClr val="FFFFFF"/>
                    </a:gs>
                  </a:gsLst>
                  <a:lin ang="5400000" scaled="1"/>
                </a:gradFill>
                <a:latin typeface="Segoe UI Light"/>
              </a:rPr>
              <a:t>Apps using Microsoft Azure</a:t>
            </a:r>
          </a:p>
        </p:txBody>
      </p:sp>
      <p:sp>
        <p:nvSpPr>
          <p:cNvPr id="16" name="Rectangle 15"/>
          <p:cNvSpPr/>
          <p:nvPr/>
        </p:nvSpPr>
        <p:spPr>
          <a:xfrm>
            <a:off x="5562753" y="4743826"/>
            <a:ext cx="2735049" cy="487752"/>
          </a:xfrm>
          <a:prstGeom prst="rect">
            <a:avLst/>
          </a:prstGeom>
        </p:spPr>
        <p:txBody>
          <a:bodyPr wrap="square">
            <a:spAutoFit/>
          </a:bodyPr>
          <a:lstStyle/>
          <a:p>
            <a:pPr algn="ctr" defTabSz="931834"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Agility</a:t>
            </a:r>
          </a:p>
        </p:txBody>
      </p:sp>
      <p:sp>
        <p:nvSpPr>
          <p:cNvPr id="18" name="Rectangle 17"/>
          <p:cNvSpPr/>
          <p:nvPr/>
        </p:nvSpPr>
        <p:spPr>
          <a:xfrm>
            <a:off x="8861267" y="4743826"/>
            <a:ext cx="2154072" cy="487752"/>
          </a:xfrm>
          <a:prstGeom prst="rect">
            <a:avLst/>
          </a:prstGeom>
        </p:spPr>
        <p:txBody>
          <a:bodyPr wrap="square">
            <a:spAutoFit/>
          </a:bodyPr>
          <a:lstStyle/>
          <a:p>
            <a:pPr algn="ctr" defTabSz="931834"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Insight</a:t>
            </a:r>
          </a:p>
        </p:txBody>
      </p:sp>
      <p:grpSp>
        <p:nvGrpSpPr>
          <p:cNvPr id="32" name="Group 31"/>
          <p:cNvGrpSpPr/>
          <p:nvPr/>
        </p:nvGrpSpPr>
        <p:grpSpPr>
          <a:xfrm>
            <a:off x="6427163" y="2392134"/>
            <a:ext cx="3936039" cy="3358431"/>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4" rIns="182780" bIns="146224" numCol="1" spcCol="0" rtlCol="0" fromWordArt="0" anchor="t" anchorCtr="0" forceAA="0" compatLnSpc="1">
              <a:prstTxWarp prst="textNoShape">
                <a:avLst/>
              </a:prstTxWarp>
              <a:noAutofit/>
            </a:bodyPr>
            <a:lstStyle/>
            <a:p>
              <a:pPr defTabSz="931834" fontAlgn="base">
                <a:lnSpc>
                  <a:spcPct val="90000"/>
                </a:lnSpc>
                <a:spcBef>
                  <a:spcPct val="0"/>
                </a:spcBef>
                <a:spcAft>
                  <a:spcPct val="0"/>
                </a:spcAft>
              </a:pPr>
              <a:endParaRPr lang="en-US" sz="23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4" rIns="182780" bIns="146224" numCol="1" spcCol="0" rtlCol="0" fromWordArt="0" anchor="t" anchorCtr="0" forceAA="0" compatLnSpc="1">
              <a:prstTxWarp prst="textNoShape">
                <a:avLst/>
              </a:prstTxWarp>
              <a:noAutofit/>
            </a:bodyPr>
            <a:lstStyle/>
            <a:p>
              <a:pPr defTabSz="931834" fontAlgn="base">
                <a:lnSpc>
                  <a:spcPct val="90000"/>
                </a:lnSpc>
                <a:spcBef>
                  <a:spcPct val="0"/>
                </a:spcBef>
                <a:spcAft>
                  <a:spcPct val="0"/>
                </a:spcAft>
              </a:pPr>
              <a:endParaRPr lang="en-US" sz="23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4" rIns="182780" bIns="146224" numCol="1" spcCol="0" rtlCol="0" fromWordArt="0" anchor="t" anchorCtr="0" forceAA="0" compatLnSpc="1">
              <a:prstTxWarp prst="textNoShape">
                <a:avLst/>
              </a:prstTxWarp>
              <a:noAutofit/>
            </a:bodyPr>
            <a:lstStyle/>
            <a:p>
              <a:pPr defTabSz="931834" fontAlgn="base">
                <a:lnSpc>
                  <a:spcPct val="90000"/>
                </a:lnSpc>
                <a:spcBef>
                  <a:spcPct val="0"/>
                </a:spcBef>
                <a:spcAft>
                  <a:spcPct val="0"/>
                </a:spcAft>
              </a:pPr>
              <a:endParaRPr lang="en-US" sz="23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0" tIns="146224" rIns="182780" bIns="146224" numCol="1" spcCol="0" rtlCol="0" fromWordArt="0" anchor="t" anchorCtr="0" forceAA="0" compatLnSpc="1">
              <a:prstTxWarp prst="textNoShape">
                <a:avLst/>
              </a:prstTxWarp>
              <a:noAutofit/>
            </a:bodyPr>
            <a:lstStyle/>
            <a:p>
              <a:pPr defTabSz="931834" fontAlgn="base">
                <a:lnSpc>
                  <a:spcPct val="90000"/>
                </a:lnSpc>
                <a:spcBef>
                  <a:spcPct val="0"/>
                </a:spcBef>
                <a:spcAft>
                  <a:spcPct val="0"/>
                </a:spcAft>
              </a:pPr>
              <a:endParaRPr lang="en-US" sz="239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7" name="Rectangle 16"/>
          <p:cNvSpPr/>
          <p:nvPr/>
        </p:nvSpPr>
        <p:spPr>
          <a:xfrm>
            <a:off x="7238678" y="2667219"/>
            <a:ext cx="2259914" cy="544289"/>
          </a:xfrm>
          <a:prstGeom prst="rect">
            <a:avLst/>
          </a:prstGeom>
        </p:spPr>
        <p:txBody>
          <a:bodyPr wrap="none">
            <a:spAutoFit/>
          </a:bodyPr>
          <a:lstStyle/>
          <a:p>
            <a:pPr defTabSz="931834"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19" name="Picture 18"/>
          <p:cNvPicPr>
            <a:picLocks noChangeAspect="1"/>
          </p:cNvPicPr>
          <p:nvPr/>
        </p:nvPicPr>
        <p:blipFill>
          <a:blip r:embed="rId4"/>
          <a:stretch>
            <a:fillRect/>
          </a:stretch>
        </p:blipFill>
        <p:spPr>
          <a:xfrm>
            <a:off x="8013045" y="1963305"/>
            <a:ext cx="749200" cy="593478"/>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8085" y="3868812"/>
            <a:ext cx="769226" cy="76922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5291" y="3800894"/>
            <a:ext cx="1018817" cy="1018817"/>
          </a:xfrm>
          <a:prstGeom prst="rect">
            <a:avLst/>
          </a:prstGeom>
        </p:spPr>
      </p:pic>
    </p:spTree>
    <p:custDataLst>
      <p:tags r:id="rId1"/>
    </p:custDataLst>
    <p:extLst>
      <p:ext uri="{BB962C8B-B14F-4D97-AF65-F5344CB8AC3E}">
        <p14:creationId xmlns:p14="http://schemas.microsoft.com/office/powerpoint/2010/main" val="5003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Azure Web Apps</a:t>
            </a:r>
            <a:endParaRPr lang="de-DE" dirty="0"/>
          </a:p>
        </p:txBody>
      </p:sp>
      <p:sp>
        <p:nvSpPr>
          <p:cNvPr id="5" name="Text Placeholder 4"/>
          <p:cNvSpPr>
            <a:spLocks noGrp="1"/>
          </p:cNvSpPr>
          <p:nvPr>
            <p:ph type="body" sz="quarter" idx="10"/>
          </p:nvPr>
        </p:nvSpPr>
        <p:spPr/>
        <p:txBody>
          <a:bodyPr/>
          <a:lstStyle/>
          <a:p>
            <a:r>
              <a:rPr lang="de-DE" dirty="0" smtClean="0"/>
              <a:t>Anlegen einer neuen Web App</a:t>
            </a:r>
          </a:p>
          <a:p>
            <a:r>
              <a:rPr lang="de-DE" dirty="0" smtClean="0"/>
              <a:t>Publishing aus Visual Studio heraus</a:t>
            </a:r>
          </a:p>
          <a:p>
            <a:r>
              <a:rPr lang="de-DE" dirty="0" smtClean="0"/>
              <a:t>Remote Debugging</a:t>
            </a:r>
          </a:p>
        </p:txBody>
      </p:sp>
    </p:spTree>
    <p:custDataLst>
      <p:tags r:id="rId1"/>
    </p:custDataLst>
    <p:extLst>
      <p:ext uri="{BB962C8B-B14F-4D97-AF65-F5344CB8AC3E}">
        <p14:creationId xmlns:p14="http://schemas.microsoft.com/office/powerpoint/2010/main" val="9774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7386" y="4756056"/>
            <a:ext cx="2171444" cy="1399205"/>
          </a:xfrm>
          <a:prstGeom prst="rect">
            <a:avLst/>
          </a:prstGeom>
        </p:spPr>
      </p:pic>
      <p:pic>
        <p:nvPicPr>
          <p:cNvPr id="30" name="Picture 29"/>
          <p:cNvPicPr>
            <a:picLocks noChangeAspect="1"/>
          </p:cNvPicPr>
          <p:nvPr/>
        </p:nvPicPr>
        <p:blipFill>
          <a:blip r:embed="rId4"/>
          <a:stretch>
            <a:fillRect/>
          </a:stretch>
        </p:blipFill>
        <p:spPr>
          <a:xfrm>
            <a:off x="6609184" y="2134"/>
            <a:ext cx="5579026" cy="3611809"/>
          </a:xfrm>
          <a:prstGeom prst="rect">
            <a:avLst/>
          </a:prstGeom>
        </p:spPr>
      </p:pic>
      <p:pic>
        <p:nvPicPr>
          <p:cNvPr id="38" name="Picture 37"/>
          <p:cNvPicPr>
            <a:picLocks noChangeAspect="1"/>
          </p:cNvPicPr>
          <p:nvPr/>
        </p:nvPicPr>
        <p:blipFill>
          <a:blip r:embed="rId5"/>
          <a:stretch>
            <a:fillRect/>
          </a:stretch>
        </p:blipFill>
        <p:spPr>
          <a:xfrm>
            <a:off x="8312935" y="269524"/>
            <a:ext cx="3325480" cy="2146644"/>
          </a:xfrm>
          <a:prstGeom prst="rect">
            <a:avLst/>
          </a:prstGeom>
        </p:spPr>
      </p:pic>
      <p:pic>
        <p:nvPicPr>
          <p:cNvPr id="18" name="Picture 17"/>
          <p:cNvPicPr>
            <a:picLocks noChangeAspect="1"/>
          </p:cNvPicPr>
          <p:nvPr/>
        </p:nvPicPr>
        <p:blipFill>
          <a:blip r:embed="rId6"/>
          <a:stretch>
            <a:fillRect/>
          </a:stretch>
        </p:blipFill>
        <p:spPr>
          <a:xfrm>
            <a:off x="3413672" y="1563897"/>
            <a:ext cx="6666938" cy="4307868"/>
          </a:xfrm>
          <a:prstGeom prst="rect">
            <a:avLst/>
          </a:prstGeom>
        </p:spPr>
      </p:pic>
      <p:pic>
        <p:nvPicPr>
          <p:cNvPr id="37" name="Picture 36"/>
          <p:cNvPicPr>
            <a:picLocks noChangeAspect="1"/>
          </p:cNvPicPr>
          <p:nvPr/>
        </p:nvPicPr>
        <p:blipFill>
          <a:blip r:embed="rId7"/>
          <a:stretch>
            <a:fillRect/>
          </a:stretch>
        </p:blipFill>
        <p:spPr>
          <a:xfrm>
            <a:off x="5277221" y="-371169"/>
            <a:ext cx="7259552" cy="4703372"/>
          </a:xfrm>
          <a:prstGeom prst="rect">
            <a:avLst/>
          </a:prstGeom>
        </p:spPr>
      </p:pic>
      <p:grpSp>
        <p:nvGrpSpPr>
          <p:cNvPr id="39" name="Group 38"/>
          <p:cNvGrpSpPr/>
          <p:nvPr/>
        </p:nvGrpSpPr>
        <p:grpSpPr>
          <a:xfrm>
            <a:off x="5208980" y="715052"/>
            <a:ext cx="2710622" cy="4037612"/>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3613" y="2524519"/>
            <a:ext cx="1467573" cy="947998"/>
          </a:xfrm>
          <a:prstGeom prst="rect">
            <a:avLst/>
          </a:prstGeom>
        </p:spPr>
      </p:pic>
      <p:pic>
        <p:nvPicPr>
          <p:cNvPr id="21" name="Picture 20"/>
          <p:cNvPicPr>
            <a:picLocks noChangeAspect="1"/>
          </p:cNvPicPr>
          <p:nvPr/>
        </p:nvPicPr>
        <p:blipFill>
          <a:blip r:embed="rId11"/>
          <a:stretch>
            <a:fillRect/>
          </a:stretch>
        </p:blipFill>
        <p:spPr>
          <a:xfrm>
            <a:off x="3794" y="3742814"/>
            <a:ext cx="4819369" cy="3122717"/>
          </a:xfrm>
          <a:prstGeom prst="rect">
            <a:avLst/>
          </a:prstGeom>
        </p:spPr>
      </p:pic>
      <p:pic>
        <p:nvPicPr>
          <p:cNvPr id="22" name="Picture 21"/>
          <p:cNvPicPr>
            <a:picLocks noChangeAspect="1"/>
          </p:cNvPicPr>
          <p:nvPr/>
        </p:nvPicPr>
        <p:blipFill>
          <a:blip r:embed="rId12"/>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1659074"/>
            <a:ext cx="3598211" cy="707445"/>
          </a:xfrm>
          <a:prstGeom prst="rect">
            <a:avLst/>
          </a:prstGeom>
          <a:noFill/>
        </p:spPr>
        <p:txBody>
          <a:bodyPr wrap="square" rtlCol="0">
            <a:spAutoFit/>
          </a:bodyPr>
          <a:lstStyle/>
          <a:p>
            <a:pPr defTabSz="913851"/>
            <a:r>
              <a:rPr lang="en-US" sz="3997" dirty="0" err="1">
                <a:solidFill>
                  <a:srgbClr val="FFFFFF"/>
                </a:solidFill>
                <a:latin typeface="Segoe UI Light" panose="020B0502040204020203" pitchFamily="34" charset="0"/>
                <a:cs typeface="Segoe UI Light" panose="020B0502040204020203" pitchFamily="34" charset="0"/>
              </a:rPr>
              <a:t>AutoScale</a:t>
            </a:r>
            <a:endParaRPr lang="en-US" sz="3997" dirty="0">
              <a:solidFill>
                <a:srgbClr val="FFFFFF"/>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8998" y="3302294"/>
            <a:ext cx="2091199" cy="2338545"/>
          </a:xfrm>
          <a:prstGeom prst="rect">
            <a:avLst/>
          </a:prstGeom>
        </p:spPr>
      </p:pic>
      <p:pic>
        <p:nvPicPr>
          <p:cNvPr id="28" name="Picture 27"/>
          <p:cNvPicPr>
            <a:picLocks noChangeAspect="1"/>
          </p:cNvPicPr>
          <p:nvPr/>
        </p:nvPicPr>
        <p:blipFill>
          <a:blip r:embed="rId13"/>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6"/>
          <a:stretch>
            <a:fillRect/>
          </a:stretch>
        </p:blipFill>
        <p:spPr>
          <a:xfrm>
            <a:off x="2790868" y="4959959"/>
            <a:ext cx="447595" cy="1223429"/>
          </a:xfrm>
          <a:prstGeom prst="rect">
            <a:avLst/>
          </a:prstGeom>
        </p:spPr>
      </p:pic>
      <p:grpSp>
        <p:nvGrpSpPr>
          <p:cNvPr id="24" name="Group 23"/>
          <p:cNvGrpSpPr/>
          <p:nvPr/>
        </p:nvGrpSpPr>
        <p:grpSpPr>
          <a:xfrm>
            <a:off x="9785272" y="-77610"/>
            <a:ext cx="934208" cy="1104063"/>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72595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10985" y="4146315"/>
            <a:ext cx="2171444" cy="1399205"/>
          </a:xfrm>
          <a:prstGeom prst="rect">
            <a:avLst/>
          </a:prstGeom>
        </p:spPr>
      </p:pic>
      <p:pic>
        <p:nvPicPr>
          <p:cNvPr id="26" name="Picture 25"/>
          <p:cNvPicPr>
            <a:picLocks noChangeAspect="1"/>
          </p:cNvPicPr>
          <p:nvPr/>
        </p:nvPicPr>
        <p:blipFill>
          <a:blip r:embed="rId3"/>
          <a:stretch>
            <a:fillRect/>
          </a:stretch>
        </p:blipFill>
        <p:spPr>
          <a:xfrm>
            <a:off x="2847386" y="4756056"/>
            <a:ext cx="2171444" cy="1399205"/>
          </a:xfrm>
          <a:prstGeom prst="rect">
            <a:avLst/>
          </a:prstGeom>
        </p:spPr>
      </p:pic>
      <p:pic>
        <p:nvPicPr>
          <p:cNvPr id="30" name="Picture 29"/>
          <p:cNvPicPr>
            <a:picLocks noChangeAspect="1"/>
          </p:cNvPicPr>
          <p:nvPr/>
        </p:nvPicPr>
        <p:blipFill>
          <a:blip r:embed="rId4"/>
          <a:stretch>
            <a:fillRect/>
          </a:stretch>
        </p:blipFill>
        <p:spPr>
          <a:xfrm>
            <a:off x="6609184" y="2134"/>
            <a:ext cx="5579026" cy="3611809"/>
          </a:xfrm>
          <a:prstGeom prst="rect">
            <a:avLst/>
          </a:prstGeom>
        </p:spPr>
      </p:pic>
      <p:pic>
        <p:nvPicPr>
          <p:cNvPr id="38" name="Picture 37"/>
          <p:cNvPicPr>
            <a:picLocks noChangeAspect="1"/>
          </p:cNvPicPr>
          <p:nvPr/>
        </p:nvPicPr>
        <p:blipFill>
          <a:blip r:embed="rId5"/>
          <a:stretch>
            <a:fillRect/>
          </a:stretch>
        </p:blipFill>
        <p:spPr>
          <a:xfrm>
            <a:off x="8312935" y="269524"/>
            <a:ext cx="3325480" cy="2146644"/>
          </a:xfrm>
          <a:prstGeom prst="rect">
            <a:avLst/>
          </a:prstGeom>
        </p:spPr>
      </p:pic>
      <p:pic>
        <p:nvPicPr>
          <p:cNvPr id="18" name="Picture 17"/>
          <p:cNvPicPr>
            <a:picLocks noChangeAspect="1"/>
          </p:cNvPicPr>
          <p:nvPr/>
        </p:nvPicPr>
        <p:blipFill>
          <a:blip r:embed="rId6"/>
          <a:stretch>
            <a:fillRect/>
          </a:stretch>
        </p:blipFill>
        <p:spPr>
          <a:xfrm>
            <a:off x="3413672" y="1563897"/>
            <a:ext cx="6666938" cy="4307868"/>
          </a:xfrm>
          <a:prstGeom prst="rect">
            <a:avLst/>
          </a:prstGeom>
        </p:spPr>
      </p:pic>
      <p:pic>
        <p:nvPicPr>
          <p:cNvPr id="37" name="Picture 36"/>
          <p:cNvPicPr>
            <a:picLocks noChangeAspect="1"/>
          </p:cNvPicPr>
          <p:nvPr/>
        </p:nvPicPr>
        <p:blipFill>
          <a:blip r:embed="rId7"/>
          <a:stretch>
            <a:fillRect/>
          </a:stretch>
        </p:blipFill>
        <p:spPr>
          <a:xfrm>
            <a:off x="5277221" y="-371169"/>
            <a:ext cx="7259552" cy="4703372"/>
          </a:xfrm>
          <a:prstGeom prst="rect">
            <a:avLst/>
          </a:prstGeom>
        </p:spPr>
      </p:pic>
      <p:pic>
        <p:nvPicPr>
          <p:cNvPr id="16" name="Picture 15"/>
          <p:cNvPicPr>
            <a:picLocks noChangeAspect="1"/>
          </p:cNvPicPr>
          <p:nvPr/>
        </p:nvPicPr>
        <p:blipFill>
          <a:blip r:embed="rId8"/>
          <a:stretch>
            <a:fillRect/>
          </a:stretch>
        </p:blipFill>
        <p:spPr>
          <a:xfrm>
            <a:off x="10153613" y="2524519"/>
            <a:ext cx="1467573" cy="947998"/>
          </a:xfrm>
          <a:prstGeom prst="rect">
            <a:avLst/>
          </a:prstGeom>
        </p:spPr>
      </p:pic>
      <p:pic>
        <p:nvPicPr>
          <p:cNvPr id="21" name="Picture 20"/>
          <p:cNvPicPr>
            <a:picLocks noChangeAspect="1"/>
          </p:cNvPicPr>
          <p:nvPr/>
        </p:nvPicPr>
        <p:blipFill>
          <a:blip r:embed="rId9"/>
          <a:stretch>
            <a:fillRect/>
          </a:stretch>
        </p:blipFill>
        <p:spPr>
          <a:xfrm>
            <a:off x="3794" y="3742814"/>
            <a:ext cx="4819369" cy="3122717"/>
          </a:xfrm>
          <a:prstGeom prst="rect">
            <a:avLst/>
          </a:prstGeom>
        </p:spPr>
      </p:pic>
      <p:pic>
        <p:nvPicPr>
          <p:cNvPr id="22" name="Picture 21"/>
          <p:cNvPicPr>
            <a:picLocks noChangeAspect="1"/>
          </p:cNvPicPr>
          <p:nvPr/>
        </p:nvPicPr>
        <p:blipFill>
          <a:blip r:embed="rId10"/>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8998" y="3302294"/>
            <a:ext cx="2091199" cy="2338545"/>
          </a:xfrm>
          <a:prstGeom prst="rect">
            <a:avLst/>
          </a:prstGeom>
        </p:spPr>
      </p:pic>
      <p:pic>
        <p:nvPicPr>
          <p:cNvPr id="28" name="Picture 27"/>
          <p:cNvPicPr>
            <a:picLocks noChangeAspect="1"/>
          </p:cNvPicPr>
          <p:nvPr/>
        </p:nvPicPr>
        <p:blipFill>
          <a:blip r:embed="rId11"/>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4"/>
          <a:stretch>
            <a:fillRect/>
          </a:stretch>
        </p:blipFill>
        <p:spPr>
          <a:xfrm>
            <a:off x="2790868" y="4959959"/>
            <a:ext cx="447595" cy="1223429"/>
          </a:xfrm>
          <a:prstGeom prst="rect">
            <a:avLst/>
          </a:prstGeom>
        </p:spPr>
      </p:pic>
      <p:grpSp>
        <p:nvGrpSpPr>
          <p:cNvPr id="41" name="Group 40"/>
          <p:cNvGrpSpPr/>
          <p:nvPr/>
        </p:nvGrpSpPr>
        <p:grpSpPr>
          <a:xfrm>
            <a:off x="2608912" y="-982062"/>
            <a:ext cx="2710622" cy="4037612"/>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980" y="715052"/>
            <a:ext cx="2710622" cy="4037612"/>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grpSp>
        <p:nvGrpSpPr>
          <p:cNvPr id="50" name="Group 49"/>
          <p:cNvGrpSpPr/>
          <p:nvPr/>
        </p:nvGrpSpPr>
        <p:grpSpPr>
          <a:xfrm>
            <a:off x="7776410" y="2423048"/>
            <a:ext cx="2710622" cy="4037612"/>
            <a:chOff x="768089" y="-1605208"/>
            <a:chExt cx="3768750" cy="5613751"/>
          </a:xfrm>
        </p:grpSpPr>
        <p:pic>
          <p:nvPicPr>
            <p:cNvPr id="51" name="Picture 50"/>
            <p:cNvPicPr>
              <a:picLocks noChangeAspect="1"/>
            </p:cNvPicPr>
            <p:nvPr/>
          </p:nvPicPr>
          <p:blipFill>
            <a:blip r:embed="rId15"/>
            <a:stretch>
              <a:fillRect/>
            </a:stretch>
          </p:blipFill>
          <p:spPr>
            <a:xfrm>
              <a:off x="768089" y="-1605208"/>
              <a:ext cx="3768750" cy="5613751"/>
            </a:xfrm>
            <a:prstGeom prst="rect">
              <a:avLst/>
            </a:prstGeom>
          </p:spPr>
        </p:pic>
        <p:pic>
          <p:nvPicPr>
            <p:cNvPr id="52" name="Picture 51"/>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4455" y="1659074"/>
            <a:ext cx="3598211" cy="707445"/>
          </a:xfrm>
          <a:prstGeom prst="rect">
            <a:avLst/>
          </a:prstGeom>
          <a:noFill/>
        </p:spPr>
        <p:txBody>
          <a:bodyPr wrap="square" rtlCol="0">
            <a:spAutoFit/>
          </a:bodyPr>
          <a:lstStyle/>
          <a:p>
            <a:pPr defTabSz="913851"/>
            <a:r>
              <a:rPr lang="en-US" sz="3997" dirty="0" err="1">
                <a:solidFill>
                  <a:srgbClr val="FFFFFF"/>
                </a:solidFill>
                <a:latin typeface="Segoe UI Light" panose="020B0502040204020203" pitchFamily="34" charset="0"/>
                <a:cs typeface="Segoe UI Light" panose="020B0502040204020203" pitchFamily="34" charset="0"/>
              </a:rPr>
              <a:t>AutoScale</a:t>
            </a:r>
            <a:endParaRPr lang="en-US" sz="3997" dirty="0">
              <a:solidFill>
                <a:srgbClr val="FFFFFF"/>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5272" y="-77610"/>
            <a:ext cx="934208" cy="1104063"/>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51386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stretch>
            <a:fillRect/>
          </a:stretch>
        </p:blipFill>
        <p:spPr>
          <a:xfrm>
            <a:off x="5277221" y="-371169"/>
            <a:ext cx="7259552" cy="4703372"/>
          </a:xfrm>
          <a:prstGeom prst="rect">
            <a:avLst/>
          </a:prstGeom>
        </p:spPr>
      </p:pic>
      <p:grpSp>
        <p:nvGrpSpPr>
          <p:cNvPr id="39" name="Group 38"/>
          <p:cNvGrpSpPr/>
          <p:nvPr/>
        </p:nvGrpSpPr>
        <p:grpSpPr>
          <a:xfrm>
            <a:off x="30603" y="-2668298"/>
            <a:ext cx="2710622" cy="4037612"/>
            <a:chOff x="768089" y="-1605208"/>
            <a:chExt cx="3768750" cy="5613751"/>
          </a:xfrm>
        </p:grpSpPr>
        <p:pic>
          <p:nvPicPr>
            <p:cNvPr id="44" name="Picture 43"/>
            <p:cNvPicPr>
              <a:picLocks noChangeAspect="1"/>
            </p:cNvPicPr>
            <p:nvPr/>
          </p:nvPicPr>
          <p:blipFill>
            <a:blip r:embed="rId4"/>
            <a:stretch>
              <a:fillRect/>
            </a:stretch>
          </p:blipFill>
          <p:spPr>
            <a:xfrm>
              <a:off x="768089" y="-1605208"/>
              <a:ext cx="3768750" cy="5613751"/>
            </a:xfrm>
            <a:prstGeom prst="rect">
              <a:avLst/>
            </a:prstGeom>
          </p:spPr>
        </p:pic>
        <p:pic>
          <p:nvPicPr>
            <p:cNvPr id="45" name="Picture 44"/>
            <p:cNvPicPr>
              <a:picLocks noChangeAspect="1"/>
            </p:cNvPicPr>
            <p:nvPr/>
          </p:nvPicPr>
          <p:blipFill>
            <a:blip r:embed="rId5"/>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6"/>
          <a:stretch>
            <a:fillRect/>
          </a:stretch>
        </p:blipFill>
        <p:spPr>
          <a:xfrm>
            <a:off x="2847386" y="4756056"/>
            <a:ext cx="2171444" cy="1399205"/>
          </a:xfrm>
          <a:prstGeom prst="rect">
            <a:avLst/>
          </a:prstGeom>
        </p:spPr>
      </p:pic>
      <p:pic>
        <p:nvPicPr>
          <p:cNvPr id="30" name="Picture 29"/>
          <p:cNvPicPr>
            <a:picLocks noChangeAspect="1"/>
          </p:cNvPicPr>
          <p:nvPr/>
        </p:nvPicPr>
        <p:blipFill>
          <a:blip r:embed="rId7"/>
          <a:stretch>
            <a:fillRect/>
          </a:stretch>
        </p:blipFill>
        <p:spPr>
          <a:xfrm>
            <a:off x="6609184" y="2134"/>
            <a:ext cx="5579026" cy="3611809"/>
          </a:xfrm>
          <a:prstGeom prst="rect">
            <a:avLst/>
          </a:prstGeom>
        </p:spPr>
      </p:pic>
      <p:pic>
        <p:nvPicPr>
          <p:cNvPr id="38" name="Picture 37"/>
          <p:cNvPicPr>
            <a:picLocks noChangeAspect="1"/>
          </p:cNvPicPr>
          <p:nvPr/>
        </p:nvPicPr>
        <p:blipFill>
          <a:blip r:embed="rId8"/>
          <a:stretch>
            <a:fillRect/>
          </a:stretch>
        </p:blipFill>
        <p:spPr>
          <a:xfrm>
            <a:off x="8312935" y="269524"/>
            <a:ext cx="3325480" cy="2146644"/>
          </a:xfrm>
          <a:prstGeom prst="rect">
            <a:avLst/>
          </a:prstGeom>
        </p:spPr>
      </p:pic>
      <p:pic>
        <p:nvPicPr>
          <p:cNvPr id="18" name="Picture 17"/>
          <p:cNvPicPr>
            <a:picLocks noChangeAspect="1"/>
          </p:cNvPicPr>
          <p:nvPr/>
        </p:nvPicPr>
        <p:blipFill>
          <a:blip r:embed="rId9"/>
          <a:stretch>
            <a:fillRect/>
          </a:stretch>
        </p:blipFill>
        <p:spPr>
          <a:xfrm>
            <a:off x="3413672" y="1563897"/>
            <a:ext cx="6666938" cy="4307868"/>
          </a:xfrm>
          <a:prstGeom prst="rect">
            <a:avLst/>
          </a:prstGeom>
        </p:spPr>
      </p:pic>
      <p:pic>
        <p:nvPicPr>
          <p:cNvPr id="16" name="Picture 15"/>
          <p:cNvPicPr>
            <a:picLocks noChangeAspect="1"/>
          </p:cNvPicPr>
          <p:nvPr/>
        </p:nvPicPr>
        <p:blipFill>
          <a:blip r:embed="rId10"/>
          <a:stretch>
            <a:fillRect/>
          </a:stretch>
        </p:blipFill>
        <p:spPr>
          <a:xfrm>
            <a:off x="10153613" y="2524519"/>
            <a:ext cx="1467573" cy="947998"/>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8912" y="-982062"/>
            <a:ext cx="2710622" cy="4037612"/>
            <a:chOff x="768089" y="-1605208"/>
            <a:chExt cx="3768750" cy="5613751"/>
          </a:xfrm>
        </p:grpSpPr>
        <p:pic>
          <p:nvPicPr>
            <p:cNvPr id="42" name="Picture 41"/>
            <p:cNvPicPr>
              <a:picLocks noChangeAspect="1"/>
            </p:cNvPicPr>
            <p:nvPr/>
          </p:nvPicPr>
          <p:blipFill>
            <a:blip r:embed="rId4"/>
            <a:stretch>
              <a:fillRect/>
            </a:stretch>
          </p:blipFill>
          <p:spPr>
            <a:xfrm>
              <a:off x="768089" y="-1605208"/>
              <a:ext cx="3768750" cy="5613751"/>
            </a:xfrm>
            <a:prstGeom prst="rect">
              <a:avLst/>
            </a:prstGeom>
          </p:spPr>
        </p:pic>
        <p:pic>
          <p:nvPicPr>
            <p:cNvPr id="43" name="Picture 42"/>
            <p:cNvPicPr>
              <a:picLocks noChangeAspect="1"/>
            </p:cNvPicPr>
            <p:nvPr/>
          </p:nvPicPr>
          <p:blipFill>
            <a:blip r:embed="rId5"/>
            <a:stretch>
              <a:fillRect/>
            </a:stretch>
          </p:blipFill>
          <p:spPr>
            <a:xfrm>
              <a:off x="1755198" y="534480"/>
              <a:ext cx="1361250" cy="1800000"/>
            </a:xfrm>
            <a:prstGeom prst="rect">
              <a:avLst/>
            </a:prstGeom>
          </p:spPr>
        </p:pic>
      </p:grpSp>
      <p:grpSp>
        <p:nvGrpSpPr>
          <p:cNvPr id="47" name="Group 46"/>
          <p:cNvGrpSpPr/>
          <p:nvPr/>
        </p:nvGrpSpPr>
        <p:grpSpPr>
          <a:xfrm>
            <a:off x="5208980" y="715052"/>
            <a:ext cx="2710622" cy="4037612"/>
            <a:chOff x="768089" y="-1605208"/>
            <a:chExt cx="3768750" cy="5613751"/>
          </a:xfrm>
        </p:grpSpPr>
        <p:pic>
          <p:nvPicPr>
            <p:cNvPr id="48" name="Picture 47"/>
            <p:cNvPicPr>
              <a:picLocks noChangeAspect="1"/>
            </p:cNvPicPr>
            <p:nvPr/>
          </p:nvPicPr>
          <p:blipFill>
            <a:blip r:embed="rId4"/>
            <a:stretch>
              <a:fillRect/>
            </a:stretch>
          </p:blipFill>
          <p:spPr>
            <a:xfrm>
              <a:off x="768089" y="-1605208"/>
              <a:ext cx="3768750" cy="5613751"/>
            </a:xfrm>
            <a:prstGeom prst="rect">
              <a:avLst/>
            </a:prstGeom>
          </p:spPr>
        </p:pic>
        <p:pic>
          <p:nvPicPr>
            <p:cNvPr id="49" name="Picture 48"/>
            <p:cNvPicPr>
              <a:picLocks noChangeAspect="1"/>
            </p:cNvPicPr>
            <p:nvPr/>
          </p:nvPicPr>
          <p:blipFill>
            <a:blip r:embed="rId5"/>
            <a:stretch>
              <a:fillRect/>
            </a:stretch>
          </p:blipFill>
          <p:spPr>
            <a:xfrm>
              <a:off x="1755198" y="534480"/>
              <a:ext cx="1361250" cy="1800000"/>
            </a:xfrm>
            <a:prstGeom prst="rect">
              <a:avLst/>
            </a:prstGeom>
          </p:spPr>
        </p:pic>
      </p:grpSp>
      <p:grpSp>
        <p:nvGrpSpPr>
          <p:cNvPr id="50" name="Group 49"/>
          <p:cNvGrpSpPr/>
          <p:nvPr/>
        </p:nvGrpSpPr>
        <p:grpSpPr>
          <a:xfrm>
            <a:off x="7776410" y="2423048"/>
            <a:ext cx="2710622" cy="4037612"/>
            <a:chOff x="768089" y="-1605208"/>
            <a:chExt cx="3768750" cy="5613751"/>
          </a:xfrm>
        </p:grpSpPr>
        <p:pic>
          <p:nvPicPr>
            <p:cNvPr id="51" name="Picture 50"/>
            <p:cNvPicPr>
              <a:picLocks noChangeAspect="1"/>
            </p:cNvPicPr>
            <p:nvPr/>
          </p:nvPicPr>
          <p:blipFill>
            <a:blip r:embed="rId4"/>
            <a:stretch>
              <a:fillRect/>
            </a:stretch>
          </p:blipFill>
          <p:spPr>
            <a:xfrm>
              <a:off x="768089" y="-1605208"/>
              <a:ext cx="3768750" cy="5613751"/>
            </a:xfrm>
            <a:prstGeom prst="rect">
              <a:avLst/>
            </a:prstGeom>
          </p:spPr>
        </p:pic>
        <p:pic>
          <p:nvPicPr>
            <p:cNvPr id="52" name="Picture 51"/>
            <p:cNvPicPr>
              <a:picLocks noChangeAspect="1"/>
            </p:cNvPicPr>
            <p:nvPr/>
          </p:nvPicPr>
          <p:blipFill>
            <a:blip r:embed="rId5"/>
            <a:stretch>
              <a:fillRect/>
            </a:stretch>
          </p:blipFill>
          <p:spPr>
            <a:xfrm>
              <a:off x="1755198" y="534480"/>
              <a:ext cx="1361250" cy="1800000"/>
            </a:xfrm>
            <a:prstGeom prst="rect">
              <a:avLst/>
            </a:prstGeom>
          </p:spPr>
        </p:pic>
      </p:grpSp>
      <p:grpSp>
        <p:nvGrpSpPr>
          <p:cNvPr id="46" name="Group 45"/>
          <p:cNvGrpSpPr/>
          <p:nvPr/>
        </p:nvGrpSpPr>
        <p:grpSpPr>
          <a:xfrm>
            <a:off x="10354719" y="4131042"/>
            <a:ext cx="2710622" cy="4037612"/>
            <a:chOff x="768089" y="-1605208"/>
            <a:chExt cx="3768750" cy="5613751"/>
          </a:xfrm>
        </p:grpSpPr>
        <p:pic>
          <p:nvPicPr>
            <p:cNvPr id="54" name="Picture 53"/>
            <p:cNvPicPr>
              <a:picLocks noChangeAspect="1"/>
            </p:cNvPicPr>
            <p:nvPr/>
          </p:nvPicPr>
          <p:blipFill>
            <a:blip r:embed="rId4"/>
            <a:stretch>
              <a:fillRect/>
            </a:stretch>
          </p:blipFill>
          <p:spPr>
            <a:xfrm>
              <a:off x="768089" y="-1605208"/>
              <a:ext cx="3768750" cy="5613751"/>
            </a:xfrm>
            <a:prstGeom prst="rect">
              <a:avLst/>
            </a:prstGeom>
          </p:spPr>
        </p:pic>
        <p:pic>
          <p:nvPicPr>
            <p:cNvPr id="55" name="Picture 54"/>
            <p:cNvPicPr>
              <a:picLocks noChangeAspect="1"/>
            </p:cNvPicPr>
            <p:nvPr/>
          </p:nvPicPr>
          <p:blipFill>
            <a:blip r:embed="rId5"/>
            <a:stretch>
              <a:fillRect/>
            </a:stretch>
          </p:blipFill>
          <p:spPr>
            <a:xfrm>
              <a:off x="1755198" y="534480"/>
              <a:ext cx="1361250" cy="1800000"/>
            </a:xfrm>
            <a:prstGeom prst="rect">
              <a:avLst/>
            </a:prstGeom>
          </p:spPr>
        </p:pic>
      </p:grpSp>
      <p:grpSp>
        <p:nvGrpSpPr>
          <p:cNvPr id="56" name="Group 55"/>
          <p:cNvGrpSpPr/>
          <p:nvPr/>
        </p:nvGrpSpPr>
        <p:grpSpPr>
          <a:xfrm>
            <a:off x="2608912" y="-3408067"/>
            <a:ext cx="2710622" cy="4037612"/>
            <a:chOff x="768089" y="-1605208"/>
            <a:chExt cx="3768750" cy="5613751"/>
          </a:xfrm>
        </p:grpSpPr>
        <p:pic>
          <p:nvPicPr>
            <p:cNvPr id="57" name="Picture 56"/>
            <p:cNvPicPr>
              <a:picLocks noChangeAspect="1"/>
            </p:cNvPicPr>
            <p:nvPr/>
          </p:nvPicPr>
          <p:blipFill>
            <a:blip r:embed="rId4"/>
            <a:stretch>
              <a:fillRect/>
            </a:stretch>
          </p:blipFill>
          <p:spPr>
            <a:xfrm>
              <a:off x="768089" y="-1605208"/>
              <a:ext cx="3768750" cy="5613751"/>
            </a:xfrm>
            <a:prstGeom prst="rect">
              <a:avLst/>
            </a:prstGeom>
          </p:spPr>
        </p:pic>
        <p:pic>
          <p:nvPicPr>
            <p:cNvPr id="58" name="Picture 57"/>
            <p:cNvPicPr>
              <a:picLocks noChangeAspect="1"/>
            </p:cNvPicPr>
            <p:nvPr/>
          </p:nvPicPr>
          <p:blipFill>
            <a:blip r:embed="rId5"/>
            <a:stretch>
              <a:fillRect/>
            </a:stretch>
          </p:blipFill>
          <p:spPr>
            <a:xfrm>
              <a:off x="1755198" y="534480"/>
              <a:ext cx="1361250" cy="1800000"/>
            </a:xfrm>
            <a:prstGeom prst="rect">
              <a:avLst/>
            </a:prstGeom>
          </p:spPr>
        </p:pic>
      </p:grpSp>
      <p:grpSp>
        <p:nvGrpSpPr>
          <p:cNvPr id="59" name="Group 58"/>
          <p:cNvGrpSpPr/>
          <p:nvPr/>
        </p:nvGrpSpPr>
        <p:grpSpPr>
          <a:xfrm>
            <a:off x="5208980" y="-1710953"/>
            <a:ext cx="2710622" cy="4037612"/>
            <a:chOff x="768089" y="-1605208"/>
            <a:chExt cx="3768750" cy="5613751"/>
          </a:xfrm>
        </p:grpSpPr>
        <p:pic>
          <p:nvPicPr>
            <p:cNvPr id="60" name="Picture 59"/>
            <p:cNvPicPr>
              <a:picLocks noChangeAspect="1"/>
            </p:cNvPicPr>
            <p:nvPr/>
          </p:nvPicPr>
          <p:blipFill>
            <a:blip r:embed="rId4"/>
            <a:stretch>
              <a:fillRect/>
            </a:stretch>
          </p:blipFill>
          <p:spPr>
            <a:xfrm>
              <a:off x="768089" y="-1605208"/>
              <a:ext cx="3768750" cy="5613751"/>
            </a:xfrm>
            <a:prstGeom prst="rect">
              <a:avLst/>
            </a:prstGeom>
          </p:spPr>
        </p:pic>
        <p:pic>
          <p:nvPicPr>
            <p:cNvPr id="61" name="Picture 60"/>
            <p:cNvPicPr>
              <a:picLocks noChangeAspect="1"/>
            </p:cNvPicPr>
            <p:nvPr/>
          </p:nvPicPr>
          <p:blipFill>
            <a:blip r:embed="rId5"/>
            <a:stretch>
              <a:fillRect/>
            </a:stretch>
          </p:blipFill>
          <p:spPr>
            <a:xfrm>
              <a:off x="1755198" y="534480"/>
              <a:ext cx="1361250" cy="1800000"/>
            </a:xfrm>
            <a:prstGeom prst="rect">
              <a:avLst/>
            </a:prstGeom>
          </p:spPr>
        </p:pic>
      </p:grpSp>
      <p:grpSp>
        <p:nvGrpSpPr>
          <p:cNvPr id="62" name="Group 61"/>
          <p:cNvGrpSpPr/>
          <p:nvPr/>
        </p:nvGrpSpPr>
        <p:grpSpPr>
          <a:xfrm>
            <a:off x="7776410" y="-2957"/>
            <a:ext cx="2710622" cy="4037612"/>
            <a:chOff x="768089" y="-1605208"/>
            <a:chExt cx="3768750" cy="5613751"/>
          </a:xfrm>
        </p:grpSpPr>
        <p:pic>
          <p:nvPicPr>
            <p:cNvPr id="63" name="Picture 62"/>
            <p:cNvPicPr>
              <a:picLocks noChangeAspect="1"/>
            </p:cNvPicPr>
            <p:nvPr/>
          </p:nvPicPr>
          <p:blipFill>
            <a:blip r:embed="rId4"/>
            <a:stretch>
              <a:fillRect/>
            </a:stretch>
          </p:blipFill>
          <p:spPr>
            <a:xfrm>
              <a:off x="768089" y="-1605208"/>
              <a:ext cx="3768750" cy="5613751"/>
            </a:xfrm>
            <a:prstGeom prst="rect">
              <a:avLst/>
            </a:prstGeom>
          </p:spPr>
        </p:pic>
        <p:pic>
          <p:nvPicPr>
            <p:cNvPr id="64" name="Picture 63"/>
            <p:cNvPicPr>
              <a:picLocks noChangeAspect="1"/>
            </p:cNvPicPr>
            <p:nvPr/>
          </p:nvPicPr>
          <p:blipFill>
            <a:blip r:embed="rId5"/>
            <a:stretch>
              <a:fillRect/>
            </a:stretch>
          </p:blipFill>
          <p:spPr>
            <a:xfrm>
              <a:off x="1755198" y="534480"/>
              <a:ext cx="1361250" cy="1800000"/>
            </a:xfrm>
            <a:prstGeom prst="rect">
              <a:avLst/>
            </a:prstGeom>
          </p:spPr>
        </p:pic>
      </p:grpSp>
      <p:grpSp>
        <p:nvGrpSpPr>
          <p:cNvPr id="65" name="Group 64"/>
          <p:cNvGrpSpPr/>
          <p:nvPr/>
        </p:nvGrpSpPr>
        <p:grpSpPr>
          <a:xfrm>
            <a:off x="10354719" y="1705038"/>
            <a:ext cx="2710622" cy="4037612"/>
            <a:chOff x="768089" y="-1605208"/>
            <a:chExt cx="3768750" cy="5613751"/>
          </a:xfrm>
        </p:grpSpPr>
        <p:pic>
          <p:nvPicPr>
            <p:cNvPr id="66" name="Picture 65"/>
            <p:cNvPicPr>
              <a:picLocks noChangeAspect="1"/>
            </p:cNvPicPr>
            <p:nvPr/>
          </p:nvPicPr>
          <p:blipFill>
            <a:blip r:embed="rId4"/>
            <a:stretch>
              <a:fillRect/>
            </a:stretch>
          </p:blipFill>
          <p:spPr>
            <a:xfrm>
              <a:off x="768089" y="-1605208"/>
              <a:ext cx="3768750" cy="5613751"/>
            </a:xfrm>
            <a:prstGeom prst="rect">
              <a:avLst/>
            </a:prstGeom>
          </p:spPr>
        </p:pic>
        <p:pic>
          <p:nvPicPr>
            <p:cNvPr id="67" name="Picture 66"/>
            <p:cNvPicPr>
              <a:picLocks noChangeAspect="1"/>
            </p:cNvPicPr>
            <p:nvPr/>
          </p:nvPicPr>
          <p:blipFill>
            <a:blip r:embed="rId5"/>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6"/>
          <a:stretch>
            <a:fillRect/>
          </a:stretch>
        </p:blipFill>
        <p:spPr>
          <a:xfrm>
            <a:off x="3760753" y="5343110"/>
            <a:ext cx="2171444" cy="1399205"/>
          </a:xfrm>
          <a:prstGeom prst="rect">
            <a:avLst/>
          </a:prstGeom>
        </p:spPr>
      </p:pic>
      <p:pic>
        <p:nvPicPr>
          <p:cNvPr id="78" name="Picture 77"/>
          <p:cNvPicPr>
            <a:picLocks noChangeAspect="1"/>
          </p:cNvPicPr>
          <p:nvPr/>
        </p:nvPicPr>
        <p:blipFill>
          <a:blip r:embed="rId6"/>
          <a:stretch>
            <a:fillRect/>
          </a:stretch>
        </p:blipFill>
        <p:spPr>
          <a:xfrm>
            <a:off x="1910985" y="4146315"/>
            <a:ext cx="2171444" cy="1399205"/>
          </a:xfrm>
          <a:prstGeom prst="rect">
            <a:avLst/>
          </a:prstGeom>
        </p:spPr>
      </p:pic>
      <p:pic>
        <p:nvPicPr>
          <p:cNvPr id="79" name="Picture 78"/>
          <p:cNvPicPr>
            <a:picLocks noChangeAspect="1"/>
          </p:cNvPicPr>
          <p:nvPr/>
        </p:nvPicPr>
        <p:blipFill>
          <a:blip r:embed="rId13"/>
          <a:stretch>
            <a:fillRect/>
          </a:stretch>
        </p:blipFill>
        <p:spPr>
          <a:xfrm>
            <a:off x="3794" y="3742814"/>
            <a:ext cx="4819369" cy="3122717"/>
          </a:xfrm>
          <a:prstGeom prst="rect">
            <a:avLst/>
          </a:prstGeom>
        </p:spPr>
      </p:pic>
      <p:pic>
        <p:nvPicPr>
          <p:cNvPr id="80" name="Picture 79"/>
          <p:cNvPicPr>
            <a:picLocks noChangeAspect="1"/>
          </p:cNvPicPr>
          <p:nvPr/>
        </p:nvPicPr>
        <p:blipFill>
          <a:blip r:embed="rId14"/>
          <a:stretch>
            <a:fillRect/>
          </a:stretch>
        </p:blipFill>
        <p:spPr>
          <a:xfrm>
            <a:off x="261609" y="5706353"/>
            <a:ext cx="1480306" cy="956032"/>
          </a:xfrm>
          <a:prstGeom prst="rect">
            <a:avLst/>
          </a:prstGeom>
        </p:spPr>
      </p:pic>
      <p:pic>
        <p:nvPicPr>
          <p:cNvPr id="81" name="Picture 80"/>
          <p:cNvPicPr>
            <a:picLocks noChangeAspect="1"/>
          </p:cNvPicPr>
          <p:nvPr/>
        </p:nvPicPr>
        <p:blipFill>
          <a:blip r:embed="rId15"/>
          <a:stretch>
            <a:fillRect/>
          </a:stretch>
        </p:blipFill>
        <p:spPr>
          <a:xfrm>
            <a:off x="218998" y="3302294"/>
            <a:ext cx="2091199" cy="2338545"/>
          </a:xfrm>
          <a:prstGeom prst="rect">
            <a:avLst/>
          </a:prstGeom>
        </p:spPr>
      </p:pic>
      <p:pic>
        <p:nvPicPr>
          <p:cNvPr id="82" name="Picture 81"/>
          <p:cNvPicPr>
            <a:picLocks noChangeAspect="1"/>
          </p:cNvPicPr>
          <p:nvPr/>
        </p:nvPicPr>
        <p:blipFill>
          <a:blip r:embed="rId11"/>
          <a:stretch>
            <a:fillRect/>
          </a:stretch>
        </p:blipFill>
        <p:spPr>
          <a:xfrm>
            <a:off x="1450503" y="5042757"/>
            <a:ext cx="1236731" cy="1461591"/>
          </a:xfrm>
          <a:prstGeom prst="rect">
            <a:avLst/>
          </a:prstGeom>
        </p:spPr>
      </p:pic>
      <p:pic>
        <p:nvPicPr>
          <p:cNvPr id="83" name="Picture 82"/>
          <p:cNvPicPr>
            <a:picLocks noChangeAspect="1"/>
          </p:cNvPicPr>
          <p:nvPr/>
        </p:nvPicPr>
        <p:blipFill>
          <a:blip r:embed="rId16"/>
          <a:stretch>
            <a:fillRect/>
          </a:stretch>
        </p:blipFill>
        <p:spPr>
          <a:xfrm>
            <a:off x="2790868" y="4959959"/>
            <a:ext cx="447595" cy="1223429"/>
          </a:xfrm>
          <a:prstGeom prst="rect">
            <a:avLst/>
          </a:prstGeom>
        </p:spPr>
      </p:pic>
      <p:sp>
        <p:nvSpPr>
          <p:cNvPr id="85" name="TextBox 84"/>
          <p:cNvSpPr txBox="1"/>
          <p:nvPr/>
        </p:nvSpPr>
        <p:spPr>
          <a:xfrm>
            <a:off x="584455" y="1659074"/>
            <a:ext cx="3598211" cy="707445"/>
          </a:xfrm>
          <a:prstGeom prst="rect">
            <a:avLst/>
          </a:prstGeom>
          <a:noFill/>
        </p:spPr>
        <p:txBody>
          <a:bodyPr wrap="square" rtlCol="0">
            <a:spAutoFit/>
          </a:bodyPr>
          <a:lstStyle/>
          <a:p>
            <a:pPr defTabSz="913851"/>
            <a:r>
              <a:rPr lang="en-US" sz="3997" dirty="0" err="1">
                <a:solidFill>
                  <a:srgbClr val="FFFFFF"/>
                </a:solidFill>
                <a:latin typeface="Segoe UI Light" panose="020B0502040204020203" pitchFamily="34" charset="0"/>
                <a:cs typeface="Segoe UI Light" panose="020B0502040204020203" pitchFamily="34" charset="0"/>
              </a:rPr>
              <a:t>AutoScale</a:t>
            </a:r>
            <a:endParaRPr lang="en-US" sz="3997" dirty="0">
              <a:solidFill>
                <a:srgbClr val="FFFFFF"/>
              </a:solidFill>
              <a:latin typeface="Segoe UI Light" panose="020B0502040204020203" pitchFamily="34" charset="0"/>
              <a:cs typeface="Segoe UI Light" panose="020B0502040204020203" pitchFamily="34" charset="0"/>
            </a:endParaRPr>
          </a:p>
        </p:txBody>
      </p:sp>
      <p:grpSp>
        <p:nvGrpSpPr>
          <p:cNvPr id="89" name="Group 88"/>
          <p:cNvGrpSpPr/>
          <p:nvPr/>
        </p:nvGrpSpPr>
        <p:grpSpPr>
          <a:xfrm>
            <a:off x="9785272" y="-77610"/>
            <a:ext cx="934208" cy="1104063"/>
            <a:chOff x="9827324" y="-40038"/>
            <a:chExt cx="934789" cy="1104751"/>
          </a:xfrm>
        </p:grpSpPr>
        <p:pic>
          <p:nvPicPr>
            <p:cNvPr id="90" name="Picture 89"/>
            <p:cNvPicPr>
              <a:picLocks noChangeAspect="1"/>
            </p:cNvPicPr>
            <p:nvPr/>
          </p:nvPicPr>
          <p:blipFill>
            <a:blip r:embed="rId11"/>
            <a:stretch>
              <a:fillRect/>
            </a:stretch>
          </p:blipFill>
          <p:spPr>
            <a:xfrm>
              <a:off x="9827324" y="-40038"/>
              <a:ext cx="934789" cy="1104751"/>
            </a:xfrm>
            <a:prstGeom prst="rect">
              <a:avLst/>
            </a:prstGeom>
          </p:spPr>
        </p:pic>
        <p:pic>
          <p:nvPicPr>
            <p:cNvPr id="91" name="Picture 90"/>
            <p:cNvPicPr>
              <a:picLocks noChangeAspect="1"/>
            </p:cNvPicPr>
            <p:nvPr/>
          </p:nvPicPr>
          <p:blipFill>
            <a:blip r:embed="rId17"/>
            <a:stretch>
              <a:fillRect/>
            </a:stretch>
          </p:blipFill>
          <p:spPr>
            <a:xfrm>
              <a:off x="10368710" y="254515"/>
              <a:ext cx="147937" cy="295874"/>
            </a:xfrm>
            <a:prstGeom prst="rect">
              <a:avLst/>
            </a:prstGeom>
          </p:spPr>
        </p:pic>
      </p:grpSp>
      <p:grpSp>
        <p:nvGrpSpPr>
          <p:cNvPr id="68" name="Group 67"/>
          <p:cNvGrpSpPr/>
          <p:nvPr/>
        </p:nvGrpSpPr>
        <p:grpSpPr>
          <a:xfrm>
            <a:off x="7776410" y="-2428164"/>
            <a:ext cx="2710622" cy="4037612"/>
            <a:chOff x="768089" y="-1605208"/>
            <a:chExt cx="3768750" cy="5613751"/>
          </a:xfrm>
        </p:grpSpPr>
        <p:pic>
          <p:nvPicPr>
            <p:cNvPr id="69" name="Picture 68"/>
            <p:cNvPicPr>
              <a:picLocks noChangeAspect="1"/>
            </p:cNvPicPr>
            <p:nvPr/>
          </p:nvPicPr>
          <p:blipFill>
            <a:blip r:embed="rId4"/>
            <a:stretch>
              <a:fillRect/>
            </a:stretch>
          </p:blipFill>
          <p:spPr>
            <a:xfrm>
              <a:off x="768089" y="-1605208"/>
              <a:ext cx="3768750" cy="5613751"/>
            </a:xfrm>
            <a:prstGeom prst="rect">
              <a:avLst/>
            </a:prstGeom>
          </p:spPr>
        </p:pic>
        <p:pic>
          <p:nvPicPr>
            <p:cNvPr id="70" name="Picture 69"/>
            <p:cNvPicPr>
              <a:picLocks noChangeAspect="1"/>
            </p:cNvPicPr>
            <p:nvPr/>
          </p:nvPicPr>
          <p:blipFill>
            <a:blip r:embed="rId5"/>
            <a:stretch>
              <a:fillRect/>
            </a:stretch>
          </p:blipFill>
          <p:spPr>
            <a:xfrm>
              <a:off x="1755198" y="534480"/>
              <a:ext cx="1361250" cy="1800000"/>
            </a:xfrm>
            <a:prstGeom prst="rect">
              <a:avLst/>
            </a:prstGeom>
          </p:spPr>
        </p:pic>
      </p:grpSp>
      <p:grpSp>
        <p:nvGrpSpPr>
          <p:cNvPr id="71" name="Group 70"/>
          <p:cNvGrpSpPr/>
          <p:nvPr/>
        </p:nvGrpSpPr>
        <p:grpSpPr>
          <a:xfrm>
            <a:off x="10354719" y="-720170"/>
            <a:ext cx="2710622" cy="4037612"/>
            <a:chOff x="768089" y="-1605208"/>
            <a:chExt cx="3768750" cy="5613751"/>
          </a:xfrm>
        </p:grpSpPr>
        <p:pic>
          <p:nvPicPr>
            <p:cNvPr id="72" name="Picture 71"/>
            <p:cNvPicPr>
              <a:picLocks noChangeAspect="1"/>
            </p:cNvPicPr>
            <p:nvPr/>
          </p:nvPicPr>
          <p:blipFill>
            <a:blip r:embed="rId4"/>
            <a:stretch>
              <a:fillRect/>
            </a:stretch>
          </p:blipFill>
          <p:spPr>
            <a:xfrm>
              <a:off x="768089" y="-1605208"/>
              <a:ext cx="3768750" cy="5613751"/>
            </a:xfrm>
            <a:prstGeom prst="rect">
              <a:avLst/>
            </a:prstGeom>
          </p:spPr>
        </p:pic>
        <p:pic>
          <p:nvPicPr>
            <p:cNvPr id="73" name="Picture 72"/>
            <p:cNvPicPr>
              <a:picLocks noChangeAspect="1"/>
            </p:cNvPicPr>
            <p:nvPr/>
          </p:nvPicPr>
          <p:blipFill>
            <a:blip r:embed="rId5"/>
            <a:stretch>
              <a:fillRect/>
            </a:stretch>
          </p:blipFill>
          <p:spPr>
            <a:xfrm>
              <a:off x="1755198" y="534480"/>
              <a:ext cx="1361250" cy="1800000"/>
            </a:xfrm>
            <a:prstGeom prst="rect">
              <a:avLst/>
            </a:prstGeom>
          </p:spPr>
        </p:pic>
      </p:grpSp>
      <p:grpSp>
        <p:nvGrpSpPr>
          <p:cNvPr id="74" name="Group 73"/>
          <p:cNvGrpSpPr/>
          <p:nvPr/>
        </p:nvGrpSpPr>
        <p:grpSpPr>
          <a:xfrm>
            <a:off x="10354719" y="-3124415"/>
            <a:ext cx="2710622" cy="4037612"/>
            <a:chOff x="768089" y="-1605208"/>
            <a:chExt cx="3768750" cy="5613751"/>
          </a:xfrm>
        </p:grpSpPr>
        <p:pic>
          <p:nvPicPr>
            <p:cNvPr id="75" name="Picture 74"/>
            <p:cNvPicPr>
              <a:picLocks noChangeAspect="1"/>
            </p:cNvPicPr>
            <p:nvPr/>
          </p:nvPicPr>
          <p:blipFill>
            <a:blip r:embed="rId4"/>
            <a:stretch>
              <a:fillRect/>
            </a:stretch>
          </p:blipFill>
          <p:spPr>
            <a:xfrm>
              <a:off x="768089" y="-1605208"/>
              <a:ext cx="3768750" cy="5613751"/>
            </a:xfrm>
            <a:prstGeom prst="rect">
              <a:avLst/>
            </a:prstGeom>
          </p:spPr>
        </p:pic>
        <p:pic>
          <p:nvPicPr>
            <p:cNvPr id="76" name="Picture 75"/>
            <p:cNvPicPr>
              <a:picLocks noChangeAspect="1"/>
            </p:cNvPicPr>
            <p:nvPr/>
          </p:nvPicPr>
          <p:blipFill>
            <a:blip r:embed="rId5"/>
            <a:stretch>
              <a:fillRect/>
            </a:stretch>
          </p:blipFill>
          <p:spPr>
            <a:xfrm>
              <a:off x="1755198" y="534480"/>
              <a:ext cx="1361250" cy="1800000"/>
            </a:xfrm>
            <a:prstGeom prst="rect">
              <a:avLst/>
            </a:prstGeom>
          </p:spPr>
        </p:pic>
      </p:grpSp>
      <p:sp>
        <p:nvSpPr>
          <p:cNvPr id="86" name="TextBox 85"/>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41581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985951" y="2072435"/>
            <a:ext cx="4989295" cy="196728"/>
          </a:xfrm>
          <a:prstGeom prst="rect">
            <a:avLst/>
          </a:prstGeom>
          <a:solidFill>
            <a:schemeClr val="bg1"/>
          </a:solid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solidFill>
                <a:srgbClr val="999999"/>
              </a:solidFill>
              <a:latin typeface="Segoe UI"/>
            </a:endParaRPr>
          </a:p>
        </p:txBody>
      </p:sp>
      <p:sp>
        <p:nvSpPr>
          <p:cNvPr id="9" name="Rectangle 8"/>
          <p:cNvSpPr/>
          <p:nvPr/>
        </p:nvSpPr>
        <p:spPr bwMode="auto">
          <a:xfrm>
            <a:off x="4592961" y="2072436"/>
            <a:ext cx="2258979" cy="196728"/>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10" name="Rectangle 9"/>
          <p:cNvSpPr/>
          <p:nvPr/>
        </p:nvSpPr>
        <p:spPr bwMode="auto">
          <a:xfrm>
            <a:off x="4491527" y="1963331"/>
            <a:ext cx="101433" cy="396260"/>
          </a:xfrm>
          <a:prstGeom prst="rect">
            <a:avLst/>
          </a:prstGeom>
          <a:solidFill>
            <a:schemeClr val="accent1">
              <a:lumMod val="60000"/>
              <a:lumOff val="40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11" name="Rectangle 10"/>
          <p:cNvSpPr/>
          <p:nvPr/>
        </p:nvSpPr>
        <p:spPr bwMode="auto">
          <a:xfrm>
            <a:off x="6851940" y="1963330"/>
            <a:ext cx="101433" cy="396260"/>
          </a:xfrm>
          <a:prstGeom prst="rect">
            <a:avLst/>
          </a:prstGeom>
          <a:solidFill>
            <a:schemeClr val="accent1">
              <a:lumMod val="60000"/>
              <a:lumOff val="40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6" name="TextBox 5"/>
          <p:cNvSpPr txBox="1"/>
          <p:nvPr/>
        </p:nvSpPr>
        <p:spPr>
          <a:xfrm>
            <a:off x="3291122" y="1900014"/>
            <a:ext cx="593397" cy="522895"/>
          </a:xfrm>
          <a:prstGeom prst="rect">
            <a:avLst/>
          </a:prstGeom>
          <a:noFill/>
          <a:ln w="19050">
            <a:solidFill>
              <a:schemeClr val="bg2">
                <a:lumMod val="75000"/>
              </a:schemeClr>
            </a:solidFill>
          </a:ln>
        </p:spPr>
        <p:txBody>
          <a:bodyPr wrap="square" rtlCol="0">
            <a:spAutoFit/>
          </a:bodyPr>
          <a:lstStyle/>
          <a:p>
            <a:pPr algn="ctr" defTabSz="913851"/>
            <a:r>
              <a:rPr lang="en-US" sz="2798" dirty="0">
                <a:solidFill>
                  <a:srgbClr val="FFFFFF"/>
                </a:solidFill>
                <a:latin typeface="Segoe UI"/>
              </a:rPr>
              <a:t>2</a:t>
            </a:r>
          </a:p>
        </p:txBody>
      </p:sp>
      <p:sp>
        <p:nvSpPr>
          <p:cNvPr id="7" name="TextBox 6"/>
          <p:cNvSpPr txBox="1"/>
          <p:nvPr/>
        </p:nvSpPr>
        <p:spPr>
          <a:xfrm>
            <a:off x="9078323" y="1909352"/>
            <a:ext cx="593397" cy="522895"/>
          </a:xfrm>
          <a:prstGeom prst="rect">
            <a:avLst/>
          </a:prstGeom>
          <a:noFill/>
          <a:ln w="19050">
            <a:solidFill>
              <a:schemeClr val="bg2">
                <a:lumMod val="75000"/>
              </a:schemeClr>
            </a:solidFill>
          </a:ln>
        </p:spPr>
        <p:txBody>
          <a:bodyPr wrap="square" rtlCol="0">
            <a:spAutoFit/>
          </a:bodyPr>
          <a:lstStyle/>
          <a:p>
            <a:pPr algn="ctr" defTabSz="913851"/>
            <a:r>
              <a:rPr lang="en-US" sz="2798" dirty="0">
                <a:solidFill>
                  <a:srgbClr val="FFFFFF"/>
                </a:solidFill>
                <a:latin typeface="Segoe UI"/>
              </a:rPr>
              <a:t>6</a:t>
            </a:r>
          </a:p>
        </p:txBody>
      </p:sp>
      <p:sp>
        <p:nvSpPr>
          <p:cNvPr id="18" name="Rectangle 17"/>
          <p:cNvSpPr/>
          <p:nvPr/>
        </p:nvSpPr>
        <p:spPr bwMode="auto">
          <a:xfrm>
            <a:off x="3985951" y="3168520"/>
            <a:ext cx="4989519" cy="186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19" name="Rectangle 18"/>
          <p:cNvSpPr/>
          <p:nvPr/>
        </p:nvSpPr>
        <p:spPr bwMode="auto">
          <a:xfrm>
            <a:off x="6953373" y="3168519"/>
            <a:ext cx="1308717" cy="18493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14" name="Rectangle 13"/>
          <p:cNvSpPr/>
          <p:nvPr/>
        </p:nvSpPr>
        <p:spPr bwMode="auto">
          <a:xfrm>
            <a:off x="6902656" y="3062853"/>
            <a:ext cx="101433" cy="396260"/>
          </a:xfrm>
          <a:prstGeom prst="rect">
            <a:avLst/>
          </a:prstGeom>
          <a:solidFill>
            <a:schemeClr val="accent1">
              <a:lumMod val="60000"/>
              <a:lumOff val="40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15" name="Rectangle 14"/>
          <p:cNvSpPr/>
          <p:nvPr/>
        </p:nvSpPr>
        <p:spPr bwMode="auto">
          <a:xfrm>
            <a:off x="8234739" y="3062852"/>
            <a:ext cx="101433" cy="396260"/>
          </a:xfrm>
          <a:prstGeom prst="rect">
            <a:avLst/>
          </a:prstGeom>
          <a:solidFill>
            <a:schemeClr val="accent1">
              <a:lumMod val="60000"/>
              <a:lumOff val="40000"/>
            </a:schemeClr>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9" tIns="45689" rIns="91379" bIns="45689" numCol="1" rtlCol="0" anchor="ctr" anchorCtr="0" compatLnSpc="1">
            <a:prstTxWarp prst="textNoShape">
              <a:avLst/>
            </a:prstTxWarp>
          </a:bodyPr>
          <a:lstStyle/>
          <a:p>
            <a:pPr algn="ctr" defTabSz="685169" fontAlgn="base">
              <a:spcBef>
                <a:spcPct val="0"/>
              </a:spcBef>
              <a:spcAft>
                <a:spcPct val="0"/>
              </a:spcAft>
            </a:pPr>
            <a:endParaRPr lang="en-US" sz="1699" dirty="0">
              <a:gradFill>
                <a:gsLst>
                  <a:gs pos="0">
                    <a:srgbClr val="5F5F5F"/>
                  </a:gs>
                  <a:gs pos="100000">
                    <a:srgbClr val="5F5F5F"/>
                  </a:gs>
                </a:gsLst>
                <a:lin ang="5400000" scaled="0"/>
              </a:gradFill>
              <a:latin typeface="Segoe UI"/>
            </a:endParaRPr>
          </a:p>
        </p:txBody>
      </p:sp>
      <p:sp>
        <p:nvSpPr>
          <p:cNvPr id="16" name="TextBox 15"/>
          <p:cNvSpPr txBox="1"/>
          <p:nvPr/>
        </p:nvSpPr>
        <p:spPr>
          <a:xfrm>
            <a:off x="3291122" y="2980262"/>
            <a:ext cx="593397" cy="522895"/>
          </a:xfrm>
          <a:prstGeom prst="rect">
            <a:avLst/>
          </a:prstGeom>
          <a:noFill/>
          <a:ln w="19050">
            <a:solidFill>
              <a:schemeClr val="bg2">
                <a:lumMod val="75000"/>
              </a:schemeClr>
            </a:solidFill>
          </a:ln>
        </p:spPr>
        <p:txBody>
          <a:bodyPr wrap="square" rtlCol="0">
            <a:spAutoFit/>
          </a:bodyPr>
          <a:lstStyle/>
          <a:p>
            <a:pPr algn="ctr" defTabSz="913851"/>
            <a:r>
              <a:rPr lang="en-US" sz="2798" dirty="0">
                <a:solidFill>
                  <a:srgbClr val="FFFFFF"/>
                </a:solidFill>
                <a:latin typeface="Segoe UI"/>
              </a:rPr>
              <a:t>60</a:t>
            </a:r>
          </a:p>
        </p:txBody>
      </p:sp>
      <p:sp>
        <p:nvSpPr>
          <p:cNvPr id="17" name="TextBox 16"/>
          <p:cNvSpPr txBox="1"/>
          <p:nvPr/>
        </p:nvSpPr>
        <p:spPr>
          <a:xfrm>
            <a:off x="9078323" y="2980262"/>
            <a:ext cx="593397" cy="522895"/>
          </a:xfrm>
          <a:prstGeom prst="rect">
            <a:avLst/>
          </a:prstGeom>
          <a:noFill/>
          <a:ln w="19050">
            <a:solidFill>
              <a:schemeClr val="bg2">
                <a:lumMod val="75000"/>
              </a:schemeClr>
            </a:solidFill>
          </a:ln>
        </p:spPr>
        <p:txBody>
          <a:bodyPr wrap="square" rtlCol="0">
            <a:spAutoFit/>
          </a:bodyPr>
          <a:lstStyle/>
          <a:p>
            <a:pPr algn="ctr" defTabSz="913851"/>
            <a:r>
              <a:rPr lang="en-US" sz="2798" dirty="0">
                <a:solidFill>
                  <a:srgbClr val="FFFFFF"/>
                </a:solidFill>
                <a:latin typeface="Segoe UI"/>
              </a:rPr>
              <a:t>80</a:t>
            </a:r>
          </a:p>
        </p:txBody>
      </p:sp>
      <p:sp>
        <p:nvSpPr>
          <p:cNvPr id="20" name="TextBox 19"/>
          <p:cNvSpPr txBox="1"/>
          <p:nvPr/>
        </p:nvSpPr>
        <p:spPr>
          <a:xfrm>
            <a:off x="632526" y="1900012"/>
            <a:ext cx="2555519" cy="522895"/>
          </a:xfrm>
          <a:prstGeom prst="rect">
            <a:avLst/>
          </a:prstGeom>
          <a:noFill/>
        </p:spPr>
        <p:txBody>
          <a:bodyPr wrap="none" rtlCol="0">
            <a:spAutoFit/>
          </a:bodyPr>
          <a:lstStyle/>
          <a:p>
            <a:pPr defTabSz="913851"/>
            <a:r>
              <a:rPr lang="en-US" sz="2798" dirty="0">
                <a:solidFill>
                  <a:srgbClr val="FFFFFF"/>
                </a:solidFill>
                <a:latin typeface="Segoe UI"/>
              </a:rPr>
              <a:t>Instance Count</a:t>
            </a:r>
          </a:p>
        </p:txBody>
      </p:sp>
      <p:sp>
        <p:nvSpPr>
          <p:cNvPr id="21" name="TextBox 20"/>
          <p:cNvSpPr txBox="1"/>
          <p:nvPr/>
        </p:nvSpPr>
        <p:spPr>
          <a:xfrm>
            <a:off x="552939" y="4540957"/>
            <a:ext cx="11086122" cy="707466"/>
          </a:xfrm>
          <a:prstGeom prst="rect">
            <a:avLst/>
          </a:prstGeom>
          <a:noFill/>
        </p:spPr>
        <p:txBody>
          <a:bodyPr wrap="square" rtlCol="0">
            <a:spAutoFit/>
          </a:bodyPr>
          <a:lstStyle/>
          <a:p>
            <a:pPr algn="ctr" defTabSz="913851"/>
            <a:r>
              <a:rPr lang="en-US" sz="1999" dirty="0">
                <a:solidFill>
                  <a:srgbClr val="FFFFFF"/>
                </a:solidFill>
                <a:latin typeface="Segoe UI"/>
              </a:rPr>
              <a:t>CPU Percentage | Memory Percentage | Disk Queue Length</a:t>
            </a:r>
          </a:p>
          <a:p>
            <a:pPr algn="ctr" defTabSz="913851"/>
            <a:r>
              <a:rPr lang="en-US" sz="1999" dirty="0">
                <a:solidFill>
                  <a:srgbClr val="FFFFFF"/>
                </a:solidFill>
                <a:latin typeface="Segoe UI"/>
              </a:rPr>
              <a:t>HTTP Queue Length | Data In | Data Out </a:t>
            </a:r>
          </a:p>
        </p:txBody>
      </p:sp>
      <p:sp>
        <p:nvSpPr>
          <p:cNvPr id="22" name="TextBox 21"/>
          <p:cNvSpPr txBox="1"/>
          <p:nvPr/>
        </p:nvSpPr>
        <p:spPr>
          <a:xfrm>
            <a:off x="9774572" y="2980262"/>
            <a:ext cx="1356772" cy="522895"/>
          </a:xfrm>
          <a:prstGeom prst="rect">
            <a:avLst/>
          </a:prstGeom>
          <a:noFill/>
        </p:spPr>
        <p:txBody>
          <a:bodyPr wrap="none" rtlCol="0">
            <a:spAutoFit/>
          </a:bodyPr>
          <a:lstStyle/>
          <a:p>
            <a:pPr defTabSz="913851"/>
            <a:r>
              <a:rPr lang="en-US" sz="2798" dirty="0">
                <a:solidFill>
                  <a:srgbClr val="FFFFFF"/>
                </a:solidFill>
                <a:latin typeface="Segoe UI"/>
              </a:rPr>
              <a:t>Percent</a:t>
            </a:r>
          </a:p>
        </p:txBody>
      </p:sp>
      <p:sp>
        <p:nvSpPr>
          <p:cNvPr id="23" name="TextBox 22"/>
          <p:cNvSpPr txBox="1"/>
          <p:nvPr/>
        </p:nvSpPr>
        <p:spPr>
          <a:xfrm>
            <a:off x="9774574" y="1909352"/>
            <a:ext cx="1648785" cy="522895"/>
          </a:xfrm>
          <a:prstGeom prst="rect">
            <a:avLst/>
          </a:prstGeom>
          <a:noFill/>
        </p:spPr>
        <p:txBody>
          <a:bodyPr wrap="none" rtlCol="0">
            <a:spAutoFit/>
          </a:bodyPr>
          <a:lstStyle/>
          <a:p>
            <a:pPr defTabSz="913851"/>
            <a:r>
              <a:rPr lang="en-US" sz="2798" dirty="0">
                <a:solidFill>
                  <a:srgbClr val="FFFFFF"/>
                </a:solidFill>
                <a:latin typeface="Segoe UI"/>
              </a:rPr>
              <a:t>Instances</a:t>
            </a:r>
          </a:p>
        </p:txBody>
      </p:sp>
      <p:sp>
        <p:nvSpPr>
          <p:cNvPr id="24" name="TextBox 23"/>
          <p:cNvSpPr txBox="1"/>
          <p:nvPr/>
        </p:nvSpPr>
        <p:spPr>
          <a:xfrm>
            <a:off x="1778480" y="2936217"/>
            <a:ext cx="1410087" cy="522895"/>
          </a:xfrm>
          <a:prstGeom prst="rect">
            <a:avLst/>
          </a:prstGeom>
          <a:noFill/>
        </p:spPr>
        <p:txBody>
          <a:bodyPr wrap="none" rtlCol="0">
            <a:spAutoFit/>
          </a:bodyPr>
          <a:lstStyle/>
          <a:p>
            <a:pPr defTabSz="913851"/>
            <a:r>
              <a:rPr lang="en-US" sz="2798" dirty="0">
                <a:solidFill>
                  <a:srgbClr val="FFFFFF"/>
                </a:solidFill>
                <a:latin typeface="Segoe UI"/>
              </a:rPr>
              <a:t>[Metric]</a:t>
            </a:r>
          </a:p>
        </p:txBody>
      </p:sp>
      <p:sp>
        <p:nvSpPr>
          <p:cNvPr id="2" name="Title 1"/>
          <p:cNvSpPr>
            <a:spLocks noGrp="1"/>
          </p:cNvSpPr>
          <p:nvPr>
            <p:ph type="title"/>
          </p:nvPr>
        </p:nvSpPr>
        <p:spPr/>
        <p:txBody>
          <a:bodyPr/>
          <a:lstStyle/>
          <a:p>
            <a:r>
              <a:rPr lang="de-DE" dirty="0" smtClean="0"/>
              <a:t>Metrik-abhängiges Auto-Skalieren</a:t>
            </a:r>
            <a:endParaRPr lang="de-DE" dirty="0"/>
          </a:p>
        </p:txBody>
      </p:sp>
    </p:spTree>
    <p:custDataLst>
      <p:tags r:id="rId1"/>
    </p:custDataLst>
    <p:extLst>
      <p:ext uri="{BB962C8B-B14F-4D97-AF65-F5344CB8AC3E}">
        <p14:creationId xmlns:p14="http://schemas.microsoft.com/office/powerpoint/2010/main" val="58060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Azure Web Apps</a:t>
            </a:r>
          </a:p>
        </p:txBody>
      </p:sp>
      <p:sp>
        <p:nvSpPr>
          <p:cNvPr id="4" name="Text Placeholder 3"/>
          <p:cNvSpPr>
            <a:spLocks noGrp="1"/>
          </p:cNvSpPr>
          <p:nvPr>
            <p:ph type="body" sz="quarter" idx="10"/>
          </p:nvPr>
        </p:nvSpPr>
        <p:spPr/>
        <p:txBody>
          <a:bodyPr/>
          <a:lstStyle/>
          <a:p>
            <a:r>
              <a:rPr lang="de-DE" dirty="0" smtClean="0"/>
              <a:t>Skalieren einer Web App</a:t>
            </a:r>
            <a:endParaRPr lang="de-DE" dirty="0"/>
          </a:p>
        </p:txBody>
      </p:sp>
    </p:spTree>
    <p:custDataLst>
      <p:tags r:id="rId1"/>
    </p:custDataLst>
    <p:extLst>
      <p:ext uri="{BB962C8B-B14F-4D97-AF65-F5344CB8AC3E}">
        <p14:creationId xmlns:p14="http://schemas.microsoft.com/office/powerpoint/2010/main" val="2307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7386" y="4756056"/>
            <a:ext cx="2171444" cy="1399205"/>
          </a:xfrm>
          <a:prstGeom prst="rect">
            <a:avLst/>
          </a:prstGeom>
        </p:spPr>
      </p:pic>
      <p:pic>
        <p:nvPicPr>
          <p:cNvPr id="30" name="Picture 29"/>
          <p:cNvPicPr>
            <a:picLocks noChangeAspect="1"/>
          </p:cNvPicPr>
          <p:nvPr/>
        </p:nvPicPr>
        <p:blipFill>
          <a:blip r:embed="rId4"/>
          <a:stretch>
            <a:fillRect/>
          </a:stretch>
        </p:blipFill>
        <p:spPr>
          <a:xfrm>
            <a:off x="6609184" y="2134"/>
            <a:ext cx="5579026" cy="3611809"/>
          </a:xfrm>
          <a:prstGeom prst="rect">
            <a:avLst/>
          </a:prstGeom>
        </p:spPr>
      </p:pic>
      <p:pic>
        <p:nvPicPr>
          <p:cNvPr id="38" name="Picture 37"/>
          <p:cNvPicPr>
            <a:picLocks noChangeAspect="1"/>
          </p:cNvPicPr>
          <p:nvPr/>
        </p:nvPicPr>
        <p:blipFill>
          <a:blip r:embed="rId5"/>
          <a:stretch>
            <a:fillRect/>
          </a:stretch>
        </p:blipFill>
        <p:spPr>
          <a:xfrm>
            <a:off x="8312935" y="269524"/>
            <a:ext cx="3325480" cy="2146644"/>
          </a:xfrm>
          <a:prstGeom prst="rect">
            <a:avLst/>
          </a:prstGeom>
        </p:spPr>
      </p:pic>
      <p:pic>
        <p:nvPicPr>
          <p:cNvPr id="18" name="Picture 17"/>
          <p:cNvPicPr>
            <a:picLocks noChangeAspect="1"/>
          </p:cNvPicPr>
          <p:nvPr/>
        </p:nvPicPr>
        <p:blipFill>
          <a:blip r:embed="rId6"/>
          <a:stretch>
            <a:fillRect/>
          </a:stretch>
        </p:blipFill>
        <p:spPr>
          <a:xfrm>
            <a:off x="3413672" y="1563897"/>
            <a:ext cx="6666938" cy="4307868"/>
          </a:xfrm>
          <a:prstGeom prst="rect">
            <a:avLst/>
          </a:prstGeom>
        </p:spPr>
      </p:pic>
      <p:pic>
        <p:nvPicPr>
          <p:cNvPr id="37" name="Picture 36"/>
          <p:cNvPicPr>
            <a:picLocks noChangeAspect="1"/>
          </p:cNvPicPr>
          <p:nvPr/>
        </p:nvPicPr>
        <p:blipFill>
          <a:blip r:embed="rId7"/>
          <a:stretch>
            <a:fillRect/>
          </a:stretch>
        </p:blipFill>
        <p:spPr>
          <a:xfrm>
            <a:off x="5277221" y="-371169"/>
            <a:ext cx="7259552" cy="4703372"/>
          </a:xfrm>
          <a:prstGeom prst="rect">
            <a:avLst/>
          </a:prstGeom>
        </p:spPr>
      </p:pic>
      <p:pic>
        <p:nvPicPr>
          <p:cNvPr id="16" name="Picture 15"/>
          <p:cNvPicPr>
            <a:picLocks noChangeAspect="1"/>
          </p:cNvPicPr>
          <p:nvPr/>
        </p:nvPicPr>
        <p:blipFill>
          <a:blip r:embed="rId8"/>
          <a:stretch>
            <a:fillRect/>
          </a:stretch>
        </p:blipFill>
        <p:spPr>
          <a:xfrm>
            <a:off x="10153613" y="2524519"/>
            <a:ext cx="1467573" cy="947998"/>
          </a:xfrm>
          <a:prstGeom prst="rect">
            <a:avLst/>
          </a:prstGeom>
        </p:spPr>
      </p:pic>
      <p:pic>
        <p:nvPicPr>
          <p:cNvPr id="21" name="Picture 20"/>
          <p:cNvPicPr>
            <a:picLocks noChangeAspect="1"/>
          </p:cNvPicPr>
          <p:nvPr/>
        </p:nvPicPr>
        <p:blipFill>
          <a:blip r:embed="rId9"/>
          <a:stretch>
            <a:fillRect/>
          </a:stretch>
        </p:blipFill>
        <p:spPr>
          <a:xfrm>
            <a:off x="3794" y="3742814"/>
            <a:ext cx="4819369" cy="3122717"/>
          </a:xfrm>
          <a:prstGeom prst="rect">
            <a:avLst/>
          </a:prstGeom>
        </p:spPr>
      </p:pic>
      <p:pic>
        <p:nvPicPr>
          <p:cNvPr id="22" name="Picture 21"/>
          <p:cNvPicPr>
            <a:picLocks noChangeAspect="1"/>
          </p:cNvPicPr>
          <p:nvPr/>
        </p:nvPicPr>
        <p:blipFill>
          <a:blip r:embed="rId10"/>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459049"/>
            <a:ext cx="3598211" cy="707445"/>
          </a:xfrm>
          <a:prstGeom prst="rect">
            <a:avLst/>
          </a:prstGeom>
          <a:noFill/>
        </p:spPr>
        <p:txBody>
          <a:bodyPr wrap="square" rtlCol="0">
            <a:spAutoFit/>
          </a:bodyPr>
          <a:lstStyle/>
          <a:p>
            <a:pPr defTabSz="913851"/>
            <a:r>
              <a:rPr lang="en-US" sz="3997"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5981" y="1637317"/>
            <a:ext cx="1506562" cy="978142"/>
          </a:xfrm>
          <a:prstGeom prst="rect">
            <a:avLst/>
          </a:prstGeom>
        </p:spPr>
      </p:pic>
      <p:pic>
        <p:nvPicPr>
          <p:cNvPr id="27" name="Picture 26"/>
          <p:cNvPicPr>
            <a:picLocks noChangeAspect="1"/>
          </p:cNvPicPr>
          <p:nvPr/>
        </p:nvPicPr>
        <p:blipFill>
          <a:blip r:embed="rId14"/>
          <a:stretch>
            <a:fillRect/>
          </a:stretch>
        </p:blipFill>
        <p:spPr>
          <a:xfrm>
            <a:off x="218998" y="3302294"/>
            <a:ext cx="2091199" cy="2338545"/>
          </a:xfrm>
          <a:prstGeom prst="rect">
            <a:avLst/>
          </a:prstGeom>
        </p:spPr>
      </p:pic>
      <p:pic>
        <p:nvPicPr>
          <p:cNvPr id="28" name="Picture 27"/>
          <p:cNvPicPr>
            <a:picLocks noChangeAspect="1"/>
          </p:cNvPicPr>
          <p:nvPr/>
        </p:nvPicPr>
        <p:blipFill>
          <a:blip r:embed="rId11"/>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5"/>
          <a:stretch>
            <a:fillRect/>
          </a:stretch>
        </p:blipFill>
        <p:spPr>
          <a:xfrm>
            <a:off x="2790868" y="4959959"/>
            <a:ext cx="447595" cy="1223429"/>
          </a:xfrm>
          <a:prstGeom prst="rect">
            <a:avLst/>
          </a:prstGeom>
        </p:spPr>
      </p:pic>
      <p:grpSp>
        <p:nvGrpSpPr>
          <p:cNvPr id="44" name="Group 43"/>
          <p:cNvGrpSpPr/>
          <p:nvPr/>
        </p:nvGrpSpPr>
        <p:grpSpPr>
          <a:xfrm>
            <a:off x="5093870" y="608172"/>
            <a:ext cx="2774112" cy="4132183"/>
            <a:chOff x="3719625" y="-351356"/>
            <a:chExt cx="2775838" cy="4134755"/>
          </a:xfrm>
        </p:grpSpPr>
        <p:pic>
          <p:nvPicPr>
            <p:cNvPr id="45" name="Picture 44"/>
            <p:cNvPicPr>
              <a:picLocks noChangeAspect="1"/>
            </p:cNvPicPr>
            <p:nvPr/>
          </p:nvPicPr>
          <p:blipFill>
            <a:blip r:embed="rId16"/>
            <a:stretch>
              <a:fillRect/>
            </a:stretch>
          </p:blipFill>
          <p:spPr>
            <a:xfrm>
              <a:off x="3719625" y="-351356"/>
              <a:ext cx="2775838" cy="4134755"/>
            </a:xfrm>
            <a:prstGeom prst="rect">
              <a:avLst/>
            </a:prstGeom>
          </p:spPr>
        </p:pic>
        <p:pic>
          <p:nvPicPr>
            <p:cNvPr id="46" name="Picture 45"/>
            <p:cNvPicPr>
              <a:picLocks noChangeAspect="1"/>
            </p:cNvPicPr>
            <p:nvPr/>
          </p:nvPicPr>
          <p:blipFill>
            <a:blip r:embed="rId17"/>
            <a:stretch>
              <a:fillRect/>
            </a:stretch>
          </p:blipFill>
          <p:spPr>
            <a:xfrm>
              <a:off x="4484016" y="1290841"/>
              <a:ext cx="979669" cy="1295431"/>
            </a:xfrm>
            <a:prstGeom prst="rect">
              <a:avLst/>
            </a:prstGeom>
          </p:spPr>
        </p:pic>
      </p:grpSp>
      <p:grpSp>
        <p:nvGrpSpPr>
          <p:cNvPr id="25" name="Group 24"/>
          <p:cNvGrpSpPr/>
          <p:nvPr/>
        </p:nvGrpSpPr>
        <p:grpSpPr>
          <a:xfrm>
            <a:off x="9785272" y="-77610"/>
            <a:ext cx="934208" cy="1104063"/>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8"/>
            <a:stretch>
              <a:fillRect/>
            </a:stretch>
          </p:blipFill>
          <p:spPr>
            <a:xfrm>
              <a:off x="10368710" y="254515"/>
              <a:ext cx="147937" cy="295874"/>
            </a:xfrm>
            <a:prstGeom prst="rect">
              <a:avLst/>
            </a:prstGeom>
          </p:spPr>
        </p:pic>
      </p:grpSp>
      <p:sp>
        <p:nvSpPr>
          <p:cNvPr id="32" name="TextBox 31"/>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48751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12352" y="673786"/>
            <a:ext cx="9414331" cy="6086511"/>
          </a:xfrm>
          <a:prstGeom prst="rect">
            <a:avLst/>
          </a:prstGeom>
        </p:spPr>
      </p:pic>
      <p:pic>
        <p:nvPicPr>
          <p:cNvPr id="18" name="Picture 17"/>
          <p:cNvPicPr>
            <a:picLocks noChangeAspect="1"/>
          </p:cNvPicPr>
          <p:nvPr/>
        </p:nvPicPr>
        <p:blipFill>
          <a:blip r:embed="rId4"/>
          <a:stretch>
            <a:fillRect/>
          </a:stretch>
        </p:blipFill>
        <p:spPr>
          <a:xfrm>
            <a:off x="3413672" y="1563897"/>
            <a:ext cx="6666938" cy="4307868"/>
          </a:xfrm>
          <a:prstGeom prst="rect">
            <a:avLst/>
          </a:prstGeom>
        </p:spPr>
      </p:pic>
      <p:pic>
        <p:nvPicPr>
          <p:cNvPr id="37" name="Picture 36"/>
          <p:cNvPicPr>
            <a:picLocks noChangeAspect="1"/>
          </p:cNvPicPr>
          <p:nvPr/>
        </p:nvPicPr>
        <p:blipFill>
          <a:blip r:embed="rId5"/>
          <a:stretch>
            <a:fillRect/>
          </a:stretch>
        </p:blipFill>
        <p:spPr>
          <a:xfrm>
            <a:off x="5277221" y="-371169"/>
            <a:ext cx="7259552" cy="4703372"/>
          </a:xfrm>
          <a:prstGeom prst="rect">
            <a:avLst/>
          </a:prstGeom>
        </p:spPr>
      </p:pic>
      <p:grpSp>
        <p:nvGrpSpPr>
          <p:cNvPr id="48" name="Group 47"/>
          <p:cNvGrpSpPr/>
          <p:nvPr/>
        </p:nvGrpSpPr>
        <p:grpSpPr>
          <a:xfrm>
            <a:off x="5093870" y="608172"/>
            <a:ext cx="2774112" cy="4132183"/>
            <a:chOff x="3719625" y="-351356"/>
            <a:chExt cx="2775838" cy="4134755"/>
          </a:xfrm>
        </p:grpSpPr>
        <p:pic>
          <p:nvPicPr>
            <p:cNvPr id="49" name="Picture 48"/>
            <p:cNvPicPr>
              <a:picLocks noChangeAspect="1"/>
            </p:cNvPicPr>
            <p:nvPr/>
          </p:nvPicPr>
          <p:blipFill>
            <a:blip r:embed="rId6"/>
            <a:stretch>
              <a:fillRect/>
            </a:stretch>
          </p:blipFill>
          <p:spPr>
            <a:xfrm>
              <a:off x="3719625" y="-351356"/>
              <a:ext cx="2775838" cy="4134755"/>
            </a:xfrm>
            <a:prstGeom prst="rect">
              <a:avLst/>
            </a:prstGeom>
          </p:spPr>
        </p:pic>
        <p:pic>
          <p:nvPicPr>
            <p:cNvPr id="50" name="Picture 49"/>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8"/>
          <a:stretch>
            <a:fillRect/>
          </a:stretch>
        </p:blipFill>
        <p:spPr>
          <a:xfrm>
            <a:off x="2847386" y="4756056"/>
            <a:ext cx="2171444" cy="1399205"/>
          </a:xfrm>
          <a:prstGeom prst="rect">
            <a:avLst/>
          </a:prstGeom>
        </p:spPr>
      </p:pic>
      <p:pic>
        <p:nvPicPr>
          <p:cNvPr id="30" name="Picture 29"/>
          <p:cNvPicPr>
            <a:picLocks noChangeAspect="1"/>
          </p:cNvPicPr>
          <p:nvPr/>
        </p:nvPicPr>
        <p:blipFill>
          <a:blip r:embed="rId9"/>
          <a:stretch>
            <a:fillRect/>
          </a:stretch>
        </p:blipFill>
        <p:spPr>
          <a:xfrm>
            <a:off x="6609184" y="2134"/>
            <a:ext cx="5579026" cy="3611809"/>
          </a:xfrm>
          <a:prstGeom prst="rect">
            <a:avLst/>
          </a:prstGeom>
        </p:spPr>
      </p:pic>
      <p:pic>
        <p:nvPicPr>
          <p:cNvPr id="38" name="Picture 37"/>
          <p:cNvPicPr>
            <a:picLocks noChangeAspect="1"/>
          </p:cNvPicPr>
          <p:nvPr/>
        </p:nvPicPr>
        <p:blipFill>
          <a:blip r:embed="rId10"/>
          <a:stretch>
            <a:fillRect/>
          </a:stretch>
        </p:blipFill>
        <p:spPr>
          <a:xfrm>
            <a:off x="8312935" y="269524"/>
            <a:ext cx="3325480" cy="2146644"/>
          </a:xfrm>
          <a:prstGeom prst="rect">
            <a:avLst/>
          </a:prstGeom>
        </p:spPr>
      </p:pic>
      <p:pic>
        <p:nvPicPr>
          <p:cNvPr id="16" name="Picture 15"/>
          <p:cNvPicPr>
            <a:picLocks noChangeAspect="1"/>
          </p:cNvPicPr>
          <p:nvPr/>
        </p:nvPicPr>
        <p:blipFill>
          <a:blip r:embed="rId11"/>
          <a:stretch>
            <a:fillRect/>
          </a:stretch>
        </p:blipFill>
        <p:spPr>
          <a:xfrm>
            <a:off x="10153613" y="2524519"/>
            <a:ext cx="1467573" cy="947998"/>
          </a:xfrm>
          <a:prstGeom prst="rect">
            <a:avLst/>
          </a:prstGeom>
        </p:spPr>
      </p:pic>
      <p:pic>
        <p:nvPicPr>
          <p:cNvPr id="21" name="Picture 20"/>
          <p:cNvPicPr>
            <a:picLocks noChangeAspect="1"/>
          </p:cNvPicPr>
          <p:nvPr/>
        </p:nvPicPr>
        <p:blipFill>
          <a:blip r:embed="rId12"/>
          <a:stretch>
            <a:fillRect/>
          </a:stretch>
        </p:blipFill>
        <p:spPr>
          <a:xfrm>
            <a:off x="3794" y="3742814"/>
            <a:ext cx="4819369" cy="3122717"/>
          </a:xfrm>
          <a:prstGeom prst="rect">
            <a:avLst/>
          </a:prstGeom>
        </p:spPr>
      </p:pic>
      <p:pic>
        <p:nvPicPr>
          <p:cNvPr id="22" name="Picture 21"/>
          <p:cNvPicPr>
            <a:picLocks noChangeAspect="1"/>
          </p:cNvPicPr>
          <p:nvPr/>
        </p:nvPicPr>
        <p:blipFill>
          <a:blip r:embed="rId13"/>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459049"/>
            <a:ext cx="3598211" cy="707445"/>
          </a:xfrm>
          <a:prstGeom prst="rect">
            <a:avLst/>
          </a:prstGeom>
          <a:noFill/>
        </p:spPr>
        <p:txBody>
          <a:bodyPr wrap="square" rtlCol="0">
            <a:spAutoFit/>
          </a:bodyPr>
          <a:lstStyle/>
          <a:p>
            <a:pPr defTabSz="913851"/>
            <a:r>
              <a:rPr lang="en-US" sz="3997"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6"/>
          <a:stretch>
            <a:fillRect/>
          </a:stretch>
        </p:blipFill>
        <p:spPr>
          <a:xfrm>
            <a:off x="8085981" y="1637317"/>
            <a:ext cx="1506562" cy="978142"/>
          </a:xfrm>
          <a:prstGeom prst="rect">
            <a:avLst/>
          </a:prstGeom>
        </p:spPr>
      </p:pic>
      <p:pic>
        <p:nvPicPr>
          <p:cNvPr id="27" name="Picture 26"/>
          <p:cNvPicPr>
            <a:picLocks noChangeAspect="1"/>
          </p:cNvPicPr>
          <p:nvPr/>
        </p:nvPicPr>
        <p:blipFill>
          <a:blip r:embed="rId17"/>
          <a:stretch>
            <a:fillRect/>
          </a:stretch>
        </p:blipFill>
        <p:spPr>
          <a:xfrm>
            <a:off x="218998" y="3302294"/>
            <a:ext cx="2091199" cy="2338545"/>
          </a:xfrm>
          <a:prstGeom prst="rect">
            <a:avLst/>
          </a:prstGeom>
        </p:spPr>
      </p:pic>
      <p:pic>
        <p:nvPicPr>
          <p:cNvPr id="28" name="Picture 27"/>
          <p:cNvPicPr>
            <a:picLocks noChangeAspect="1"/>
          </p:cNvPicPr>
          <p:nvPr/>
        </p:nvPicPr>
        <p:blipFill>
          <a:blip r:embed="rId14"/>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8"/>
          <a:stretch>
            <a:fillRect/>
          </a:stretch>
        </p:blipFill>
        <p:spPr>
          <a:xfrm>
            <a:off x="2790868" y="4959959"/>
            <a:ext cx="447595" cy="1223429"/>
          </a:xfrm>
          <a:prstGeom prst="rect">
            <a:avLst/>
          </a:prstGeom>
        </p:spPr>
      </p:pic>
      <p:pic>
        <p:nvPicPr>
          <p:cNvPr id="46" name="Picture 45"/>
          <p:cNvPicPr>
            <a:picLocks noChangeAspect="1"/>
          </p:cNvPicPr>
          <p:nvPr/>
        </p:nvPicPr>
        <p:blipFill>
          <a:blip r:embed="rId19"/>
          <a:stretch>
            <a:fillRect/>
          </a:stretch>
        </p:blipFill>
        <p:spPr>
          <a:xfrm>
            <a:off x="6814688" y="2379367"/>
            <a:ext cx="587396" cy="477260"/>
          </a:xfrm>
          <a:prstGeom prst="rect">
            <a:avLst/>
          </a:prstGeom>
        </p:spPr>
      </p:pic>
      <p:pic>
        <p:nvPicPr>
          <p:cNvPr id="47" name="Picture 46"/>
          <p:cNvPicPr>
            <a:picLocks noChangeAspect="1"/>
          </p:cNvPicPr>
          <p:nvPr/>
        </p:nvPicPr>
        <p:blipFill>
          <a:blip r:embed="rId20"/>
          <a:stretch>
            <a:fillRect/>
          </a:stretch>
        </p:blipFill>
        <p:spPr>
          <a:xfrm>
            <a:off x="6616519" y="1625955"/>
            <a:ext cx="2759802" cy="4102632"/>
          </a:xfrm>
          <a:prstGeom prst="rect">
            <a:avLst/>
          </a:prstGeom>
        </p:spPr>
      </p:pic>
      <p:grpSp>
        <p:nvGrpSpPr>
          <p:cNvPr id="39" name="Group 38"/>
          <p:cNvGrpSpPr/>
          <p:nvPr/>
        </p:nvGrpSpPr>
        <p:grpSpPr>
          <a:xfrm>
            <a:off x="9785272" y="-77610"/>
            <a:ext cx="934208" cy="1104063"/>
            <a:chOff x="9827324" y="-40038"/>
            <a:chExt cx="934789" cy="1104751"/>
          </a:xfrm>
        </p:grpSpPr>
        <p:pic>
          <p:nvPicPr>
            <p:cNvPr id="41" name="Picture 40"/>
            <p:cNvPicPr>
              <a:picLocks noChangeAspect="1"/>
            </p:cNvPicPr>
            <p:nvPr/>
          </p:nvPicPr>
          <p:blipFill>
            <a:blip r:embed="rId14"/>
            <a:stretch>
              <a:fillRect/>
            </a:stretch>
          </p:blipFill>
          <p:spPr>
            <a:xfrm>
              <a:off x="9827324" y="-40038"/>
              <a:ext cx="934789" cy="1104751"/>
            </a:xfrm>
            <a:prstGeom prst="rect">
              <a:avLst/>
            </a:prstGeom>
          </p:spPr>
        </p:pic>
        <p:pic>
          <p:nvPicPr>
            <p:cNvPr id="42" name="Picture 41"/>
            <p:cNvPicPr>
              <a:picLocks noChangeAspect="1"/>
            </p:cNvPicPr>
            <p:nvPr/>
          </p:nvPicPr>
          <p:blipFill>
            <a:blip r:embed="rId21"/>
            <a:stretch>
              <a:fillRect/>
            </a:stretch>
          </p:blipFill>
          <p:spPr>
            <a:xfrm>
              <a:off x="10368710" y="254515"/>
              <a:ext cx="147937" cy="295874"/>
            </a:xfrm>
            <a:prstGeom prst="rect">
              <a:avLst/>
            </a:prstGeom>
          </p:spPr>
        </p:pic>
      </p:grpSp>
      <p:sp>
        <p:nvSpPr>
          <p:cNvPr id="32" name="TextBox 31"/>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55910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12352" y="673786"/>
            <a:ext cx="9414331" cy="6086511"/>
          </a:xfrm>
          <a:prstGeom prst="rect">
            <a:avLst/>
          </a:prstGeom>
        </p:spPr>
      </p:pic>
      <p:grpSp>
        <p:nvGrpSpPr>
          <p:cNvPr id="56" name="Group 55"/>
          <p:cNvGrpSpPr/>
          <p:nvPr/>
        </p:nvGrpSpPr>
        <p:grpSpPr>
          <a:xfrm>
            <a:off x="3717923" y="-335835"/>
            <a:ext cx="2774112" cy="4132183"/>
            <a:chOff x="3719625" y="-351356"/>
            <a:chExt cx="2775838" cy="4134755"/>
          </a:xfrm>
        </p:grpSpPr>
        <p:pic>
          <p:nvPicPr>
            <p:cNvPr id="57" name="Picture 56"/>
            <p:cNvPicPr>
              <a:picLocks noChangeAspect="1"/>
            </p:cNvPicPr>
            <p:nvPr/>
          </p:nvPicPr>
          <p:blipFill>
            <a:blip r:embed="rId4"/>
            <a:stretch>
              <a:fillRect/>
            </a:stretch>
          </p:blipFill>
          <p:spPr>
            <a:xfrm>
              <a:off x="3719625" y="-351356"/>
              <a:ext cx="2775838" cy="4134755"/>
            </a:xfrm>
            <a:prstGeom prst="rect">
              <a:avLst/>
            </a:prstGeom>
          </p:spPr>
        </p:pic>
        <p:pic>
          <p:nvPicPr>
            <p:cNvPr id="58" name="Picture 57"/>
            <p:cNvPicPr>
              <a:picLocks noChangeAspect="1"/>
            </p:cNvPicPr>
            <p:nvPr/>
          </p:nvPicPr>
          <p:blipFill>
            <a:blip r:embed="rId5"/>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6"/>
          <a:stretch>
            <a:fillRect/>
          </a:stretch>
        </p:blipFill>
        <p:spPr>
          <a:xfrm>
            <a:off x="6609184" y="2134"/>
            <a:ext cx="5579026" cy="3611809"/>
          </a:xfrm>
          <a:prstGeom prst="rect">
            <a:avLst/>
          </a:prstGeom>
        </p:spPr>
      </p:pic>
      <p:pic>
        <p:nvPicPr>
          <p:cNvPr id="37" name="Picture 36"/>
          <p:cNvPicPr>
            <a:picLocks noChangeAspect="1"/>
          </p:cNvPicPr>
          <p:nvPr/>
        </p:nvPicPr>
        <p:blipFill>
          <a:blip r:embed="rId7"/>
          <a:stretch>
            <a:fillRect/>
          </a:stretch>
        </p:blipFill>
        <p:spPr>
          <a:xfrm>
            <a:off x="5277221" y="-371169"/>
            <a:ext cx="7259552" cy="4703372"/>
          </a:xfrm>
          <a:prstGeom prst="rect">
            <a:avLst/>
          </a:prstGeom>
        </p:spPr>
      </p:pic>
      <p:pic>
        <p:nvPicPr>
          <p:cNvPr id="3" name="Picture 2"/>
          <p:cNvPicPr>
            <a:picLocks noChangeAspect="1"/>
          </p:cNvPicPr>
          <p:nvPr/>
        </p:nvPicPr>
        <p:blipFill>
          <a:blip r:embed="rId8"/>
          <a:stretch>
            <a:fillRect/>
          </a:stretch>
        </p:blipFill>
        <p:spPr>
          <a:xfrm>
            <a:off x="8086250" y="1637317"/>
            <a:ext cx="1505570" cy="978142"/>
          </a:xfrm>
          <a:prstGeom prst="rect">
            <a:avLst/>
          </a:prstGeom>
        </p:spPr>
      </p:pic>
      <p:pic>
        <p:nvPicPr>
          <p:cNvPr id="50" name="Picture 49"/>
          <p:cNvPicPr>
            <a:picLocks noChangeAspect="1"/>
          </p:cNvPicPr>
          <p:nvPr/>
        </p:nvPicPr>
        <p:blipFill>
          <a:blip r:embed="rId9"/>
          <a:stretch>
            <a:fillRect/>
          </a:stretch>
        </p:blipFill>
        <p:spPr>
          <a:xfrm>
            <a:off x="8085981" y="1637317"/>
            <a:ext cx="1506562" cy="978142"/>
          </a:xfrm>
          <a:prstGeom prst="rect">
            <a:avLst/>
          </a:prstGeom>
        </p:spPr>
      </p:pic>
      <p:grpSp>
        <p:nvGrpSpPr>
          <p:cNvPr id="51" name="Group 50"/>
          <p:cNvGrpSpPr/>
          <p:nvPr/>
        </p:nvGrpSpPr>
        <p:grpSpPr>
          <a:xfrm>
            <a:off x="6606759" y="1611445"/>
            <a:ext cx="2769563" cy="4117142"/>
            <a:chOff x="6722970" y="1674257"/>
            <a:chExt cx="2780259" cy="4133042"/>
          </a:xfrm>
        </p:grpSpPr>
        <p:pic>
          <p:nvPicPr>
            <p:cNvPr id="52" name="Picture 51"/>
            <p:cNvPicPr>
              <a:picLocks noChangeAspect="1"/>
            </p:cNvPicPr>
            <p:nvPr/>
          </p:nvPicPr>
          <p:blipFill>
            <a:blip r:embed="rId10"/>
            <a:stretch>
              <a:fillRect/>
            </a:stretch>
          </p:blipFill>
          <p:spPr>
            <a:xfrm>
              <a:off x="6722970" y="1674257"/>
              <a:ext cx="2780259" cy="4133042"/>
            </a:xfrm>
            <a:prstGeom prst="rect">
              <a:avLst/>
            </a:prstGeom>
          </p:spPr>
        </p:pic>
        <p:pic>
          <p:nvPicPr>
            <p:cNvPr id="53" name="Picture 52"/>
            <p:cNvPicPr>
              <a:picLocks noChangeAspect="1"/>
            </p:cNvPicPr>
            <p:nvPr/>
          </p:nvPicPr>
          <p:blipFill>
            <a:blip r:embed="rId5"/>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1"/>
          <a:stretch>
            <a:fillRect/>
          </a:stretch>
        </p:blipFill>
        <p:spPr>
          <a:xfrm>
            <a:off x="2847386" y="4756056"/>
            <a:ext cx="2171444" cy="1399205"/>
          </a:xfrm>
          <a:prstGeom prst="rect">
            <a:avLst/>
          </a:prstGeom>
        </p:spPr>
      </p:pic>
      <p:pic>
        <p:nvPicPr>
          <p:cNvPr id="16" name="Picture 15"/>
          <p:cNvPicPr>
            <a:picLocks noChangeAspect="1"/>
          </p:cNvPicPr>
          <p:nvPr/>
        </p:nvPicPr>
        <p:blipFill>
          <a:blip r:embed="rId12"/>
          <a:stretch>
            <a:fillRect/>
          </a:stretch>
        </p:blipFill>
        <p:spPr>
          <a:xfrm>
            <a:off x="10153613" y="2524519"/>
            <a:ext cx="1467573" cy="947998"/>
          </a:xfrm>
          <a:prstGeom prst="rect">
            <a:avLst/>
          </a:prstGeom>
        </p:spPr>
      </p:pic>
      <p:pic>
        <p:nvPicPr>
          <p:cNvPr id="21" name="Picture 20"/>
          <p:cNvPicPr>
            <a:picLocks noChangeAspect="1"/>
          </p:cNvPicPr>
          <p:nvPr/>
        </p:nvPicPr>
        <p:blipFill>
          <a:blip r:embed="rId13"/>
          <a:stretch>
            <a:fillRect/>
          </a:stretch>
        </p:blipFill>
        <p:spPr>
          <a:xfrm>
            <a:off x="3794" y="3742814"/>
            <a:ext cx="4819369" cy="3122717"/>
          </a:xfrm>
          <a:prstGeom prst="rect">
            <a:avLst/>
          </a:prstGeom>
        </p:spPr>
      </p:pic>
      <p:pic>
        <p:nvPicPr>
          <p:cNvPr id="22" name="Picture 21"/>
          <p:cNvPicPr>
            <a:picLocks noChangeAspect="1"/>
          </p:cNvPicPr>
          <p:nvPr/>
        </p:nvPicPr>
        <p:blipFill>
          <a:blip r:embed="rId14"/>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5"/>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459049"/>
            <a:ext cx="3598211" cy="707445"/>
          </a:xfrm>
          <a:prstGeom prst="rect">
            <a:avLst/>
          </a:prstGeom>
          <a:noFill/>
        </p:spPr>
        <p:txBody>
          <a:bodyPr wrap="square" rtlCol="0">
            <a:spAutoFit/>
          </a:bodyPr>
          <a:lstStyle/>
          <a:p>
            <a:pPr defTabSz="913851"/>
            <a:r>
              <a:rPr lang="en-US" sz="3997" dirty="0">
                <a:solidFill>
                  <a:srgbClr val="FFFFFF"/>
                </a:solidFill>
                <a:latin typeface="Segoe UI Light" panose="020B0502040204020203" pitchFamily="34" charset="0"/>
                <a:cs typeface="Segoe UI Light" panose="020B0502040204020203" pitchFamily="34" charset="0"/>
              </a:rPr>
              <a:t>Staging</a:t>
            </a:r>
          </a:p>
        </p:txBody>
      </p:sp>
      <p:pic>
        <p:nvPicPr>
          <p:cNvPr id="27" name="Picture 26"/>
          <p:cNvPicPr>
            <a:picLocks noChangeAspect="1"/>
          </p:cNvPicPr>
          <p:nvPr/>
        </p:nvPicPr>
        <p:blipFill>
          <a:blip r:embed="rId17"/>
          <a:stretch>
            <a:fillRect/>
          </a:stretch>
        </p:blipFill>
        <p:spPr>
          <a:xfrm>
            <a:off x="218998" y="3302294"/>
            <a:ext cx="2091199" cy="2338545"/>
          </a:xfrm>
          <a:prstGeom prst="rect">
            <a:avLst/>
          </a:prstGeom>
        </p:spPr>
      </p:pic>
      <p:pic>
        <p:nvPicPr>
          <p:cNvPr id="28" name="Picture 27"/>
          <p:cNvPicPr>
            <a:picLocks noChangeAspect="1"/>
          </p:cNvPicPr>
          <p:nvPr/>
        </p:nvPicPr>
        <p:blipFill>
          <a:blip r:embed="rId15"/>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8"/>
          <a:stretch>
            <a:fillRect/>
          </a:stretch>
        </p:blipFill>
        <p:spPr>
          <a:xfrm>
            <a:off x="2790868" y="4959959"/>
            <a:ext cx="447595" cy="1223429"/>
          </a:xfrm>
          <a:prstGeom prst="rect">
            <a:avLst/>
          </a:prstGeom>
        </p:spPr>
      </p:pic>
      <p:pic>
        <p:nvPicPr>
          <p:cNvPr id="49" name="Picture 48"/>
          <p:cNvPicPr>
            <a:picLocks noChangeAspect="1"/>
          </p:cNvPicPr>
          <p:nvPr/>
        </p:nvPicPr>
        <p:blipFill>
          <a:blip r:embed="rId19"/>
          <a:stretch>
            <a:fillRect/>
          </a:stretch>
        </p:blipFill>
        <p:spPr>
          <a:xfrm>
            <a:off x="8312509" y="268714"/>
            <a:ext cx="3325906" cy="2146919"/>
          </a:xfrm>
          <a:prstGeom prst="rect">
            <a:avLst/>
          </a:prstGeom>
        </p:spPr>
      </p:pic>
      <p:pic>
        <p:nvPicPr>
          <p:cNvPr id="45" name="Picture 44"/>
          <p:cNvPicPr>
            <a:picLocks noChangeAspect="1"/>
          </p:cNvPicPr>
          <p:nvPr/>
        </p:nvPicPr>
        <p:blipFill>
          <a:blip r:embed="rId20"/>
          <a:stretch>
            <a:fillRect/>
          </a:stretch>
        </p:blipFill>
        <p:spPr>
          <a:xfrm>
            <a:off x="3959882" y="485181"/>
            <a:ext cx="899452" cy="706712"/>
          </a:xfrm>
          <a:prstGeom prst="rect">
            <a:avLst/>
          </a:prstGeom>
        </p:spPr>
      </p:pic>
      <p:pic>
        <p:nvPicPr>
          <p:cNvPr id="46" name="Picture 45"/>
          <p:cNvPicPr>
            <a:picLocks noChangeAspect="1"/>
          </p:cNvPicPr>
          <p:nvPr/>
        </p:nvPicPr>
        <p:blipFill>
          <a:blip r:embed="rId21"/>
          <a:stretch>
            <a:fillRect/>
          </a:stretch>
        </p:blipFill>
        <p:spPr>
          <a:xfrm>
            <a:off x="6814688" y="2379367"/>
            <a:ext cx="587396" cy="477260"/>
          </a:xfrm>
          <a:prstGeom prst="rect">
            <a:avLst/>
          </a:prstGeom>
        </p:spPr>
      </p:pic>
      <p:pic>
        <p:nvPicPr>
          <p:cNvPr id="59" name="Picture 58"/>
          <p:cNvPicPr>
            <a:picLocks noChangeAspect="1"/>
          </p:cNvPicPr>
          <p:nvPr/>
        </p:nvPicPr>
        <p:blipFill>
          <a:blip r:embed="rId22"/>
          <a:stretch>
            <a:fillRect/>
          </a:stretch>
        </p:blipFill>
        <p:spPr>
          <a:xfrm>
            <a:off x="6616519" y="1625955"/>
            <a:ext cx="2759802" cy="4102632"/>
          </a:xfrm>
          <a:prstGeom prst="rect">
            <a:avLst/>
          </a:prstGeom>
        </p:spPr>
      </p:pic>
      <p:grpSp>
        <p:nvGrpSpPr>
          <p:cNvPr id="38" name="Group 37"/>
          <p:cNvGrpSpPr/>
          <p:nvPr/>
        </p:nvGrpSpPr>
        <p:grpSpPr>
          <a:xfrm>
            <a:off x="9785272" y="-77610"/>
            <a:ext cx="934208" cy="1104063"/>
            <a:chOff x="9827324" y="-40038"/>
            <a:chExt cx="934789" cy="1104751"/>
          </a:xfrm>
        </p:grpSpPr>
        <p:pic>
          <p:nvPicPr>
            <p:cNvPr id="39" name="Picture 38"/>
            <p:cNvPicPr>
              <a:picLocks noChangeAspect="1"/>
            </p:cNvPicPr>
            <p:nvPr/>
          </p:nvPicPr>
          <p:blipFill>
            <a:blip r:embed="rId15"/>
            <a:stretch>
              <a:fillRect/>
            </a:stretch>
          </p:blipFill>
          <p:spPr>
            <a:xfrm>
              <a:off x="9827324" y="-40038"/>
              <a:ext cx="934789" cy="1104751"/>
            </a:xfrm>
            <a:prstGeom prst="rect">
              <a:avLst/>
            </a:prstGeom>
          </p:spPr>
        </p:pic>
        <p:pic>
          <p:nvPicPr>
            <p:cNvPr id="40" name="Picture 39"/>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00398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184" y="2134"/>
            <a:ext cx="5579026" cy="3611809"/>
          </a:xfrm>
          <a:prstGeom prst="rect">
            <a:avLst/>
          </a:prstGeom>
        </p:spPr>
      </p:pic>
      <p:pic>
        <p:nvPicPr>
          <p:cNvPr id="2" name="Picture 1"/>
          <p:cNvPicPr>
            <a:picLocks noChangeAspect="1"/>
          </p:cNvPicPr>
          <p:nvPr/>
        </p:nvPicPr>
        <p:blipFill>
          <a:blip r:embed="rId4"/>
          <a:stretch>
            <a:fillRect/>
          </a:stretch>
        </p:blipFill>
        <p:spPr>
          <a:xfrm>
            <a:off x="2012352" y="673786"/>
            <a:ext cx="9414331" cy="6086511"/>
          </a:xfrm>
          <a:prstGeom prst="rect">
            <a:avLst/>
          </a:prstGeom>
        </p:spPr>
      </p:pic>
      <p:pic>
        <p:nvPicPr>
          <p:cNvPr id="37" name="Picture 36"/>
          <p:cNvPicPr>
            <a:picLocks noChangeAspect="1"/>
          </p:cNvPicPr>
          <p:nvPr/>
        </p:nvPicPr>
        <p:blipFill>
          <a:blip r:embed="rId5"/>
          <a:stretch>
            <a:fillRect/>
          </a:stretch>
        </p:blipFill>
        <p:spPr>
          <a:xfrm>
            <a:off x="5277221" y="-371169"/>
            <a:ext cx="7259552" cy="4703372"/>
          </a:xfrm>
          <a:prstGeom prst="rect">
            <a:avLst/>
          </a:prstGeom>
        </p:spPr>
      </p:pic>
      <p:pic>
        <p:nvPicPr>
          <p:cNvPr id="3" name="Picture 2"/>
          <p:cNvPicPr>
            <a:picLocks noChangeAspect="1"/>
          </p:cNvPicPr>
          <p:nvPr/>
        </p:nvPicPr>
        <p:blipFill>
          <a:blip r:embed="rId6"/>
          <a:stretch>
            <a:fillRect/>
          </a:stretch>
        </p:blipFill>
        <p:spPr>
          <a:xfrm>
            <a:off x="8086250" y="1637317"/>
            <a:ext cx="1505570" cy="978142"/>
          </a:xfrm>
          <a:prstGeom prst="rect">
            <a:avLst/>
          </a:prstGeom>
        </p:spPr>
      </p:pic>
      <p:grpSp>
        <p:nvGrpSpPr>
          <p:cNvPr id="51" name="Group 50"/>
          <p:cNvGrpSpPr/>
          <p:nvPr/>
        </p:nvGrpSpPr>
        <p:grpSpPr>
          <a:xfrm>
            <a:off x="6606759" y="1611445"/>
            <a:ext cx="2769563" cy="4117142"/>
            <a:chOff x="6722970" y="1674257"/>
            <a:chExt cx="2780259" cy="4133042"/>
          </a:xfrm>
        </p:grpSpPr>
        <p:pic>
          <p:nvPicPr>
            <p:cNvPr id="52" name="Picture 51"/>
            <p:cNvPicPr>
              <a:picLocks noChangeAspect="1"/>
            </p:cNvPicPr>
            <p:nvPr/>
          </p:nvPicPr>
          <p:blipFill>
            <a:blip r:embed="rId7"/>
            <a:stretch>
              <a:fillRect/>
            </a:stretch>
          </p:blipFill>
          <p:spPr>
            <a:xfrm>
              <a:off x="6722970" y="1674257"/>
              <a:ext cx="2780259" cy="4133042"/>
            </a:xfrm>
            <a:prstGeom prst="rect">
              <a:avLst/>
            </a:prstGeom>
          </p:spPr>
        </p:pic>
        <p:pic>
          <p:nvPicPr>
            <p:cNvPr id="53" name="Picture 52"/>
            <p:cNvPicPr>
              <a:picLocks noChangeAspect="1"/>
            </p:cNvPicPr>
            <p:nvPr/>
          </p:nvPicPr>
          <p:blipFill>
            <a:blip r:embed="rId8"/>
            <a:stretch>
              <a:fillRect/>
            </a:stretch>
          </p:blipFill>
          <p:spPr>
            <a:xfrm>
              <a:off x="7470523" y="3260826"/>
              <a:ext cx="979669" cy="1295431"/>
            </a:xfrm>
            <a:prstGeom prst="rect">
              <a:avLst/>
            </a:prstGeom>
          </p:spPr>
        </p:pic>
      </p:grpSp>
      <p:grpSp>
        <p:nvGrpSpPr>
          <p:cNvPr id="55" name="Group 54"/>
          <p:cNvGrpSpPr/>
          <p:nvPr/>
        </p:nvGrpSpPr>
        <p:grpSpPr>
          <a:xfrm>
            <a:off x="3717923" y="-335835"/>
            <a:ext cx="2774112" cy="4132183"/>
            <a:chOff x="3719625" y="-351356"/>
            <a:chExt cx="2775838" cy="4134755"/>
          </a:xfrm>
        </p:grpSpPr>
        <p:pic>
          <p:nvPicPr>
            <p:cNvPr id="56" name="Picture 55"/>
            <p:cNvPicPr>
              <a:picLocks noChangeAspect="1"/>
            </p:cNvPicPr>
            <p:nvPr/>
          </p:nvPicPr>
          <p:blipFill>
            <a:blip r:embed="rId9"/>
            <a:stretch>
              <a:fillRect/>
            </a:stretch>
          </p:blipFill>
          <p:spPr>
            <a:xfrm>
              <a:off x="3719625" y="-351356"/>
              <a:ext cx="2775838" cy="4134755"/>
            </a:xfrm>
            <a:prstGeom prst="rect">
              <a:avLst/>
            </a:prstGeom>
          </p:spPr>
        </p:pic>
        <p:pic>
          <p:nvPicPr>
            <p:cNvPr id="57" name="Picture 56"/>
            <p:cNvPicPr>
              <a:picLocks noChangeAspect="1"/>
            </p:cNvPicPr>
            <p:nvPr/>
          </p:nvPicPr>
          <p:blipFill>
            <a:blip r:embed="rId8"/>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10"/>
          <a:stretch>
            <a:fillRect/>
          </a:stretch>
        </p:blipFill>
        <p:spPr>
          <a:xfrm>
            <a:off x="2847386" y="4756056"/>
            <a:ext cx="2171444" cy="1399205"/>
          </a:xfrm>
          <a:prstGeom prst="rect">
            <a:avLst/>
          </a:prstGeom>
        </p:spPr>
      </p:pic>
      <p:pic>
        <p:nvPicPr>
          <p:cNvPr id="16" name="Picture 15"/>
          <p:cNvPicPr>
            <a:picLocks noChangeAspect="1"/>
          </p:cNvPicPr>
          <p:nvPr/>
        </p:nvPicPr>
        <p:blipFill>
          <a:blip r:embed="rId11"/>
          <a:stretch>
            <a:fillRect/>
          </a:stretch>
        </p:blipFill>
        <p:spPr>
          <a:xfrm>
            <a:off x="10153613" y="2524519"/>
            <a:ext cx="1467573" cy="947998"/>
          </a:xfrm>
          <a:prstGeom prst="rect">
            <a:avLst/>
          </a:prstGeom>
        </p:spPr>
      </p:pic>
      <p:pic>
        <p:nvPicPr>
          <p:cNvPr id="21" name="Picture 20"/>
          <p:cNvPicPr>
            <a:picLocks noChangeAspect="1"/>
          </p:cNvPicPr>
          <p:nvPr/>
        </p:nvPicPr>
        <p:blipFill>
          <a:blip r:embed="rId12"/>
          <a:stretch>
            <a:fillRect/>
          </a:stretch>
        </p:blipFill>
        <p:spPr>
          <a:xfrm>
            <a:off x="3794" y="3742814"/>
            <a:ext cx="4819369" cy="3122717"/>
          </a:xfrm>
          <a:prstGeom prst="rect">
            <a:avLst/>
          </a:prstGeom>
        </p:spPr>
      </p:pic>
      <p:pic>
        <p:nvPicPr>
          <p:cNvPr id="22" name="Picture 21"/>
          <p:cNvPicPr>
            <a:picLocks noChangeAspect="1"/>
          </p:cNvPicPr>
          <p:nvPr/>
        </p:nvPicPr>
        <p:blipFill>
          <a:blip r:embed="rId13"/>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459049"/>
            <a:ext cx="3598211" cy="707445"/>
          </a:xfrm>
          <a:prstGeom prst="rect">
            <a:avLst/>
          </a:prstGeom>
          <a:noFill/>
        </p:spPr>
        <p:txBody>
          <a:bodyPr wrap="square" rtlCol="0">
            <a:spAutoFit/>
          </a:bodyPr>
          <a:lstStyle/>
          <a:p>
            <a:pPr defTabSz="913851"/>
            <a:r>
              <a:rPr lang="en-US" sz="3997" dirty="0">
                <a:solidFill>
                  <a:srgbClr val="FFFFFF"/>
                </a:solidFill>
                <a:latin typeface="Segoe UI Light" panose="020B0502040204020203" pitchFamily="34" charset="0"/>
                <a:cs typeface="Segoe UI Light" panose="020B0502040204020203" pitchFamily="34" charset="0"/>
              </a:rPr>
              <a:t>Staging</a:t>
            </a:r>
          </a:p>
        </p:txBody>
      </p:sp>
      <p:pic>
        <p:nvPicPr>
          <p:cNvPr id="27" name="Picture 26"/>
          <p:cNvPicPr>
            <a:picLocks noChangeAspect="1"/>
          </p:cNvPicPr>
          <p:nvPr/>
        </p:nvPicPr>
        <p:blipFill>
          <a:blip r:embed="rId16"/>
          <a:stretch>
            <a:fillRect/>
          </a:stretch>
        </p:blipFill>
        <p:spPr>
          <a:xfrm>
            <a:off x="218998" y="3302294"/>
            <a:ext cx="2091199" cy="2338545"/>
          </a:xfrm>
          <a:prstGeom prst="rect">
            <a:avLst/>
          </a:prstGeom>
        </p:spPr>
      </p:pic>
      <p:pic>
        <p:nvPicPr>
          <p:cNvPr id="28" name="Picture 27"/>
          <p:cNvPicPr>
            <a:picLocks noChangeAspect="1"/>
          </p:cNvPicPr>
          <p:nvPr/>
        </p:nvPicPr>
        <p:blipFill>
          <a:blip r:embed="rId14"/>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7"/>
          <a:stretch>
            <a:fillRect/>
          </a:stretch>
        </p:blipFill>
        <p:spPr>
          <a:xfrm>
            <a:off x="2790868" y="4959959"/>
            <a:ext cx="447595" cy="1223429"/>
          </a:xfrm>
          <a:prstGeom prst="rect">
            <a:avLst/>
          </a:prstGeom>
        </p:spPr>
      </p:pic>
      <p:pic>
        <p:nvPicPr>
          <p:cNvPr id="49" name="Picture 48"/>
          <p:cNvPicPr>
            <a:picLocks noChangeAspect="1"/>
          </p:cNvPicPr>
          <p:nvPr/>
        </p:nvPicPr>
        <p:blipFill>
          <a:blip r:embed="rId18"/>
          <a:stretch>
            <a:fillRect/>
          </a:stretch>
        </p:blipFill>
        <p:spPr>
          <a:xfrm>
            <a:off x="8312509" y="268714"/>
            <a:ext cx="3325906" cy="2146919"/>
          </a:xfrm>
          <a:prstGeom prst="rect">
            <a:avLst/>
          </a:prstGeom>
        </p:spPr>
      </p:pic>
      <p:pic>
        <p:nvPicPr>
          <p:cNvPr id="45" name="Picture 44"/>
          <p:cNvPicPr>
            <a:picLocks noChangeAspect="1"/>
          </p:cNvPicPr>
          <p:nvPr/>
        </p:nvPicPr>
        <p:blipFill>
          <a:blip r:embed="rId19"/>
          <a:stretch>
            <a:fillRect/>
          </a:stretch>
        </p:blipFill>
        <p:spPr>
          <a:xfrm>
            <a:off x="3959882" y="485181"/>
            <a:ext cx="899452" cy="706712"/>
          </a:xfrm>
          <a:prstGeom prst="rect">
            <a:avLst/>
          </a:prstGeom>
        </p:spPr>
      </p:pic>
      <p:pic>
        <p:nvPicPr>
          <p:cNvPr id="46" name="Picture 45"/>
          <p:cNvPicPr>
            <a:picLocks noChangeAspect="1"/>
          </p:cNvPicPr>
          <p:nvPr/>
        </p:nvPicPr>
        <p:blipFill>
          <a:blip r:embed="rId20"/>
          <a:stretch>
            <a:fillRect/>
          </a:stretch>
        </p:blipFill>
        <p:spPr>
          <a:xfrm>
            <a:off x="6814688" y="2379367"/>
            <a:ext cx="587396" cy="477260"/>
          </a:xfrm>
          <a:prstGeom prst="rect">
            <a:avLst/>
          </a:prstGeom>
        </p:spPr>
      </p:pic>
      <p:grpSp>
        <p:nvGrpSpPr>
          <p:cNvPr id="38" name="Group 37"/>
          <p:cNvGrpSpPr/>
          <p:nvPr/>
        </p:nvGrpSpPr>
        <p:grpSpPr>
          <a:xfrm>
            <a:off x="9785272" y="-77610"/>
            <a:ext cx="934208" cy="1104063"/>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1"/>
            <a:stretch>
              <a:fillRect/>
            </a:stretch>
          </p:blipFill>
          <p:spPr>
            <a:xfrm>
              <a:off x="10368710" y="254515"/>
              <a:ext cx="147937" cy="295874"/>
            </a:xfrm>
            <a:prstGeom prst="rect">
              <a:avLst/>
            </a:prstGeom>
          </p:spPr>
        </p:pic>
      </p:grpSp>
      <p:sp>
        <p:nvSpPr>
          <p:cNvPr id="32" name="TextBox 31"/>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68320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44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4"/>
          <a:stretch>
            <a:fillRect/>
          </a:stretch>
        </p:blipFill>
        <p:spPr>
          <a:xfrm>
            <a:off x="731458" y="-2626"/>
            <a:ext cx="10729085" cy="6863252"/>
          </a:xfrm>
          <a:prstGeom prst="rect">
            <a:avLst/>
          </a:prstGeom>
        </p:spPr>
      </p:pic>
    </p:spTree>
    <p:custDataLst>
      <p:tags r:id="rId1"/>
    </p:custDataLst>
    <p:extLst>
      <p:ext uri="{BB962C8B-B14F-4D97-AF65-F5344CB8AC3E}">
        <p14:creationId xmlns:p14="http://schemas.microsoft.com/office/powerpoint/2010/main" val="273106506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Azure Web Apps</a:t>
            </a:r>
            <a:endParaRPr lang="de-DE" dirty="0"/>
          </a:p>
        </p:txBody>
      </p:sp>
      <p:sp>
        <p:nvSpPr>
          <p:cNvPr id="3" name="Text Placeholder 2"/>
          <p:cNvSpPr>
            <a:spLocks noGrp="1"/>
          </p:cNvSpPr>
          <p:nvPr>
            <p:ph type="body" sz="quarter" idx="10"/>
          </p:nvPr>
        </p:nvSpPr>
        <p:spPr/>
        <p:txBody>
          <a:bodyPr/>
          <a:lstStyle/>
          <a:p>
            <a:r>
              <a:rPr lang="de-DE" dirty="0" err="1" smtClean="0"/>
              <a:t>Staged</a:t>
            </a:r>
            <a:r>
              <a:rPr lang="de-DE" dirty="0" smtClean="0"/>
              <a:t> Deployment</a:t>
            </a:r>
          </a:p>
          <a:p>
            <a:r>
              <a:rPr lang="de-DE" dirty="0" err="1" smtClean="0"/>
              <a:t>Continuous</a:t>
            </a:r>
            <a:r>
              <a:rPr lang="de-DE" dirty="0" smtClean="0"/>
              <a:t> Integration</a:t>
            </a:r>
            <a:endParaRPr lang="de-DE" dirty="0"/>
          </a:p>
        </p:txBody>
      </p:sp>
    </p:spTree>
    <p:custDataLst>
      <p:tags r:id="rId1"/>
    </p:custDataLst>
    <p:extLst>
      <p:ext uri="{BB962C8B-B14F-4D97-AF65-F5344CB8AC3E}">
        <p14:creationId xmlns:p14="http://schemas.microsoft.com/office/powerpoint/2010/main" val="158549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404753" y="1140856"/>
            <a:ext cx="7332909" cy="4730909"/>
          </a:xfrm>
          <a:prstGeom prst="rect">
            <a:avLst/>
          </a:prstGeom>
        </p:spPr>
      </p:pic>
      <p:pic>
        <p:nvPicPr>
          <p:cNvPr id="26" name="Picture 25"/>
          <p:cNvPicPr>
            <a:picLocks noChangeAspect="1"/>
          </p:cNvPicPr>
          <p:nvPr/>
        </p:nvPicPr>
        <p:blipFill>
          <a:blip r:embed="rId4"/>
          <a:stretch>
            <a:fillRect/>
          </a:stretch>
        </p:blipFill>
        <p:spPr>
          <a:xfrm>
            <a:off x="2847386" y="4756056"/>
            <a:ext cx="2171444" cy="1399205"/>
          </a:xfrm>
          <a:prstGeom prst="rect">
            <a:avLst/>
          </a:prstGeom>
        </p:spPr>
      </p:pic>
      <p:pic>
        <p:nvPicPr>
          <p:cNvPr id="30" name="Picture 29"/>
          <p:cNvPicPr>
            <a:picLocks noChangeAspect="1"/>
          </p:cNvPicPr>
          <p:nvPr/>
        </p:nvPicPr>
        <p:blipFill>
          <a:blip r:embed="rId5"/>
          <a:stretch>
            <a:fillRect/>
          </a:stretch>
        </p:blipFill>
        <p:spPr>
          <a:xfrm>
            <a:off x="6609184" y="2134"/>
            <a:ext cx="5579026" cy="3611809"/>
          </a:xfrm>
          <a:prstGeom prst="rect">
            <a:avLst/>
          </a:prstGeom>
        </p:spPr>
      </p:pic>
      <p:pic>
        <p:nvPicPr>
          <p:cNvPr id="38" name="Picture 37"/>
          <p:cNvPicPr>
            <a:picLocks noChangeAspect="1"/>
          </p:cNvPicPr>
          <p:nvPr/>
        </p:nvPicPr>
        <p:blipFill>
          <a:blip r:embed="rId6"/>
          <a:stretch>
            <a:fillRect/>
          </a:stretch>
        </p:blipFill>
        <p:spPr>
          <a:xfrm>
            <a:off x="8312935" y="269524"/>
            <a:ext cx="3325480" cy="2146644"/>
          </a:xfrm>
          <a:prstGeom prst="rect">
            <a:avLst/>
          </a:prstGeom>
        </p:spPr>
      </p:pic>
      <p:pic>
        <p:nvPicPr>
          <p:cNvPr id="18" name="Picture 17"/>
          <p:cNvPicPr>
            <a:picLocks noChangeAspect="1"/>
          </p:cNvPicPr>
          <p:nvPr/>
        </p:nvPicPr>
        <p:blipFill>
          <a:blip r:embed="rId7"/>
          <a:stretch>
            <a:fillRect/>
          </a:stretch>
        </p:blipFill>
        <p:spPr>
          <a:xfrm>
            <a:off x="3413672" y="1563897"/>
            <a:ext cx="6666938" cy="4307868"/>
          </a:xfrm>
          <a:prstGeom prst="rect">
            <a:avLst/>
          </a:prstGeom>
        </p:spPr>
      </p:pic>
      <p:pic>
        <p:nvPicPr>
          <p:cNvPr id="37" name="Picture 36"/>
          <p:cNvPicPr>
            <a:picLocks noChangeAspect="1"/>
          </p:cNvPicPr>
          <p:nvPr/>
        </p:nvPicPr>
        <p:blipFill>
          <a:blip r:embed="rId8"/>
          <a:stretch>
            <a:fillRect/>
          </a:stretch>
        </p:blipFill>
        <p:spPr>
          <a:xfrm>
            <a:off x="5277221" y="-371169"/>
            <a:ext cx="7259552" cy="4703372"/>
          </a:xfrm>
          <a:prstGeom prst="rect">
            <a:avLst/>
          </a:prstGeom>
        </p:spPr>
      </p:pic>
      <p:pic>
        <p:nvPicPr>
          <p:cNvPr id="16" name="Picture 15"/>
          <p:cNvPicPr>
            <a:picLocks noChangeAspect="1"/>
          </p:cNvPicPr>
          <p:nvPr/>
        </p:nvPicPr>
        <p:blipFill>
          <a:blip r:embed="rId9"/>
          <a:stretch>
            <a:fillRect/>
          </a:stretch>
        </p:blipFill>
        <p:spPr>
          <a:xfrm>
            <a:off x="10153613" y="2524519"/>
            <a:ext cx="1467573" cy="947998"/>
          </a:xfrm>
          <a:prstGeom prst="rect">
            <a:avLst/>
          </a:prstGeom>
        </p:spPr>
      </p:pic>
      <p:pic>
        <p:nvPicPr>
          <p:cNvPr id="21" name="Picture 20"/>
          <p:cNvPicPr>
            <a:picLocks noChangeAspect="1"/>
          </p:cNvPicPr>
          <p:nvPr/>
        </p:nvPicPr>
        <p:blipFill>
          <a:blip r:embed="rId10"/>
          <a:stretch>
            <a:fillRect/>
          </a:stretch>
        </p:blipFill>
        <p:spPr>
          <a:xfrm>
            <a:off x="3794" y="3742814"/>
            <a:ext cx="4819369" cy="3122717"/>
          </a:xfrm>
          <a:prstGeom prst="rect">
            <a:avLst/>
          </a:prstGeom>
        </p:spPr>
      </p:pic>
      <p:pic>
        <p:nvPicPr>
          <p:cNvPr id="22" name="Picture 21"/>
          <p:cNvPicPr>
            <a:picLocks noChangeAspect="1"/>
          </p:cNvPicPr>
          <p:nvPr/>
        </p:nvPicPr>
        <p:blipFill>
          <a:blip r:embed="rId11"/>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459049"/>
            <a:ext cx="3598211" cy="707445"/>
          </a:xfrm>
          <a:prstGeom prst="rect">
            <a:avLst/>
          </a:prstGeom>
          <a:noFill/>
        </p:spPr>
        <p:txBody>
          <a:bodyPr wrap="square" rtlCol="0">
            <a:spAutoFit/>
          </a:bodyPr>
          <a:lstStyle/>
          <a:p>
            <a:pPr defTabSz="913851"/>
            <a:r>
              <a:rPr lang="en-US" sz="3997" dirty="0" err="1">
                <a:solidFill>
                  <a:srgbClr val="FFFFFF"/>
                </a:solidFill>
                <a:latin typeface="Segoe UI Light" panose="020B0502040204020203" pitchFamily="34" charset="0"/>
                <a:cs typeface="Segoe UI Light" panose="020B0502040204020203" pitchFamily="34" charset="0"/>
              </a:rPr>
              <a:t>WebJobs</a:t>
            </a:r>
            <a:endParaRPr lang="en-US" sz="3997" dirty="0">
              <a:solidFill>
                <a:srgbClr val="FFFFFF"/>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4"/>
          <a:stretch>
            <a:fillRect/>
          </a:stretch>
        </p:blipFill>
        <p:spPr>
          <a:xfrm>
            <a:off x="8085981" y="1637317"/>
            <a:ext cx="1506562" cy="978142"/>
          </a:xfrm>
          <a:prstGeom prst="rect">
            <a:avLst/>
          </a:prstGeom>
        </p:spPr>
      </p:pic>
      <p:pic>
        <p:nvPicPr>
          <p:cNvPr id="27" name="Picture 26"/>
          <p:cNvPicPr>
            <a:picLocks noChangeAspect="1"/>
          </p:cNvPicPr>
          <p:nvPr/>
        </p:nvPicPr>
        <p:blipFill>
          <a:blip r:embed="rId15"/>
          <a:stretch>
            <a:fillRect/>
          </a:stretch>
        </p:blipFill>
        <p:spPr>
          <a:xfrm>
            <a:off x="218998" y="3302294"/>
            <a:ext cx="2091199" cy="2338545"/>
          </a:xfrm>
          <a:prstGeom prst="rect">
            <a:avLst/>
          </a:prstGeom>
        </p:spPr>
      </p:pic>
      <p:pic>
        <p:nvPicPr>
          <p:cNvPr id="28" name="Picture 27"/>
          <p:cNvPicPr>
            <a:picLocks noChangeAspect="1"/>
          </p:cNvPicPr>
          <p:nvPr/>
        </p:nvPicPr>
        <p:blipFill>
          <a:blip r:embed="rId12"/>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6"/>
          <a:stretch>
            <a:fillRect/>
          </a:stretch>
        </p:blipFill>
        <p:spPr>
          <a:xfrm>
            <a:off x="2790868" y="4959959"/>
            <a:ext cx="447595" cy="1223429"/>
          </a:xfrm>
          <a:prstGeom prst="rect">
            <a:avLst/>
          </a:prstGeom>
        </p:spPr>
      </p:pic>
      <p:pic>
        <p:nvPicPr>
          <p:cNvPr id="8" name="Picture 7"/>
          <p:cNvPicPr>
            <a:picLocks noChangeAspect="1"/>
          </p:cNvPicPr>
          <p:nvPr/>
        </p:nvPicPr>
        <p:blipFill>
          <a:blip r:embed="rId17"/>
          <a:stretch>
            <a:fillRect/>
          </a:stretch>
        </p:blipFill>
        <p:spPr>
          <a:xfrm>
            <a:off x="8779185" y="1630883"/>
            <a:ext cx="813358" cy="529628"/>
          </a:xfrm>
          <a:prstGeom prst="rect">
            <a:avLst/>
          </a:prstGeom>
        </p:spPr>
      </p:pic>
      <p:pic>
        <p:nvPicPr>
          <p:cNvPr id="10" name="Picture 9"/>
          <p:cNvPicPr>
            <a:picLocks noChangeAspect="1"/>
          </p:cNvPicPr>
          <p:nvPr/>
        </p:nvPicPr>
        <p:blipFill>
          <a:blip r:embed="rId18"/>
          <a:stretch>
            <a:fillRect/>
          </a:stretch>
        </p:blipFill>
        <p:spPr>
          <a:xfrm>
            <a:off x="6486426" y="1301726"/>
            <a:ext cx="3994579" cy="2579177"/>
          </a:xfrm>
          <a:prstGeom prst="rect">
            <a:avLst/>
          </a:prstGeom>
        </p:spPr>
      </p:pic>
      <p:grpSp>
        <p:nvGrpSpPr>
          <p:cNvPr id="44" name="Group 43"/>
          <p:cNvGrpSpPr/>
          <p:nvPr/>
        </p:nvGrpSpPr>
        <p:grpSpPr>
          <a:xfrm>
            <a:off x="5093870" y="608172"/>
            <a:ext cx="2774112" cy="4132183"/>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1"/>
          <a:stretch>
            <a:fillRect/>
          </a:stretch>
        </p:blipFill>
        <p:spPr>
          <a:xfrm>
            <a:off x="9139812" y="4967477"/>
            <a:ext cx="2300422" cy="1494586"/>
          </a:xfrm>
          <a:prstGeom prst="rect">
            <a:avLst/>
          </a:prstGeom>
        </p:spPr>
      </p:pic>
      <p:pic>
        <p:nvPicPr>
          <p:cNvPr id="12" name="Picture 11"/>
          <p:cNvPicPr>
            <a:picLocks noChangeAspect="1"/>
          </p:cNvPicPr>
          <p:nvPr/>
        </p:nvPicPr>
        <p:blipFill>
          <a:blip r:embed="rId22"/>
          <a:stretch>
            <a:fillRect/>
          </a:stretch>
        </p:blipFill>
        <p:spPr>
          <a:xfrm>
            <a:off x="9667700" y="4343986"/>
            <a:ext cx="1244646" cy="1788283"/>
          </a:xfrm>
          <a:prstGeom prst="rect">
            <a:avLst/>
          </a:prstGeom>
        </p:spPr>
      </p:pic>
      <p:pic>
        <p:nvPicPr>
          <p:cNvPr id="13" name="Picture 12"/>
          <p:cNvPicPr>
            <a:picLocks noChangeAspect="1"/>
          </p:cNvPicPr>
          <p:nvPr/>
        </p:nvPicPr>
        <p:blipFill>
          <a:blip r:embed="rId23"/>
          <a:stretch>
            <a:fillRect/>
          </a:stretch>
        </p:blipFill>
        <p:spPr>
          <a:xfrm>
            <a:off x="9487890" y="6189149"/>
            <a:ext cx="701743" cy="462687"/>
          </a:xfrm>
          <a:prstGeom prst="rect">
            <a:avLst/>
          </a:prstGeom>
        </p:spPr>
      </p:pic>
      <p:grpSp>
        <p:nvGrpSpPr>
          <p:cNvPr id="39" name="Group 38"/>
          <p:cNvGrpSpPr/>
          <p:nvPr/>
        </p:nvGrpSpPr>
        <p:grpSpPr>
          <a:xfrm>
            <a:off x="9785272" y="-77610"/>
            <a:ext cx="934208" cy="1104063"/>
            <a:chOff x="9827324" y="-40038"/>
            <a:chExt cx="934789" cy="1104751"/>
          </a:xfrm>
        </p:grpSpPr>
        <p:pic>
          <p:nvPicPr>
            <p:cNvPr id="41" name="Picture 40"/>
            <p:cNvPicPr>
              <a:picLocks noChangeAspect="1"/>
            </p:cNvPicPr>
            <p:nvPr/>
          </p:nvPicPr>
          <p:blipFill>
            <a:blip r:embed="rId12"/>
            <a:stretch>
              <a:fillRect/>
            </a:stretch>
          </p:blipFill>
          <p:spPr>
            <a:xfrm>
              <a:off x="9827324" y="-40038"/>
              <a:ext cx="934789" cy="1104751"/>
            </a:xfrm>
            <a:prstGeom prst="rect">
              <a:avLst/>
            </a:prstGeom>
          </p:spPr>
        </p:pic>
        <p:pic>
          <p:nvPicPr>
            <p:cNvPr id="42" name="Picture 41"/>
            <p:cNvPicPr>
              <a:picLocks noChangeAspect="1"/>
            </p:cNvPicPr>
            <p:nvPr/>
          </p:nvPicPr>
          <p:blipFill>
            <a:blip r:embed="rId24"/>
            <a:stretch>
              <a:fillRect/>
            </a:stretch>
          </p:blipFill>
          <p:spPr>
            <a:xfrm>
              <a:off x="10368710" y="254515"/>
              <a:ext cx="147937" cy="295874"/>
            </a:xfrm>
            <a:prstGeom prst="rect">
              <a:avLst/>
            </a:prstGeom>
          </p:spPr>
        </p:pic>
      </p:grpSp>
      <p:sp>
        <p:nvSpPr>
          <p:cNvPr id="32" name="TextBox 31"/>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97109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a:stretch>
            <a:fillRect/>
          </a:stretch>
        </p:blipFill>
        <p:spPr>
          <a:xfrm>
            <a:off x="2861231" y="4756056"/>
            <a:ext cx="2171444" cy="1399205"/>
          </a:xfrm>
          <a:prstGeom prst="rect">
            <a:avLst/>
          </a:prstGeom>
        </p:spPr>
      </p:pic>
      <p:pic>
        <p:nvPicPr>
          <p:cNvPr id="39" name="Picture 38"/>
          <p:cNvPicPr>
            <a:picLocks noChangeAspect="1"/>
          </p:cNvPicPr>
          <p:nvPr/>
        </p:nvPicPr>
        <p:blipFill>
          <a:blip r:embed="rId4"/>
          <a:stretch>
            <a:fillRect/>
          </a:stretch>
        </p:blipFill>
        <p:spPr>
          <a:xfrm>
            <a:off x="2823049" y="4742051"/>
            <a:ext cx="2199898" cy="1438097"/>
          </a:xfrm>
          <a:prstGeom prst="rect">
            <a:avLst/>
          </a:prstGeom>
        </p:spPr>
      </p:pic>
      <p:pic>
        <p:nvPicPr>
          <p:cNvPr id="6" name="Picture 5"/>
          <p:cNvPicPr>
            <a:picLocks noChangeAspect="1"/>
          </p:cNvPicPr>
          <p:nvPr/>
        </p:nvPicPr>
        <p:blipFill>
          <a:blip r:embed="rId5"/>
          <a:stretch>
            <a:fillRect/>
          </a:stretch>
        </p:blipFill>
        <p:spPr>
          <a:xfrm>
            <a:off x="3404753" y="1140856"/>
            <a:ext cx="7332909" cy="4730909"/>
          </a:xfrm>
          <a:prstGeom prst="rect">
            <a:avLst/>
          </a:prstGeom>
        </p:spPr>
      </p:pic>
      <p:pic>
        <p:nvPicPr>
          <p:cNvPr id="21" name="Picture 20"/>
          <p:cNvPicPr>
            <a:picLocks noChangeAspect="1"/>
          </p:cNvPicPr>
          <p:nvPr/>
        </p:nvPicPr>
        <p:blipFill>
          <a:blip r:embed="rId6"/>
          <a:stretch>
            <a:fillRect/>
          </a:stretch>
        </p:blipFill>
        <p:spPr>
          <a:xfrm>
            <a:off x="3794" y="3742814"/>
            <a:ext cx="4819369" cy="3122717"/>
          </a:xfrm>
          <a:prstGeom prst="rect">
            <a:avLst/>
          </a:prstGeom>
        </p:spPr>
      </p:pic>
      <p:pic>
        <p:nvPicPr>
          <p:cNvPr id="37" name="Picture 36"/>
          <p:cNvPicPr>
            <a:picLocks noChangeAspect="1"/>
          </p:cNvPicPr>
          <p:nvPr/>
        </p:nvPicPr>
        <p:blipFill>
          <a:blip r:embed="rId7"/>
          <a:stretch>
            <a:fillRect/>
          </a:stretch>
        </p:blipFill>
        <p:spPr>
          <a:xfrm>
            <a:off x="5277221" y="-371169"/>
            <a:ext cx="7259552" cy="4703372"/>
          </a:xfrm>
          <a:prstGeom prst="rect">
            <a:avLst/>
          </a:prstGeom>
        </p:spPr>
      </p:pic>
      <p:pic>
        <p:nvPicPr>
          <p:cNvPr id="10" name="Picture 9"/>
          <p:cNvPicPr>
            <a:picLocks noChangeAspect="1"/>
          </p:cNvPicPr>
          <p:nvPr/>
        </p:nvPicPr>
        <p:blipFill>
          <a:blip r:embed="rId8"/>
          <a:stretch>
            <a:fillRect/>
          </a:stretch>
        </p:blipFill>
        <p:spPr>
          <a:xfrm>
            <a:off x="6486426" y="1301726"/>
            <a:ext cx="3994579" cy="2579177"/>
          </a:xfrm>
          <a:prstGeom prst="rect">
            <a:avLst/>
          </a:prstGeom>
        </p:spPr>
      </p:pic>
      <p:pic>
        <p:nvPicPr>
          <p:cNvPr id="30" name="Picture 29"/>
          <p:cNvPicPr>
            <a:picLocks noChangeAspect="1"/>
          </p:cNvPicPr>
          <p:nvPr/>
        </p:nvPicPr>
        <p:blipFill>
          <a:blip r:embed="rId9"/>
          <a:stretch>
            <a:fillRect/>
          </a:stretch>
        </p:blipFill>
        <p:spPr>
          <a:xfrm>
            <a:off x="6609184" y="2134"/>
            <a:ext cx="5579026" cy="3611809"/>
          </a:xfrm>
          <a:prstGeom prst="rect">
            <a:avLst/>
          </a:prstGeom>
        </p:spPr>
      </p:pic>
      <p:pic>
        <p:nvPicPr>
          <p:cNvPr id="38" name="Picture 37"/>
          <p:cNvPicPr>
            <a:picLocks noChangeAspect="1"/>
          </p:cNvPicPr>
          <p:nvPr/>
        </p:nvPicPr>
        <p:blipFill>
          <a:blip r:embed="rId10"/>
          <a:stretch>
            <a:fillRect/>
          </a:stretch>
        </p:blipFill>
        <p:spPr>
          <a:xfrm>
            <a:off x="8312935" y="269524"/>
            <a:ext cx="3325480" cy="2146644"/>
          </a:xfrm>
          <a:prstGeom prst="rect">
            <a:avLst/>
          </a:prstGeom>
        </p:spPr>
      </p:pic>
      <p:pic>
        <p:nvPicPr>
          <p:cNvPr id="16" name="Picture 15"/>
          <p:cNvPicPr>
            <a:picLocks noChangeAspect="1"/>
          </p:cNvPicPr>
          <p:nvPr/>
        </p:nvPicPr>
        <p:blipFill>
          <a:blip r:embed="rId11"/>
          <a:stretch>
            <a:fillRect/>
          </a:stretch>
        </p:blipFill>
        <p:spPr>
          <a:xfrm>
            <a:off x="10153613" y="2524519"/>
            <a:ext cx="1467573" cy="947998"/>
          </a:xfrm>
          <a:prstGeom prst="rect">
            <a:avLst/>
          </a:prstGeom>
        </p:spPr>
      </p:pic>
      <p:pic>
        <p:nvPicPr>
          <p:cNvPr id="22" name="Picture 21"/>
          <p:cNvPicPr>
            <a:picLocks noChangeAspect="1"/>
          </p:cNvPicPr>
          <p:nvPr/>
        </p:nvPicPr>
        <p:blipFill>
          <a:blip r:embed="rId12"/>
          <a:stretch>
            <a:fillRect/>
          </a:stretch>
        </p:blipFill>
        <p:spPr>
          <a:xfrm>
            <a:off x="261609" y="5706353"/>
            <a:ext cx="1480306" cy="956032"/>
          </a:xfrm>
          <a:prstGeom prst="rect">
            <a:avLst/>
          </a:prstGeom>
        </p:spPr>
      </p:pic>
      <p:grpSp>
        <p:nvGrpSpPr>
          <p:cNvPr id="36" name="Group 35"/>
          <p:cNvGrpSpPr/>
          <p:nvPr/>
        </p:nvGrpSpPr>
        <p:grpSpPr>
          <a:xfrm>
            <a:off x="10506823" y="390105"/>
            <a:ext cx="934208" cy="1104063"/>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4455" y="459049"/>
            <a:ext cx="3598211" cy="707445"/>
          </a:xfrm>
          <a:prstGeom prst="rect">
            <a:avLst/>
          </a:prstGeom>
          <a:noFill/>
        </p:spPr>
        <p:txBody>
          <a:bodyPr wrap="square" rtlCol="0">
            <a:spAutoFit/>
          </a:bodyPr>
          <a:lstStyle/>
          <a:p>
            <a:pPr defTabSz="913851"/>
            <a:r>
              <a:rPr lang="en-US" sz="3997" dirty="0" err="1">
                <a:solidFill>
                  <a:srgbClr val="FFFFFF"/>
                </a:solidFill>
                <a:latin typeface="Segoe UI Light" panose="020B0502040204020203" pitchFamily="34" charset="0"/>
                <a:cs typeface="Segoe UI Light" panose="020B0502040204020203" pitchFamily="34" charset="0"/>
              </a:rPr>
              <a:t>WebJobs</a:t>
            </a:r>
            <a:endParaRPr lang="en-US" sz="3997" dirty="0">
              <a:solidFill>
                <a:srgbClr val="FFFFFF"/>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8998" y="3302294"/>
            <a:ext cx="2091199" cy="2338545"/>
          </a:xfrm>
          <a:prstGeom prst="rect">
            <a:avLst/>
          </a:prstGeom>
        </p:spPr>
      </p:pic>
      <p:pic>
        <p:nvPicPr>
          <p:cNvPr id="28" name="Picture 27"/>
          <p:cNvPicPr>
            <a:picLocks noChangeAspect="1"/>
          </p:cNvPicPr>
          <p:nvPr/>
        </p:nvPicPr>
        <p:blipFill>
          <a:blip r:embed="rId13"/>
          <a:stretch>
            <a:fillRect/>
          </a:stretch>
        </p:blipFill>
        <p:spPr>
          <a:xfrm>
            <a:off x="1450503" y="5042757"/>
            <a:ext cx="1236731" cy="1461591"/>
          </a:xfrm>
          <a:prstGeom prst="rect">
            <a:avLst/>
          </a:prstGeom>
        </p:spPr>
      </p:pic>
      <p:pic>
        <p:nvPicPr>
          <p:cNvPr id="29" name="Picture 28"/>
          <p:cNvPicPr>
            <a:picLocks noChangeAspect="1"/>
          </p:cNvPicPr>
          <p:nvPr/>
        </p:nvPicPr>
        <p:blipFill>
          <a:blip r:embed="rId16"/>
          <a:stretch>
            <a:fillRect/>
          </a:stretch>
        </p:blipFill>
        <p:spPr>
          <a:xfrm>
            <a:off x="2790868" y="4959959"/>
            <a:ext cx="447595" cy="1223429"/>
          </a:xfrm>
          <a:prstGeom prst="rect">
            <a:avLst/>
          </a:prstGeom>
        </p:spPr>
      </p:pic>
      <p:pic>
        <p:nvPicPr>
          <p:cNvPr id="8" name="Picture 7"/>
          <p:cNvPicPr>
            <a:picLocks noChangeAspect="1"/>
          </p:cNvPicPr>
          <p:nvPr/>
        </p:nvPicPr>
        <p:blipFill>
          <a:blip r:embed="rId17"/>
          <a:stretch>
            <a:fillRect/>
          </a:stretch>
        </p:blipFill>
        <p:spPr>
          <a:xfrm>
            <a:off x="8779185" y="1630883"/>
            <a:ext cx="813358" cy="529628"/>
          </a:xfrm>
          <a:prstGeom prst="rect">
            <a:avLst/>
          </a:prstGeom>
        </p:spPr>
      </p:pic>
      <p:grpSp>
        <p:nvGrpSpPr>
          <p:cNvPr id="44" name="Group 43"/>
          <p:cNvGrpSpPr/>
          <p:nvPr/>
        </p:nvGrpSpPr>
        <p:grpSpPr>
          <a:xfrm>
            <a:off x="5093870" y="608172"/>
            <a:ext cx="2774112" cy="4132183"/>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0"/>
          <a:stretch>
            <a:fillRect/>
          </a:stretch>
        </p:blipFill>
        <p:spPr>
          <a:xfrm>
            <a:off x="7756291" y="4676784"/>
            <a:ext cx="1274499" cy="804947"/>
          </a:xfrm>
          <a:prstGeom prst="rect">
            <a:avLst/>
          </a:prstGeom>
        </p:spPr>
      </p:pic>
      <p:pic>
        <p:nvPicPr>
          <p:cNvPr id="41" name="Picture 40"/>
          <p:cNvPicPr>
            <a:picLocks noChangeAspect="1"/>
          </p:cNvPicPr>
          <p:nvPr/>
        </p:nvPicPr>
        <p:blipFill>
          <a:blip r:embed="rId21"/>
          <a:stretch>
            <a:fillRect/>
          </a:stretch>
        </p:blipFill>
        <p:spPr>
          <a:xfrm>
            <a:off x="9139812" y="4967477"/>
            <a:ext cx="2300422" cy="1494586"/>
          </a:xfrm>
          <a:prstGeom prst="rect">
            <a:avLst/>
          </a:prstGeom>
        </p:spPr>
      </p:pic>
      <p:pic>
        <p:nvPicPr>
          <p:cNvPr id="42" name="Picture 41"/>
          <p:cNvPicPr>
            <a:picLocks noChangeAspect="1"/>
          </p:cNvPicPr>
          <p:nvPr/>
        </p:nvPicPr>
        <p:blipFill>
          <a:blip r:embed="rId22"/>
          <a:stretch>
            <a:fillRect/>
          </a:stretch>
        </p:blipFill>
        <p:spPr>
          <a:xfrm>
            <a:off x="9667700" y="4343986"/>
            <a:ext cx="1244646" cy="1788283"/>
          </a:xfrm>
          <a:prstGeom prst="rect">
            <a:avLst/>
          </a:prstGeom>
        </p:spPr>
      </p:pic>
      <p:pic>
        <p:nvPicPr>
          <p:cNvPr id="43" name="Picture 42"/>
          <p:cNvPicPr>
            <a:picLocks noChangeAspect="1"/>
          </p:cNvPicPr>
          <p:nvPr/>
        </p:nvPicPr>
        <p:blipFill>
          <a:blip r:embed="rId23"/>
          <a:stretch>
            <a:fillRect/>
          </a:stretch>
        </p:blipFill>
        <p:spPr>
          <a:xfrm>
            <a:off x="9487890" y="6189149"/>
            <a:ext cx="701743" cy="462687"/>
          </a:xfrm>
          <a:prstGeom prst="rect">
            <a:avLst/>
          </a:prstGeom>
        </p:spPr>
      </p:pic>
      <p:pic>
        <p:nvPicPr>
          <p:cNvPr id="7" name="Picture 6"/>
          <p:cNvPicPr>
            <a:picLocks noChangeAspect="1"/>
          </p:cNvPicPr>
          <p:nvPr/>
        </p:nvPicPr>
        <p:blipFill>
          <a:blip r:embed="rId24"/>
          <a:stretch>
            <a:fillRect/>
          </a:stretch>
        </p:blipFill>
        <p:spPr>
          <a:xfrm>
            <a:off x="5152966" y="1068721"/>
            <a:ext cx="2426486" cy="3581560"/>
          </a:xfrm>
          <a:prstGeom prst="rect">
            <a:avLst/>
          </a:prstGeom>
        </p:spPr>
      </p:pic>
      <p:pic>
        <p:nvPicPr>
          <p:cNvPr id="14" name="Picture 13"/>
          <p:cNvPicPr>
            <a:picLocks noChangeAspect="1"/>
          </p:cNvPicPr>
          <p:nvPr/>
        </p:nvPicPr>
        <p:blipFill>
          <a:blip r:embed="rId25"/>
          <a:stretch>
            <a:fillRect/>
          </a:stretch>
        </p:blipFill>
        <p:spPr>
          <a:xfrm>
            <a:off x="9066303" y="2971394"/>
            <a:ext cx="1414964" cy="911867"/>
          </a:xfrm>
          <a:prstGeom prst="rect">
            <a:avLst/>
          </a:prstGeom>
        </p:spPr>
      </p:pic>
      <p:pic>
        <p:nvPicPr>
          <p:cNvPr id="15" name="Picture 14"/>
          <p:cNvPicPr>
            <a:picLocks noChangeAspect="1"/>
          </p:cNvPicPr>
          <p:nvPr/>
        </p:nvPicPr>
        <p:blipFill>
          <a:blip r:embed="rId26"/>
          <a:stretch>
            <a:fillRect/>
          </a:stretch>
        </p:blipFill>
        <p:spPr>
          <a:xfrm>
            <a:off x="9993406" y="3579530"/>
            <a:ext cx="1991442" cy="1765849"/>
          </a:xfrm>
          <a:prstGeom prst="rect">
            <a:avLst/>
          </a:prstGeom>
        </p:spPr>
      </p:pic>
      <p:grpSp>
        <p:nvGrpSpPr>
          <p:cNvPr id="51" name="Group 50"/>
          <p:cNvGrpSpPr/>
          <p:nvPr/>
        </p:nvGrpSpPr>
        <p:grpSpPr>
          <a:xfrm>
            <a:off x="9785272" y="-77610"/>
            <a:ext cx="934208" cy="1104063"/>
            <a:chOff x="9827324" y="-40038"/>
            <a:chExt cx="934789" cy="1104751"/>
          </a:xfrm>
        </p:grpSpPr>
        <p:pic>
          <p:nvPicPr>
            <p:cNvPr id="52" name="Picture 51"/>
            <p:cNvPicPr>
              <a:picLocks noChangeAspect="1"/>
            </p:cNvPicPr>
            <p:nvPr/>
          </p:nvPicPr>
          <p:blipFill>
            <a:blip r:embed="rId13"/>
            <a:stretch>
              <a:fillRect/>
            </a:stretch>
          </p:blipFill>
          <p:spPr>
            <a:xfrm>
              <a:off x="9827324" y="-40038"/>
              <a:ext cx="934789" cy="1104751"/>
            </a:xfrm>
            <a:prstGeom prst="rect">
              <a:avLst/>
            </a:prstGeom>
          </p:spPr>
        </p:pic>
        <p:pic>
          <p:nvPicPr>
            <p:cNvPr id="53" name="Picture 52"/>
            <p:cNvPicPr>
              <a:picLocks noChangeAspect="1"/>
            </p:cNvPicPr>
            <p:nvPr/>
          </p:nvPicPr>
          <p:blipFill>
            <a:blip r:embed="rId27"/>
            <a:stretch>
              <a:fillRect/>
            </a:stretch>
          </p:blipFill>
          <p:spPr>
            <a:xfrm>
              <a:off x="10368710" y="254515"/>
              <a:ext cx="147937" cy="295874"/>
            </a:xfrm>
            <a:prstGeom prst="rect">
              <a:avLst/>
            </a:prstGeom>
          </p:spPr>
        </p:pic>
      </p:grpSp>
      <p:sp>
        <p:nvSpPr>
          <p:cNvPr id="34" name="TextBox 33"/>
          <p:cNvSpPr txBox="1"/>
          <p:nvPr/>
        </p:nvSpPr>
        <p:spPr>
          <a:xfrm rot="2035382">
            <a:off x="4954488" y="4105451"/>
            <a:ext cx="2385048" cy="953513"/>
          </a:xfrm>
          <a:prstGeom prst="rect">
            <a:avLst/>
          </a:prstGeom>
          <a:noFill/>
        </p:spPr>
        <p:txBody>
          <a:bodyPr wrap="square" rtlCol="0">
            <a:spAutoFit/>
          </a:bodyPr>
          <a:lstStyle/>
          <a:p>
            <a:pPr defTabSz="913851"/>
            <a:r>
              <a:rPr lang="en-US" sz="2798" dirty="0">
                <a:solidFill>
                  <a:srgbClr val="FFFFFF"/>
                </a:solidFill>
                <a:latin typeface="Segoe UI" panose="020B0502040204020203" pitchFamily="34" charset="0"/>
                <a:cs typeface="Segoe UI" panose="020B0502040204020203" pitchFamily="34" charset="0"/>
              </a:rPr>
              <a:t>Web App</a:t>
            </a:r>
          </a:p>
          <a:p>
            <a:pPr defTabSz="913851"/>
            <a:endParaRPr lang="en-US" sz="2798" dirty="0">
              <a:solidFill>
                <a:srgbClr val="FFFFFF"/>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76490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Azure Web Apps</a:t>
            </a:r>
            <a:endParaRPr lang="de-DE" dirty="0"/>
          </a:p>
        </p:txBody>
      </p:sp>
      <p:sp>
        <p:nvSpPr>
          <p:cNvPr id="3" name="Text Placeholder 2"/>
          <p:cNvSpPr>
            <a:spLocks noGrp="1"/>
          </p:cNvSpPr>
          <p:nvPr>
            <p:ph type="body" sz="quarter" idx="10"/>
          </p:nvPr>
        </p:nvSpPr>
        <p:spPr/>
        <p:txBody>
          <a:bodyPr/>
          <a:lstStyle/>
          <a:p>
            <a:r>
              <a:rPr lang="de-DE" dirty="0" err="1" smtClean="0"/>
              <a:t>WebJobs</a:t>
            </a:r>
            <a:r>
              <a:rPr lang="de-DE" dirty="0" smtClean="0"/>
              <a:t> SDK</a:t>
            </a:r>
            <a:endParaRPr lang="de-DE" dirty="0"/>
          </a:p>
        </p:txBody>
      </p:sp>
    </p:spTree>
    <p:custDataLst>
      <p:tags r:id="rId1"/>
    </p:custDataLst>
    <p:extLst>
      <p:ext uri="{BB962C8B-B14F-4D97-AF65-F5344CB8AC3E}">
        <p14:creationId xmlns:p14="http://schemas.microsoft.com/office/powerpoint/2010/main" val="18801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Anatomie einer Web App</a:t>
            </a:r>
            <a:endParaRPr lang="de-DE" dirty="0"/>
          </a:p>
        </p:txBody>
      </p:sp>
      <p:sp>
        <p:nvSpPr>
          <p:cNvPr id="3" name="Rectangle 2"/>
          <p:cNvSpPr/>
          <p:nvPr/>
        </p:nvSpPr>
        <p:spPr bwMode="auto">
          <a:xfrm>
            <a:off x="552939" y="5114882"/>
            <a:ext cx="11086122" cy="761824"/>
          </a:xfrm>
          <a:prstGeom prst="rect">
            <a:avLst/>
          </a:prstGeom>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Azure Web Site</a:t>
            </a:r>
          </a:p>
        </p:txBody>
      </p:sp>
      <p:sp>
        <p:nvSpPr>
          <p:cNvPr id="4" name="Rectangle 3"/>
          <p:cNvSpPr/>
          <p:nvPr/>
        </p:nvSpPr>
        <p:spPr bwMode="auto">
          <a:xfrm>
            <a:off x="552939" y="2146670"/>
            <a:ext cx="3027835" cy="2892031"/>
          </a:xfrm>
          <a:prstGeom prst="rect">
            <a:avLst/>
          </a:prstGeom>
          <a:solidFill>
            <a:schemeClr val="accent1">
              <a:lumMod val="60000"/>
              <a:lumOff val="40000"/>
            </a:schemeClr>
          </a:solidFill>
          <a:ln>
            <a:no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User Site</a:t>
            </a:r>
          </a:p>
        </p:txBody>
      </p:sp>
      <p:sp>
        <p:nvSpPr>
          <p:cNvPr id="6" name="Rectangle 5"/>
          <p:cNvSpPr/>
          <p:nvPr/>
        </p:nvSpPr>
        <p:spPr bwMode="auto">
          <a:xfrm>
            <a:off x="3648567" y="4124511"/>
            <a:ext cx="4008718" cy="914188"/>
          </a:xfrm>
          <a:prstGeom prst="rect">
            <a:avLst/>
          </a:prstGeom>
          <a:solidFill>
            <a:schemeClr val="accent1">
              <a:lumMod val="5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Pre-installed</a:t>
            </a:r>
          </a:p>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Site Extensions</a:t>
            </a:r>
          </a:p>
        </p:txBody>
      </p:sp>
      <p:sp>
        <p:nvSpPr>
          <p:cNvPr id="7" name="Rectangle 6"/>
          <p:cNvSpPr/>
          <p:nvPr/>
        </p:nvSpPr>
        <p:spPr bwMode="auto">
          <a:xfrm>
            <a:off x="3648567" y="3134140"/>
            <a:ext cx="1892392" cy="914188"/>
          </a:xfrm>
          <a:prstGeom prst="rect">
            <a:avLst/>
          </a:prstGeom>
          <a:solidFill>
            <a:schemeClr val="accent4"/>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“Kudu”</a:t>
            </a:r>
          </a:p>
        </p:txBody>
      </p:sp>
      <p:sp>
        <p:nvSpPr>
          <p:cNvPr id="8" name="Rectangle 7"/>
          <p:cNvSpPr/>
          <p:nvPr/>
        </p:nvSpPr>
        <p:spPr bwMode="auto">
          <a:xfrm>
            <a:off x="3648567" y="2146670"/>
            <a:ext cx="1892392" cy="914188"/>
          </a:xfrm>
          <a:prstGeom prst="rect">
            <a:avLst/>
          </a:prstGeom>
          <a:solidFill>
            <a:schemeClr val="accent4"/>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“Monaco”</a:t>
            </a:r>
          </a:p>
        </p:txBody>
      </p:sp>
      <p:sp>
        <p:nvSpPr>
          <p:cNvPr id="9" name="Rectangle 8"/>
          <p:cNvSpPr/>
          <p:nvPr/>
        </p:nvSpPr>
        <p:spPr bwMode="auto">
          <a:xfrm>
            <a:off x="5620926" y="3134140"/>
            <a:ext cx="2036359" cy="914188"/>
          </a:xfrm>
          <a:prstGeom prst="rect">
            <a:avLst/>
          </a:prstGeom>
          <a:solidFill>
            <a:schemeClr val="accent4"/>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WebJobs</a:t>
            </a:r>
          </a:p>
        </p:txBody>
      </p:sp>
      <p:sp>
        <p:nvSpPr>
          <p:cNvPr id="10" name="Rectangle 9"/>
          <p:cNvSpPr/>
          <p:nvPr/>
        </p:nvSpPr>
        <p:spPr bwMode="auto">
          <a:xfrm>
            <a:off x="5620926" y="2146669"/>
            <a:ext cx="2036359" cy="911288"/>
          </a:xfrm>
          <a:prstGeom prst="rect">
            <a:avLst/>
          </a:prstGeom>
          <a:solidFill>
            <a:schemeClr val="accent4"/>
          </a:solidFill>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Segoe UI Light"/>
                <a:ea typeface="Segoe UI" pitchFamily="34" charset="0"/>
                <a:cs typeface="Segoe UI" pitchFamily="34" charset="0"/>
              </a:rPr>
              <a:t>WebDeploy</a:t>
            </a:r>
            <a:endParaRPr lang="en-US" sz="24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1" name="Rectangle 10"/>
          <p:cNvSpPr/>
          <p:nvPr/>
        </p:nvSpPr>
        <p:spPr bwMode="auto">
          <a:xfrm>
            <a:off x="7725077" y="4124512"/>
            <a:ext cx="3914256" cy="911288"/>
          </a:xfrm>
          <a:prstGeom prst="rect">
            <a:avLst/>
          </a:prstGeom>
          <a:solidFill>
            <a:schemeClr val="accent1">
              <a:lumMod val="5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“Bring your own”</a:t>
            </a:r>
          </a:p>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Site Extensions</a:t>
            </a:r>
          </a:p>
        </p:txBody>
      </p:sp>
      <p:sp>
        <p:nvSpPr>
          <p:cNvPr id="12" name="Rectangle 11"/>
          <p:cNvSpPr/>
          <p:nvPr/>
        </p:nvSpPr>
        <p:spPr bwMode="auto">
          <a:xfrm>
            <a:off x="7737252" y="2149570"/>
            <a:ext cx="1816202" cy="1892958"/>
          </a:xfrm>
          <a:prstGeom prst="rect">
            <a:avLst/>
          </a:prstGeom>
          <a:solidFill>
            <a:schemeClr val="accent4"/>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Upload to site</a:t>
            </a:r>
          </a:p>
        </p:txBody>
      </p:sp>
      <p:sp>
        <p:nvSpPr>
          <p:cNvPr id="13" name="Rectangle 12"/>
          <p:cNvSpPr/>
          <p:nvPr/>
        </p:nvSpPr>
        <p:spPr bwMode="auto">
          <a:xfrm>
            <a:off x="9633421" y="2149570"/>
            <a:ext cx="2005640" cy="1898758"/>
          </a:xfrm>
          <a:prstGeom prst="rect">
            <a:avLst/>
          </a:prstGeom>
          <a:solidFill>
            <a:schemeClr val="accent4"/>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horz" wrap="square" lIns="182838" tIns="146270" rIns="182838" bIns="146270" numCol="1" spcCol="0" rtlCol="0" fromWordArt="0" anchor="ctr" anchorCtr="1"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86"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Install from gallery</a:t>
            </a:r>
          </a:p>
        </p:txBody>
      </p:sp>
      <p:sp>
        <p:nvSpPr>
          <p:cNvPr id="14" name="TextBox 13"/>
          <p:cNvSpPr txBox="1"/>
          <p:nvPr/>
        </p:nvSpPr>
        <p:spPr>
          <a:xfrm>
            <a:off x="485148" y="1302434"/>
            <a:ext cx="3163418" cy="627719"/>
          </a:xfrm>
          <a:prstGeom prst="rect">
            <a:avLst/>
          </a:prstGeom>
          <a:noFill/>
        </p:spPr>
        <p:txBody>
          <a:bodyPr wrap="square" lIns="182838" tIns="146270" rIns="182838" bIns="14627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55">
              <a:lnSpc>
                <a:spcPct val="90000"/>
              </a:lnSpc>
              <a:spcAft>
                <a:spcPts val="600"/>
              </a:spcAft>
            </a:pPr>
            <a:r>
              <a:rPr lang="en-US" sz="2400" dirty="0">
                <a:solidFill>
                  <a:srgbClr val="FFFFFF"/>
                </a:solidFill>
                <a:latin typeface="Segoe UI Light"/>
              </a:rPr>
              <a:t>foo.azurewebsites.net</a:t>
            </a:r>
          </a:p>
        </p:txBody>
      </p:sp>
      <p:sp>
        <p:nvSpPr>
          <p:cNvPr id="15" name="TextBox 14"/>
          <p:cNvSpPr txBox="1"/>
          <p:nvPr/>
        </p:nvSpPr>
        <p:spPr>
          <a:xfrm>
            <a:off x="3648566" y="1302434"/>
            <a:ext cx="7973859" cy="627719"/>
          </a:xfrm>
          <a:prstGeom prst="rect">
            <a:avLst/>
          </a:prstGeom>
          <a:noFill/>
        </p:spPr>
        <p:txBody>
          <a:bodyPr wrap="square" lIns="182838" tIns="146270" rIns="182838" bIns="14627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55">
              <a:lnSpc>
                <a:spcPct val="90000"/>
              </a:lnSpc>
              <a:spcAft>
                <a:spcPts val="600"/>
              </a:spcAft>
            </a:pPr>
            <a:r>
              <a:rPr lang="en-US" sz="2400" dirty="0">
                <a:solidFill>
                  <a:srgbClr val="FFFFFF"/>
                </a:solidFill>
                <a:latin typeface="Segoe UI Light"/>
              </a:rPr>
              <a:t>foo.</a:t>
            </a:r>
            <a:r>
              <a:rPr lang="en-US" sz="2400" b="1" dirty="0">
                <a:solidFill>
                  <a:srgbClr val="FFFFFF"/>
                </a:solidFill>
                <a:latin typeface="Segoe UI Semibold" panose="020B0702040204020203" pitchFamily="34" charset="0"/>
                <a:cs typeface="Segoe UI Semibold" panose="020B0702040204020203" pitchFamily="34" charset="0"/>
              </a:rPr>
              <a:t>scm</a:t>
            </a:r>
            <a:r>
              <a:rPr lang="en-US" sz="2400" dirty="0">
                <a:solidFill>
                  <a:srgbClr val="FFFFFF"/>
                </a:solidFill>
                <a:latin typeface="Segoe UI Light"/>
              </a:rPr>
              <a:t>.azurewebsites.net</a:t>
            </a:r>
          </a:p>
        </p:txBody>
      </p:sp>
    </p:spTree>
    <p:custDataLst>
      <p:tags r:id="rId1"/>
    </p:custDataLst>
    <p:extLst>
      <p:ext uri="{BB962C8B-B14F-4D97-AF65-F5344CB8AC3E}">
        <p14:creationId xmlns:p14="http://schemas.microsoft.com/office/powerpoint/2010/main" val="42057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Azure Web Apps</a:t>
            </a:r>
            <a:endParaRPr lang="de-DE" dirty="0"/>
          </a:p>
        </p:txBody>
      </p:sp>
      <p:sp>
        <p:nvSpPr>
          <p:cNvPr id="4" name="Text Placeholder 3"/>
          <p:cNvSpPr>
            <a:spLocks noGrp="1"/>
          </p:cNvSpPr>
          <p:nvPr>
            <p:ph type="body" sz="quarter" idx="10"/>
          </p:nvPr>
        </p:nvSpPr>
        <p:spPr/>
        <p:txBody>
          <a:bodyPr/>
          <a:lstStyle/>
          <a:p>
            <a:r>
              <a:rPr lang="de-DE" dirty="0" smtClean="0"/>
              <a:t>Kudu</a:t>
            </a:r>
            <a:endParaRPr lang="de-DE" dirty="0"/>
          </a:p>
        </p:txBody>
      </p:sp>
    </p:spTree>
    <p:custDataLst>
      <p:tags r:id="rId1"/>
    </p:custDataLst>
    <p:extLst>
      <p:ext uri="{BB962C8B-B14F-4D97-AF65-F5344CB8AC3E}">
        <p14:creationId xmlns:p14="http://schemas.microsoft.com/office/powerpoint/2010/main" val="99354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Migration bestehender Web-Anwendungen</a:t>
            </a:r>
            <a:endParaRPr lang="de-DE" dirty="0"/>
          </a:p>
        </p:txBody>
      </p:sp>
      <p:sp>
        <p:nvSpPr>
          <p:cNvPr id="5" name="Content Placeholder 4"/>
          <p:cNvSpPr>
            <a:spLocks noGrp="1"/>
          </p:cNvSpPr>
          <p:nvPr>
            <p:ph idx="1"/>
          </p:nvPr>
        </p:nvSpPr>
        <p:spPr/>
        <p:txBody>
          <a:bodyPr/>
          <a:lstStyle/>
          <a:p>
            <a:r>
              <a:rPr lang="de-DE" dirty="0" smtClean="0">
                <a:latin typeface="Segoe UI Semibold" panose="020B0702040204020203" pitchFamily="34" charset="0"/>
                <a:cs typeface="Segoe UI Semibold" panose="020B0702040204020203" pitchFamily="34" charset="0"/>
              </a:rPr>
              <a:t>Migration </a:t>
            </a:r>
            <a:r>
              <a:rPr lang="de-DE" dirty="0" err="1" smtClean="0">
                <a:latin typeface="Segoe UI Semibold" panose="020B0702040204020203" pitchFamily="34" charset="0"/>
                <a:cs typeface="Segoe UI Semibold" panose="020B0702040204020203" pitchFamily="34" charset="0"/>
              </a:rPr>
              <a:t>Assistant</a:t>
            </a:r>
            <a:r>
              <a:rPr lang="de-DE" dirty="0">
                <a:latin typeface="Segoe UI Semibold" panose="020B0702040204020203" pitchFamily="34" charset="0"/>
                <a:cs typeface="Segoe UI Semibold" panose="020B0702040204020203" pitchFamily="34" charset="0"/>
              </a:rPr>
              <a:t> Tool</a:t>
            </a:r>
            <a:r>
              <a:rPr lang="de-DE" dirty="0"/>
              <a:t/>
            </a:r>
            <a:br>
              <a:rPr lang="de-DE" dirty="0"/>
            </a:br>
            <a:r>
              <a:rPr lang="de-DE" sz="2000" dirty="0">
                <a:hlinkClick r:id="rId3"/>
              </a:rPr>
              <a:t>https://www.movemetothecloud.net/</a:t>
            </a:r>
            <a:r>
              <a:rPr lang="de-DE" sz="2000" dirty="0"/>
              <a:t> </a:t>
            </a:r>
            <a:endParaRPr lang="de-DE" dirty="0" smtClean="0"/>
          </a:p>
          <a:p>
            <a:r>
              <a:rPr lang="de-DE" dirty="0" err="1">
                <a:latin typeface="Segoe UI Semibold" panose="020B0702040204020203" pitchFamily="34" charset="0"/>
                <a:cs typeface="Segoe UI Semibold" panose="020B0702040204020203" pitchFamily="34" charset="0"/>
              </a:rPr>
              <a:t>How-To</a:t>
            </a:r>
            <a:r>
              <a:rPr lang="de-DE" dirty="0">
                <a:latin typeface="Segoe UI Semibold" panose="020B0702040204020203" pitchFamily="34" charset="0"/>
                <a:cs typeface="Segoe UI Semibold" panose="020B0702040204020203" pitchFamily="34" charset="0"/>
              </a:rPr>
              <a:t> </a:t>
            </a:r>
            <a:r>
              <a:rPr lang="de-DE" dirty="0" smtClean="0">
                <a:latin typeface="Segoe UI Semibold" panose="020B0702040204020203" pitchFamily="34" charset="0"/>
                <a:cs typeface="Segoe UI Semibold" panose="020B0702040204020203" pitchFamily="34" charset="0"/>
              </a:rPr>
              <a:t>Guide</a:t>
            </a:r>
            <a:r>
              <a:rPr lang="de-DE" dirty="0"/>
              <a:t/>
            </a:r>
            <a:br>
              <a:rPr lang="de-DE" dirty="0"/>
            </a:br>
            <a:r>
              <a:rPr lang="de-DE" sz="2000" dirty="0">
                <a:hlinkClick r:id="rId4"/>
              </a:rPr>
              <a:t>http://azure.microsoft.com/en-us/documentation/articles/web-sites-migration-from-iis-server</a:t>
            </a:r>
            <a:r>
              <a:rPr lang="de-DE" sz="2000" dirty="0"/>
              <a:t> </a:t>
            </a:r>
          </a:p>
        </p:txBody>
      </p:sp>
    </p:spTree>
    <p:custDataLst>
      <p:tags r:id="rId1"/>
    </p:custDataLst>
    <p:extLst>
      <p:ext uri="{BB962C8B-B14F-4D97-AF65-F5344CB8AC3E}">
        <p14:creationId xmlns:p14="http://schemas.microsoft.com/office/powerpoint/2010/main" val="17522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Azure Web Apps</a:t>
            </a:r>
            <a:endParaRPr lang="de-DE" dirty="0"/>
          </a:p>
        </p:txBody>
      </p:sp>
      <p:sp>
        <p:nvSpPr>
          <p:cNvPr id="3" name="Text Placeholder 2"/>
          <p:cNvSpPr>
            <a:spLocks noGrp="1"/>
          </p:cNvSpPr>
          <p:nvPr>
            <p:ph type="body" sz="quarter" idx="10"/>
          </p:nvPr>
        </p:nvSpPr>
        <p:spPr/>
        <p:txBody>
          <a:bodyPr/>
          <a:lstStyle/>
          <a:p>
            <a:r>
              <a:rPr lang="de-DE" dirty="0" smtClean="0"/>
              <a:t>Migration bestehender IIS-Websites</a:t>
            </a:r>
            <a:endParaRPr lang="de-DE" dirty="0"/>
          </a:p>
        </p:txBody>
      </p:sp>
    </p:spTree>
    <p:custDataLst>
      <p:tags r:id="rId1"/>
    </p:custDataLst>
    <p:extLst>
      <p:ext uri="{BB962C8B-B14F-4D97-AF65-F5344CB8AC3E}">
        <p14:creationId xmlns:p14="http://schemas.microsoft.com/office/powerpoint/2010/main" val="186390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Fazit</a:t>
            </a:r>
            <a:endParaRPr lang="de-DE" dirty="0"/>
          </a:p>
        </p:txBody>
      </p:sp>
      <p:sp>
        <p:nvSpPr>
          <p:cNvPr id="4" name="Content Placeholder 3"/>
          <p:cNvSpPr>
            <a:spLocks noGrp="1"/>
          </p:cNvSpPr>
          <p:nvPr>
            <p:ph idx="1"/>
          </p:nvPr>
        </p:nvSpPr>
        <p:spPr/>
        <p:txBody>
          <a:bodyPr/>
          <a:lstStyle/>
          <a:p>
            <a:r>
              <a:rPr lang="de-DE" dirty="0" smtClean="0"/>
              <a:t>Web Apps -&gt; Hosting von Web Anwendungen</a:t>
            </a:r>
          </a:p>
          <a:p>
            <a:r>
              <a:rPr lang="de-DE" dirty="0" smtClean="0"/>
              <a:t>Entwicklung und Deployment bspw. aus Visual Studio heraus</a:t>
            </a:r>
          </a:p>
          <a:p>
            <a:r>
              <a:rPr lang="de-DE" dirty="0" smtClean="0"/>
              <a:t>Unterstützung verschiedener Deployment- und Betriebsaspekte</a:t>
            </a:r>
          </a:p>
          <a:p>
            <a:pPr lvl="1"/>
            <a:r>
              <a:rPr lang="de-DE" dirty="0"/>
              <a:t>Integration mit </a:t>
            </a:r>
            <a:r>
              <a:rPr lang="de-DE" dirty="0" smtClean="0"/>
              <a:t>Quellcode-Verwaltungen</a:t>
            </a:r>
            <a:endParaRPr lang="de-DE" dirty="0"/>
          </a:p>
          <a:p>
            <a:pPr lvl="1"/>
            <a:r>
              <a:rPr lang="de-DE" dirty="0" smtClean="0"/>
              <a:t>(Auto-)Skalierung</a:t>
            </a:r>
          </a:p>
          <a:p>
            <a:pPr lvl="1"/>
            <a:r>
              <a:rPr lang="de-DE" dirty="0" err="1" smtClean="0"/>
              <a:t>Staging</a:t>
            </a:r>
            <a:r>
              <a:rPr lang="de-DE" dirty="0" smtClean="0"/>
              <a:t> Umgebungen</a:t>
            </a:r>
          </a:p>
          <a:p>
            <a:pPr lvl="1"/>
            <a:r>
              <a:rPr lang="de-DE" dirty="0" smtClean="0"/>
              <a:t>Remote Debugging</a:t>
            </a:r>
          </a:p>
          <a:p>
            <a:pPr lvl="1"/>
            <a:r>
              <a:rPr lang="de-DE" dirty="0" smtClean="0"/>
              <a:t>Zugriff auf die Umgebung via Kudu</a:t>
            </a:r>
          </a:p>
          <a:p>
            <a:r>
              <a:rPr lang="de-DE" dirty="0" err="1" smtClean="0"/>
              <a:t>WebJobs</a:t>
            </a:r>
            <a:r>
              <a:rPr lang="de-DE" dirty="0" smtClean="0"/>
              <a:t> für Hintergrundprozesse</a:t>
            </a:r>
          </a:p>
          <a:p>
            <a:r>
              <a:rPr lang="de-DE" dirty="0" smtClean="0"/>
              <a:t>Migration bestehender Web-Anwendungen möglich</a:t>
            </a:r>
          </a:p>
          <a:p>
            <a:pPr lvl="1"/>
            <a:endParaRPr lang="de-DE" dirty="0" smtClean="0"/>
          </a:p>
          <a:p>
            <a:endParaRPr lang="de-DE" dirty="0"/>
          </a:p>
        </p:txBody>
      </p:sp>
    </p:spTree>
    <p:custDataLst>
      <p:tags r:id="rId1"/>
    </p:custDataLst>
    <p:extLst>
      <p:ext uri="{BB962C8B-B14F-4D97-AF65-F5344CB8AC3E}">
        <p14:creationId xmlns:p14="http://schemas.microsoft.com/office/powerpoint/2010/main" val="15388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Mobile Apps</a:t>
            </a:r>
            <a:endParaRPr lang="en-US" dirty="0"/>
          </a:p>
        </p:txBody>
      </p:sp>
    </p:spTree>
    <p:custDataLst>
      <p:tags r:id="rId1"/>
    </p:custDataLst>
    <p:extLst>
      <p:ext uri="{BB962C8B-B14F-4D97-AF65-F5344CB8AC3E}">
        <p14:creationId xmlns:p14="http://schemas.microsoft.com/office/powerpoint/2010/main" val="2460653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5"/>
          <p:cNvSpPr>
            <a:spLocks noEditPoints="1"/>
          </p:cNvSpPr>
          <p:nvPr/>
        </p:nvSpPr>
        <p:spPr bwMode="auto">
          <a:xfrm>
            <a:off x="2109058" y="1483765"/>
            <a:ext cx="7423237" cy="4167334"/>
          </a:xfrm>
          <a:custGeom>
            <a:avLst/>
            <a:gdLst>
              <a:gd name="T0" fmla="*/ 985 w 1283"/>
              <a:gd name="T1" fmla="*/ 96 h 719"/>
              <a:gd name="T2" fmla="*/ 670 w 1283"/>
              <a:gd name="T3" fmla="*/ 523 h 719"/>
              <a:gd name="T4" fmla="*/ 663 w 1283"/>
              <a:gd name="T5" fmla="*/ 155 h 719"/>
              <a:gd name="T6" fmla="*/ 1044 w 1283"/>
              <a:gd name="T7" fmla="*/ 127 h 719"/>
              <a:gd name="T8" fmla="*/ 647 w 1283"/>
              <a:gd name="T9" fmla="*/ 414 h 719"/>
              <a:gd name="T10" fmla="*/ 1092 w 1283"/>
              <a:gd name="T11" fmla="*/ 468 h 719"/>
              <a:gd name="T12" fmla="*/ 949 w 1283"/>
              <a:gd name="T13" fmla="*/ 291 h 719"/>
              <a:gd name="T14" fmla="*/ 643 w 1283"/>
              <a:gd name="T15" fmla="*/ 196 h 719"/>
              <a:gd name="T16" fmla="*/ 602 w 1283"/>
              <a:gd name="T17" fmla="*/ 223 h 719"/>
              <a:gd name="T18" fmla="*/ 742 w 1283"/>
              <a:gd name="T19" fmla="*/ 141 h 719"/>
              <a:gd name="T20" fmla="*/ 638 w 1283"/>
              <a:gd name="T21" fmla="*/ 418 h 719"/>
              <a:gd name="T22" fmla="*/ 1006 w 1283"/>
              <a:gd name="T23" fmla="*/ 328 h 719"/>
              <a:gd name="T24" fmla="*/ 842 w 1283"/>
              <a:gd name="T25" fmla="*/ 273 h 719"/>
              <a:gd name="T26" fmla="*/ 781 w 1283"/>
              <a:gd name="T27" fmla="*/ 350 h 719"/>
              <a:gd name="T28" fmla="*/ 1131 w 1283"/>
              <a:gd name="T29" fmla="*/ 127 h 719"/>
              <a:gd name="T30" fmla="*/ 652 w 1283"/>
              <a:gd name="T31" fmla="*/ 364 h 719"/>
              <a:gd name="T32" fmla="*/ 720 w 1283"/>
              <a:gd name="T33" fmla="*/ 409 h 719"/>
              <a:gd name="T34" fmla="*/ 856 w 1283"/>
              <a:gd name="T35" fmla="*/ 246 h 719"/>
              <a:gd name="T36" fmla="*/ 774 w 1283"/>
              <a:gd name="T37" fmla="*/ 255 h 719"/>
              <a:gd name="T38" fmla="*/ 615 w 1283"/>
              <a:gd name="T39" fmla="*/ 332 h 719"/>
              <a:gd name="T40" fmla="*/ 686 w 1283"/>
              <a:gd name="T41" fmla="*/ 378 h 719"/>
              <a:gd name="T42" fmla="*/ 731 w 1283"/>
              <a:gd name="T43" fmla="*/ 237 h 719"/>
              <a:gd name="T44" fmla="*/ 711 w 1283"/>
              <a:gd name="T45" fmla="*/ 332 h 719"/>
              <a:gd name="T46" fmla="*/ 1094 w 1283"/>
              <a:gd name="T47" fmla="*/ 478 h 719"/>
              <a:gd name="T48" fmla="*/ 1051 w 1283"/>
              <a:gd name="T49" fmla="*/ 387 h 719"/>
              <a:gd name="T50" fmla="*/ 767 w 1283"/>
              <a:gd name="T51" fmla="*/ 177 h 719"/>
              <a:gd name="T52" fmla="*/ 972 w 1283"/>
              <a:gd name="T53" fmla="*/ 132 h 719"/>
              <a:gd name="T54" fmla="*/ 994 w 1283"/>
              <a:gd name="T55" fmla="*/ 237 h 719"/>
              <a:gd name="T56" fmla="*/ 897 w 1283"/>
              <a:gd name="T57" fmla="*/ 255 h 719"/>
              <a:gd name="T58" fmla="*/ 988 w 1283"/>
              <a:gd name="T59" fmla="*/ 168 h 719"/>
              <a:gd name="T60" fmla="*/ 958 w 1283"/>
              <a:gd name="T61" fmla="*/ 268 h 719"/>
              <a:gd name="T62" fmla="*/ 475 w 1283"/>
              <a:gd name="T63" fmla="*/ 82 h 719"/>
              <a:gd name="T64" fmla="*/ 318 w 1283"/>
              <a:gd name="T65" fmla="*/ 450 h 719"/>
              <a:gd name="T66" fmla="*/ 198 w 1283"/>
              <a:gd name="T67" fmla="*/ 32 h 719"/>
              <a:gd name="T68" fmla="*/ 386 w 1283"/>
              <a:gd name="T69" fmla="*/ 23 h 719"/>
              <a:gd name="T70" fmla="*/ 422 w 1283"/>
              <a:gd name="T71" fmla="*/ 46 h 719"/>
              <a:gd name="T72" fmla="*/ 352 w 1283"/>
              <a:gd name="T73" fmla="*/ 600 h 719"/>
              <a:gd name="T74" fmla="*/ 168 w 1283"/>
              <a:gd name="T75" fmla="*/ 259 h 719"/>
              <a:gd name="T76" fmla="*/ 250 w 1283"/>
              <a:gd name="T77" fmla="*/ 96 h 719"/>
              <a:gd name="T78" fmla="*/ 801 w 1283"/>
              <a:gd name="T79" fmla="*/ 355 h 719"/>
              <a:gd name="T80" fmla="*/ 629 w 1283"/>
              <a:gd name="T81" fmla="*/ 414 h 719"/>
              <a:gd name="T82" fmla="*/ 1169 w 1283"/>
              <a:gd name="T83" fmla="*/ 191 h 719"/>
              <a:gd name="T84" fmla="*/ 988 w 1283"/>
              <a:gd name="T85" fmla="*/ 441 h 719"/>
              <a:gd name="T86" fmla="*/ 91 w 1283"/>
              <a:gd name="T87" fmla="*/ 155 h 719"/>
              <a:gd name="T88" fmla="*/ 59 w 1283"/>
              <a:gd name="T89" fmla="*/ 105 h 719"/>
              <a:gd name="T90" fmla="*/ 447 w 1283"/>
              <a:gd name="T91" fmla="*/ 546 h 719"/>
              <a:gd name="T92" fmla="*/ 277 w 1283"/>
              <a:gd name="T93" fmla="*/ 368 h 719"/>
              <a:gd name="T94" fmla="*/ 563 w 1283"/>
              <a:gd name="T95" fmla="*/ 314 h 719"/>
              <a:gd name="T96" fmla="*/ 722 w 1283"/>
              <a:gd name="T97" fmla="*/ 100 h 719"/>
              <a:gd name="T98" fmla="*/ 409 w 1283"/>
              <a:gd name="T99" fmla="*/ 428 h 719"/>
              <a:gd name="T100" fmla="*/ 372 w 1283"/>
              <a:gd name="T101" fmla="*/ 514 h 719"/>
              <a:gd name="T102" fmla="*/ 1133 w 1283"/>
              <a:gd name="T103" fmla="*/ 605 h 719"/>
              <a:gd name="T104" fmla="*/ 949 w 1283"/>
              <a:gd name="T105" fmla="*/ 373 h 719"/>
              <a:gd name="T106" fmla="*/ 1135 w 1283"/>
              <a:gd name="T107" fmla="*/ 96 h 719"/>
              <a:gd name="T108" fmla="*/ 1087 w 1283"/>
              <a:gd name="T109" fmla="*/ 91 h 719"/>
              <a:gd name="T110" fmla="*/ 431 w 1283"/>
              <a:gd name="T111" fmla="*/ 482 h 719"/>
              <a:gd name="T112" fmla="*/ 293 w 1283"/>
              <a:gd name="T113" fmla="*/ 223 h 719"/>
              <a:gd name="T114" fmla="*/ 184 w 1283"/>
              <a:gd name="T115" fmla="*/ 250 h 719"/>
              <a:gd name="T116" fmla="*/ 277 w 1283"/>
              <a:gd name="T117" fmla="*/ 123 h 719"/>
              <a:gd name="T118" fmla="*/ 370 w 1283"/>
              <a:gd name="T119" fmla="*/ 168 h 719"/>
              <a:gd name="T120" fmla="*/ 404 w 1283"/>
              <a:gd name="T121" fmla="*/ 482 h 719"/>
              <a:gd name="T122" fmla="*/ 184 w 1283"/>
              <a:gd name="T123" fmla="*/ 168 h 719"/>
              <a:gd name="T124" fmla="*/ 232 w 1283"/>
              <a:gd name="T125" fmla="*/ 23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3" h="719">
                <a:moveTo>
                  <a:pt x="829" y="137"/>
                </a:moveTo>
                <a:cubicBezTo>
                  <a:pt x="826" y="137"/>
                  <a:pt x="824" y="139"/>
                  <a:pt x="824" y="141"/>
                </a:cubicBezTo>
                <a:cubicBezTo>
                  <a:pt x="824" y="144"/>
                  <a:pt x="826" y="146"/>
                  <a:pt x="829" y="146"/>
                </a:cubicBezTo>
                <a:cubicBezTo>
                  <a:pt x="831" y="146"/>
                  <a:pt x="833" y="144"/>
                  <a:pt x="833" y="141"/>
                </a:cubicBezTo>
                <a:cubicBezTo>
                  <a:pt x="833" y="139"/>
                  <a:pt x="831" y="137"/>
                  <a:pt x="829" y="137"/>
                </a:cubicBezTo>
                <a:close/>
                <a:moveTo>
                  <a:pt x="783" y="141"/>
                </a:moveTo>
                <a:cubicBezTo>
                  <a:pt x="783" y="144"/>
                  <a:pt x="785" y="146"/>
                  <a:pt x="788" y="146"/>
                </a:cubicBezTo>
                <a:cubicBezTo>
                  <a:pt x="790" y="146"/>
                  <a:pt x="792" y="144"/>
                  <a:pt x="792" y="141"/>
                </a:cubicBezTo>
                <a:cubicBezTo>
                  <a:pt x="792" y="139"/>
                  <a:pt x="790" y="137"/>
                  <a:pt x="788" y="137"/>
                </a:cubicBezTo>
                <a:cubicBezTo>
                  <a:pt x="785" y="137"/>
                  <a:pt x="783" y="139"/>
                  <a:pt x="783" y="141"/>
                </a:cubicBezTo>
                <a:close/>
                <a:moveTo>
                  <a:pt x="822" y="123"/>
                </a:moveTo>
                <a:cubicBezTo>
                  <a:pt x="819" y="123"/>
                  <a:pt x="817" y="125"/>
                  <a:pt x="817" y="127"/>
                </a:cubicBezTo>
                <a:cubicBezTo>
                  <a:pt x="817" y="130"/>
                  <a:pt x="819" y="132"/>
                  <a:pt x="822" y="132"/>
                </a:cubicBezTo>
                <a:cubicBezTo>
                  <a:pt x="824" y="132"/>
                  <a:pt x="826" y="130"/>
                  <a:pt x="826" y="127"/>
                </a:cubicBezTo>
                <a:cubicBezTo>
                  <a:pt x="826" y="125"/>
                  <a:pt x="824" y="123"/>
                  <a:pt x="822" y="123"/>
                </a:cubicBezTo>
                <a:close/>
                <a:moveTo>
                  <a:pt x="815" y="109"/>
                </a:moveTo>
                <a:cubicBezTo>
                  <a:pt x="813" y="109"/>
                  <a:pt x="810" y="111"/>
                  <a:pt x="810" y="114"/>
                </a:cubicBezTo>
                <a:cubicBezTo>
                  <a:pt x="810" y="116"/>
                  <a:pt x="813" y="118"/>
                  <a:pt x="815" y="118"/>
                </a:cubicBezTo>
                <a:cubicBezTo>
                  <a:pt x="818" y="118"/>
                  <a:pt x="820" y="116"/>
                  <a:pt x="820" y="114"/>
                </a:cubicBezTo>
                <a:cubicBezTo>
                  <a:pt x="820" y="111"/>
                  <a:pt x="818" y="109"/>
                  <a:pt x="815" y="109"/>
                </a:cubicBezTo>
                <a:close/>
                <a:moveTo>
                  <a:pt x="804" y="127"/>
                </a:moveTo>
                <a:cubicBezTo>
                  <a:pt x="804" y="130"/>
                  <a:pt x="806" y="132"/>
                  <a:pt x="808" y="132"/>
                </a:cubicBezTo>
                <a:cubicBezTo>
                  <a:pt x="811" y="132"/>
                  <a:pt x="813" y="130"/>
                  <a:pt x="813" y="127"/>
                </a:cubicBezTo>
                <a:cubicBezTo>
                  <a:pt x="813" y="125"/>
                  <a:pt x="811" y="123"/>
                  <a:pt x="808" y="123"/>
                </a:cubicBezTo>
                <a:cubicBezTo>
                  <a:pt x="806" y="123"/>
                  <a:pt x="804" y="125"/>
                  <a:pt x="804" y="127"/>
                </a:cubicBezTo>
                <a:close/>
                <a:moveTo>
                  <a:pt x="801" y="109"/>
                </a:moveTo>
                <a:cubicBezTo>
                  <a:pt x="799" y="109"/>
                  <a:pt x="797" y="111"/>
                  <a:pt x="797" y="114"/>
                </a:cubicBezTo>
                <a:cubicBezTo>
                  <a:pt x="797" y="116"/>
                  <a:pt x="799" y="118"/>
                  <a:pt x="801" y="118"/>
                </a:cubicBezTo>
                <a:cubicBezTo>
                  <a:pt x="804" y="118"/>
                  <a:pt x="806" y="116"/>
                  <a:pt x="806" y="114"/>
                </a:cubicBezTo>
                <a:cubicBezTo>
                  <a:pt x="806" y="111"/>
                  <a:pt x="804" y="109"/>
                  <a:pt x="801" y="109"/>
                </a:cubicBezTo>
                <a:close/>
                <a:moveTo>
                  <a:pt x="790" y="127"/>
                </a:moveTo>
                <a:cubicBezTo>
                  <a:pt x="790" y="130"/>
                  <a:pt x="792" y="132"/>
                  <a:pt x="795" y="132"/>
                </a:cubicBezTo>
                <a:cubicBezTo>
                  <a:pt x="797" y="132"/>
                  <a:pt x="799" y="130"/>
                  <a:pt x="799" y="127"/>
                </a:cubicBezTo>
                <a:cubicBezTo>
                  <a:pt x="799" y="125"/>
                  <a:pt x="797" y="123"/>
                  <a:pt x="795" y="123"/>
                </a:cubicBezTo>
                <a:cubicBezTo>
                  <a:pt x="792" y="123"/>
                  <a:pt x="790" y="125"/>
                  <a:pt x="790" y="127"/>
                </a:cubicBezTo>
                <a:close/>
                <a:moveTo>
                  <a:pt x="860" y="141"/>
                </a:moveTo>
                <a:cubicBezTo>
                  <a:pt x="860" y="139"/>
                  <a:pt x="858" y="137"/>
                  <a:pt x="856" y="137"/>
                </a:cubicBezTo>
                <a:cubicBezTo>
                  <a:pt x="853" y="137"/>
                  <a:pt x="851" y="139"/>
                  <a:pt x="851" y="141"/>
                </a:cubicBezTo>
                <a:cubicBezTo>
                  <a:pt x="851" y="144"/>
                  <a:pt x="853" y="146"/>
                  <a:pt x="856" y="146"/>
                </a:cubicBezTo>
                <a:cubicBezTo>
                  <a:pt x="858" y="146"/>
                  <a:pt x="860" y="144"/>
                  <a:pt x="860" y="141"/>
                </a:cubicBezTo>
                <a:close/>
                <a:moveTo>
                  <a:pt x="856" y="164"/>
                </a:moveTo>
                <a:cubicBezTo>
                  <a:pt x="853" y="164"/>
                  <a:pt x="851" y="166"/>
                  <a:pt x="851" y="168"/>
                </a:cubicBezTo>
                <a:cubicBezTo>
                  <a:pt x="851" y="171"/>
                  <a:pt x="853" y="173"/>
                  <a:pt x="856" y="173"/>
                </a:cubicBezTo>
                <a:cubicBezTo>
                  <a:pt x="858" y="173"/>
                  <a:pt x="860" y="171"/>
                  <a:pt x="860" y="168"/>
                </a:cubicBezTo>
                <a:cubicBezTo>
                  <a:pt x="860" y="166"/>
                  <a:pt x="858" y="164"/>
                  <a:pt x="856" y="164"/>
                </a:cubicBezTo>
                <a:close/>
                <a:moveTo>
                  <a:pt x="863" y="177"/>
                </a:moveTo>
                <a:cubicBezTo>
                  <a:pt x="860" y="177"/>
                  <a:pt x="858" y="179"/>
                  <a:pt x="858" y="182"/>
                </a:cubicBezTo>
                <a:cubicBezTo>
                  <a:pt x="858" y="185"/>
                  <a:pt x="860" y="187"/>
                  <a:pt x="863" y="187"/>
                </a:cubicBezTo>
                <a:cubicBezTo>
                  <a:pt x="865" y="187"/>
                  <a:pt x="867" y="185"/>
                  <a:pt x="867" y="182"/>
                </a:cubicBezTo>
                <a:cubicBezTo>
                  <a:pt x="867" y="179"/>
                  <a:pt x="865" y="177"/>
                  <a:pt x="863" y="177"/>
                </a:cubicBezTo>
                <a:close/>
                <a:moveTo>
                  <a:pt x="849" y="123"/>
                </a:moveTo>
                <a:cubicBezTo>
                  <a:pt x="847" y="123"/>
                  <a:pt x="845" y="125"/>
                  <a:pt x="845" y="127"/>
                </a:cubicBezTo>
                <a:cubicBezTo>
                  <a:pt x="845" y="130"/>
                  <a:pt x="847" y="132"/>
                  <a:pt x="849" y="132"/>
                </a:cubicBezTo>
                <a:cubicBezTo>
                  <a:pt x="852" y="132"/>
                  <a:pt x="854" y="130"/>
                  <a:pt x="854" y="127"/>
                </a:cubicBezTo>
                <a:cubicBezTo>
                  <a:pt x="854" y="125"/>
                  <a:pt x="852" y="123"/>
                  <a:pt x="849" y="123"/>
                </a:cubicBezTo>
                <a:close/>
                <a:moveTo>
                  <a:pt x="831" y="155"/>
                </a:moveTo>
                <a:cubicBezTo>
                  <a:pt x="831" y="157"/>
                  <a:pt x="833" y="159"/>
                  <a:pt x="835" y="159"/>
                </a:cubicBezTo>
                <a:cubicBezTo>
                  <a:pt x="838" y="159"/>
                  <a:pt x="840" y="157"/>
                  <a:pt x="840" y="155"/>
                </a:cubicBezTo>
                <a:cubicBezTo>
                  <a:pt x="840" y="152"/>
                  <a:pt x="838" y="150"/>
                  <a:pt x="835" y="150"/>
                </a:cubicBezTo>
                <a:cubicBezTo>
                  <a:pt x="833" y="150"/>
                  <a:pt x="831" y="152"/>
                  <a:pt x="831" y="155"/>
                </a:cubicBezTo>
                <a:close/>
                <a:moveTo>
                  <a:pt x="838" y="141"/>
                </a:moveTo>
                <a:cubicBezTo>
                  <a:pt x="838" y="144"/>
                  <a:pt x="840" y="146"/>
                  <a:pt x="842" y="146"/>
                </a:cubicBezTo>
                <a:cubicBezTo>
                  <a:pt x="845" y="146"/>
                  <a:pt x="847" y="144"/>
                  <a:pt x="847" y="141"/>
                </a:cubicBezTo>
                <a:cubicBezTo>
                  <a:pt x="847" y="139"/>
                  <a:pt x="845" y="137"/>
                  <a:pt x="842" y="137"/>
                </a:cubicBezTo>
                <a:cubicBezTo>
                  <a:pt x="840" y="137"/>
                  <a:pt x="838" y="139"/>
                  <a:pt x="838" y="141"/>
                </a:cubicBezTo>
                <a:close/>
                <a:moveTo>
                  <a:pt x="736" y="182"/>
                </a:moveTo>
                <a:cubicBezTo>
                  <a:pt x="736" y="185"/>
                  <a:pt x="738" y="187"/>
                  <a:pt x="740" y="187"/>
                </a:cubicBezTo>
                <a:cubicBezTo>
                  <a:pt x="743" y="187"/>
                  <a:pt x="745" y="185"/>
                  <a:pt x="745" y="182"/>
                </a:cubicBezTo>
                <a:cubicBezTo>
                  <a:pt x="745" y="179"/>
                  <a:pt x="743" y="177"/>
                  <a:pt x="740" y="177"/>
                </a:cubicBezTo>
                <a:cubicBezTo>
                  <a:pt x="738" y="177"/>
                  <a:pt x="736" y="179"/>
                  <a:pt x="736" y="182"/>
                </a:cubicBezTo>
                <a:close/>
                <a:moveTo>
                  <a:pt x="715" y="168"/>
                </a:moveTo>
                <a:cubicBezTo>
                  <a:pt x="715" y="171"/>
                  <a:pt x="717" y="173"/>
                  <a:pt x="720" y="173"/>
                </a:cubicBezTo>
                <a:cubicBezTo>
                  <a:pt x="722" y="173"/>
                  <a:pt x="724" y="171"/>
                  <a:pt x="724" y="168"/>
                </a:cubicBezTo>
                <a:cubicBezTo>
                  <a:pt x="724" y="166"/>
                  <a:pt x="722" y="164"/>
                  <a:pt x="720" y="164"/>
                </a:cubicBezTo>
                <a:cubicBezTo>
                  <a:pt x="717" y="164"/>
                  <a:pt x="715" y="166"/>
                  <a:pt x="715" y="168"/>
                </a:cubicBezTo>
                <a:close/>
                <a:moveTo>
                  <a:pt x="727" y="150"/>
                </a:moveTo>
                <a:cubicBezTo>
                  <a:pt x="724" y="150"/>
                  <a:pt x="722" y="152"/>
                  <a:pt x="722" y="155"/>
                </a:cubicBezTo>
                <a:cubicBezTo>
                  <a:pt x="722" y="157"/>
                  <a:pt x="724" y="159"/>
                  <a:pt x="727" y="159"/>
                </a:cubicBezTo>
                <a:cubicBezTo>
                  <a:pt x="729" y="159"/>
                  <a:pt x="731" y="157"/>
                  <a:pt x="731" y="155"/>
                </a:cubicBezTo>
                <a:cubicBezTo>
                  <a:pt x="731" y="152"/>
                  <a:pt x="729" y="150"/>
                  <a:pt x="727" y="150"/>
                </a:cubicBezTo>
                <a:close/>
                <a:moveTo>
                  <a:pt x="776" y="155"/>
                </a:moveTo>
                <a:cubicBezTo>
                  <a:pt x="776" y="157"/>
                  <a:pt x="778" y="159"/>
                  <a:pt x="781" y="159"/>
                </a:cubicBezTo>
                <a:cubicBezTo>
                  <a:pt x="784" y="159"/>
                  <a:pt x="786" y="157"/>
                  <a:pt x="786" y="155"/>
                </a:cubicBezTo>
                <a:cubicBezTo>
                  <a:pt x="786" y="152"/>
                  <a:pt x="784" y="150"/>
                  <a:pt x="781" y="150"/>
                </a:cubicBezTo>
                <a:cubicBezTo>
                  <a:pt x="778" y="150"/>
                  <a:pt x="776" y="152"/>
                  <a:pt x="776" y="155"/>
                </a:cubicBezTo>
                <a:close/>
                <a:moveTo>
                  <a:pt x="706" y="137"/>
                </a:moveTo>
                <a:cubicBezTo>
                  <a:pt x="704" y="137"/>
                  <a:pt x="702" y="139"/>
                  <a:pt x="702" y="141"/>
                </a:cubicBezTo>
                <a:cubicBezTo>
                  <a:pt x="702" y="144"/>
                  <a:pt x="704" y="146"/>
                  <a:pt x="706" y="146"/>
                </a:cubicBezTo>
                <a:cubicBezTo>
                  <a:pt x="709" y="146"/>
                  <a:pt x="711" y="144"/>
                  <a:pt x="711" y="141"/>
                </a:cubicBezTo>
                <a:cubicBezTo>
                  <a:pt x="711" y="139"/>
                  <a:pt x="709" y="137"/>
                  <a:pt x="706" y="137"/>
                </a:cubicBezTo>
                <a:close/>
                <a:moveTo>
                  <a:pt x="733" y="164"/>
                </a:moveTo>
                <a:cubicBezTo>
                  <a:pt x="731" y="164"/>
                  <a:pt x="729" y="166"/>
                  <a:pt x="729" y="168"/>
                </a:cubicBezTo>
                <a:cubicBezTo>
                  <a:pt x="729" y="171"/>
                  <a:pt x="731" y="173"/>
                  <a:pt x="733" y="173"/>
                </a:cubicBezTo>
                <a:cubicBezTo>
                  <a:pt x="736" y="173"/>
                  <a:pt x="738" y="171"/>
                  <a:pt x="738" y="168"/>
                </a:cubicBezTo>
                <a:cubicBezTo>
                  <a:pt x="738" y="166"/>
                  <a:pt x="736" y="164"/>
                  <a:pt x="733" y="164"/>
                </a:cubicBezTo>
                <a:close/>
                <a:moveTo>
                  <a:pt x="699" y="123"/>
                </a:moveTo>
                <a:cubicBezTo>
                  <a:pt x="697" y="123"/>
                  <a:pt x="695" y="125"/>
                  <a:pt x="695" y="127"/>
                </a:cubicBezTo>
                <a:cubicBezTo>
                  <a:pt x="695" y="130"/>
                  <a:pt x="697" y="132"/>
                  <a:pt x="699" y="132"/>
                </a:cubicBezTo>
                <a:cubicBezTo>
                  <a:pt x="702" y="132"/>
                  <a:pt x="704" y="130"/>
                  <a:pt x="704" y="127"/>
                </a:cubicBezTo>
                <a:cubicBezTo>
                  <a:pt x="704" y="125"/>
                  <a:pt x="702" y="123"/>
                  <a:pt x="699" y="123"/>
                </a:cubicBezTo>
                <a:close/>
                <a:moveTo>
                  <a:pt x="708" y="182"/>
                </a:moveTo>
                <a:cubicBezTo>
                  <a:pt x="708" y="185"/>
                  <a:pt x="710" y="187"/>
                  <a:pt x="713" y="187"/>
                </a:cubicBezTo>
                <a:cubicBezTo>
                  <a:pt x="715" y="187"/>
                  <a:pt x="717" y="185"/>
                  <a:pt x="717" y="182"/>
                </a:cubicBezTo>
                <a:cubicBezTo>
                  <a:pt x="717" y="179"/>
                  <a:pt x="715" y="177"/>
                  <a:pt x="713" y="177"/>
                </a:cubicBezTo>
                <a:cubicBezTo>
                  <a:pt x="710" y="177"/>
                  <a:pt x="708" y="179"/>
                  <a:pt x="708" y="182"/>
                </a:cubicBezTo>
                <a:close/>
                <a:moveTo>
                  <a:pt x="767" y="150"/>
                </a:moveTo>
                <a:cubicBezTo>
                  <a:pt x="765" y="150"/>
                  <a:pt x="763" y="152"/>
                  <a:pt x="763" y="155"/>
                </a:cubicBezTo>
                <a:cubicBezTo>
                  <a:pt x="763" y="157"/>
                  <a:pt x="765" y="159"/>
                  <a:pt x="767" y="159"/>
                </a:cubicBezTo>
                <a:cubicBezTo>
                  <a:pt x="770" y="159"/>
                  <a:pt x="772" y="157"/>
                  <a:pt x="772" y="155"/>
                </a:cubicBezTo>
                <a:cubicBezTo>
                  <a:pt x="772" y="152"/>
                  <a:pt x="770" y="150"/>
                  <a:pt x="767" y="150"/>
                </a:cubicBezTo>
                <a:close/>
                <a:moveTo>
                  <a:pt x="756" y="168"/>
                </a:moveTo>
                <a:cubicBezTo>
                  <a:pt x="756" y="171"/>
                  <a:pt x="758" y="173"/>
                  <a:pt x="761" y="173"/>
                </a:cubicBezTo>
                <a:cubicBezTo>
                  <a:pt x="763" y="173"/>
                  <a:pt x="765" y="171"/>
                  <a:pt x="765" y="168"/>
                </a:cubicBezTo>
                <a:cubicBezTo>
                  <a:pt x="765" y="166"/>
                  <a:pt x="763" y="164"/>
                  <a:pt x="761" y="164"/>
                </a:cubicBezTo>
                <a:cubicBezTo>
                  <a:pt x="758" y="164"/>
                  <a:pt x="756" y="166"/>
                  <a:pt x="756" y="168"/>
                </a:cubicBezTo>
                <a:close/>
                <a:moveTo>
                  <a:pt x="770" y="168"/>
                </a:moveTo>
                <a:cubicBezTo>
                  <a:pt x="770" y="171"/>
                  <a:pt x="772" y="173"/>
                  <a:pt x="774" y="173"/>
                </a:cubicBezTo>
                <a:cubicBezTo>
                  <a:pt x="777" y="173"/>
                  <a:pt x="779" y="171"/>
                  <a:pt x="779" y="168"/>
                </a:cubicBezTo>
                <a:cubicBezTo>
                  <a:pt x="779" y="166"/>
                  <a:pt x="777" y="164"/>
                  <a:pt x="774" y="164"/>
                </a:cubicBezTo>
                <a:cubicBezTo>
                  <a:pt x="772" y="164"/>
                  <a:pt x="770" y="166"/>
                  <a:pt x="770" y="168"/>
                </a:cubicBezTo>
                <a:close/>
                <a:moveTo>
                  <a:pt x="865" y="196"/>
                </a:moveTo>
                <a:cubicBezTo>
                  <a:pt x="865" y="198"/>
                  <a:pt x="867" y="200"/>
                  <a:pt x="869" y="200"/>
                </a:cubicBezTo>
                <a:cubicBezTo>
                  <a:pt x="872" y="200"/>
                  <a:pt x="874" y="198"/>
                  <a:pt x="874" y="196"/>
                </a:cubicBezTo>
                <a:cubicBezTo>
                  <a:pt x="874" y="193"/>
                  <a:pt x="872" y="191"/>
                  <a:pt x="869" y="191"/>
                </a:cubicBezTo>
                <a:cubicBezTo>
                  <a:pt x="867" y="191"/>
                  <a:pt x="865" y="193"/>
                  <a:pt x="865" y="196"/>
                </a:cubicBezTo>
                <a:close/>
                <a:moveTo>
                  <a:pt x="742" y="168"/>
                </a:moveTo>
                <a:cubicBezTo>
                  <a:pt x="742" y="171"/>
                  <a:pt x="744" y="173"/>
                  <a:pt x="747" y="173"/>
                </a:cubicBezTo>
                <a:cubicBezTo>
                  <a:pt x="749" y="173"/>
                  <a:pt x="751" y="171"/>
                  <a:pt x="751" y="168"/>
                </a:cubicBezTo>
                <a:cubicBezTo>
                  <a:pt x="751" y="166"/>
                  <a:pt x="749" y="164"/>
                  <a:pt x="747" y="164"/>
                </a:cubicBezTo>
                <a:cubicBezTo>
                  <a:pt x="744" y="164"/>
                  <a:pt x="742" y="166"/>
                  <a:pt x="742" y="168"/>
                </a:cubicBezTo>
                <a:close/>
                <a:moveTo>
                  <a:pt x="754" y="150"/>
                </a:moveTo>
                <a:cubicBezTo>
                  <a:pt x="751" y="150"/>
                  <a:pt x="749" y="152"/>
                  <a:pt x="749" y="155"/>
                </a:cubicBezTo>
                <a:cubicBezTo>
                  <a:pt x="749" y="157"/>
                  <a:pt x="751" y="159"/>
                  <a:pt x="754" y="159"/>
                </a:cubicBezTo>
                <a:cubicBezTo>
                  <a:pt x="756" y="159"/>
                  <a:pt x="758" y="157"/>
                  <a:pt x="758" y="155"/>
                </a:cubicBezTo>
                <a:cubicBezTo>
                  <a:pt x="758" y="152"/>
                  <a:pt x="756" y="150"/>
                  <a:pt x="754" y="150"/>
                </a:cubicBezTo>
                <a:close/>
                <a:moveTo>
                  <a:pt x="913" y="127"/>
                </a:moveTo>
                <a:cubicBezTo>
                  <a:pt x="913" y="130"/>
                  <a:pt x="915" y="132"/>
                  <a:pt x="917" y="132"/>
                </a:cubicBezTo>
                <a:cubicBezTo>
                  <a:pt x="920" y="132"/>
                  <a:pt x="922" y="130"/>
                  <a:pt x="922" y="127"/>
                </a:cubicBezTo>
                <a:cubicBezTo>
                  <a:pt x="922" y="125"/>
                  <a:pt x="920" y="123"/>
                  <a:pt x="917" y="123"/>
                </a:cubicBezTo>
                <a:cubicBezTo>
                  <a:pt x="915" y="123"/>
                  <a:pt x="913" y="125"/>
                  <a:pt x="913" y="127"/>
                </a:cubicBezTo>
                <a:close/>
                <a:moveTo>
                  <a:pt x="985" y="96"/>
                </a:moveTo>
                <a:cubicBezTo>
                  <a:pt x="983" y="96"/>
                  <a:pt x="981" y="98"/>
                  <a:pt x="981" y="100"/>
                </a:cubicBezTo>
                <a:cubicBezTo>
                  <a:pt x="981" y="103"/>
                  <a:pt x="983" y="105"/>
                  <a:pt x="985" y="105"/>
                </a:cubicBezTo>
                <a:cubicBezTo>
                  <a:pt x="988" y="105"/>
                  <a:pt x="990" y="103"/>
                  <a:pt x="990" y="100"/>
                </a:cubicBezTo>
                <a:cubicBezTo>
                  <a:pt x="990" y="98"/>
                  <a:pt x="988" y="96"/>
                  <a:pt x="985" y="96"/>
                </a:cubicBezTo>
                <a:close/>
                <a:moveTo>
                  <a:pt x="1006" y="109"/>
                </a:moveTo>
                <a:cubicBezTo>
                  <a:pt x="1003" y="109"/>
                  <a:pt x="1001" y="111"/>
                  <a:pt x="1001" y="114"/>
                </a:cubicBezTo>
                <a:cubicBezTo>
                  <a:pt x="1001" y="116"/>
                  <a:pt x="1003" y="118"/>
                  <a:pt x="1006" y="118"/>
                </a:cubicBezTo>
                <a:cubicBezTo>
                  <a:pt x="1008" y="118"/>
                  <a:pt x="1010" y="116"/>
                  <a:pt x="1010" y="114"/>
                </a:cubicBezTo>
                <a:cubicBezTo>
                  <a:pt x="1010" y="111"/>
                  <a:pt x="1008" y="109"/>
                  <a:pt x="1006" y="109"/>
                </a:cubicBezTo>
                <a:close/>
                <a:moveTo>
                  <a:pt x="999" y="96"/>
                </a:moveTo>
                <a:cubicBezTo>
                  <a:pt x="996" y="96"/>
                  <a:pt x="994" y="98"/>
                  <a:pt x="994" y="100"/>
                </a:cubicBezTo>
                <a:cubicBezTo>
                  <a:pt x="994" y="103"/>
                  <a:pt x="996" y="105"/>
                  <a:pt x="999" y="105"/>
                </a:cubicBezTo>
                <a:cubicBezTo>
                  <a:pt x="1001" y="105"/>
                  <a:pt x="1003" y="103"/>
                  <a:pt x="1003" y="100"/>
                </a:cubicBezTo>
                <a:cubicBezTo>
                  <a:pt x="1003" y="98"/>
                  <a:pt x="1001" y="96"/>
                  <a:pt x="999" y="96"/>
                </a:cubicBezTo>
                <a:close/>
                <a:moveTo>
                  <a:pt x="988" y="114"/>
                </a:moveTo>
                <a:cubicBezTo>
                  <a:pt x="988" y="116"/>
                  <a:pt x="990" y="118"/>
                  <a:pt x="992" y="118"/>
                </a:cubicBezTo>
                <a:cubicBezTo>
                  <a:pt x="995" y="118"/>
                  <a:pt x="997" y="116"/>
                  <a:pt x="997" y="114"/>
                </a:cubicBezTo>
                <a:cubicBezTo>
                  <a:pt x="997" y="111"/>
                  <a:pt x="995" y="109"/>
                  <a:pt x="992" y="109"/>
                </a:cubicBezTo>
                <a:cubicBezTo>
                  <a:pt x="990" y="109"/>
                  <a:pt x="988" y="111"/>
                  <a:pt x="988" y="114"/>
                </a:cubicBezTo>
                <a:close/>
                <a:moveTo>
                  <a:pt x="978" y="82"/>
                </a:moveTo>
                <a:cubicBezTo>
                  <a:pt x="976" y="82"/>
                  <a:pt x="974" y="84"/>
                  <a:pt x="974" y="87"/>
                </a:cubicBezTo>
                <a:cubicBezTo>
                  <a:pt x="974" y="89"/>
                  <a:pt x="976" y="91"/>
                  <a:pt x="978" y="91"/>
                </a:cubicBezTo>
                <a:cubicBezTo>
                  <a:pt x="981" y="91"/>
                  <a:pt x="983" y="89"/>
                  <a:pt x="983" y="87"/>
                </a:cubicBezTo>
                <a:cubicBezTo>
                  <a:pt x="983" y="84"/>
                  <a:pt x="981" y="82"/>
                  <a:pt x="978" y="82"/>
                </a:cubicBezTo>
                <a:close/>
                <a:moveTo>
                  <a:pt x="965" y="82"/>
                </a:moveTo>
                <a:cubicBezTo>
                  <a:pt x="962" y="82"/>
                  <a:pt x="960" y="84"/>
                  <a:pt x="960" y="87"/>
                </a:cubicBezTo>
                <a:cubicBezTo>
                  <a:pt x="960" y="89"/>
                  <a:pt x="962" y="91"/>
                  <a:pt x="965" y="91"/>
                </a:cubicBezTo>
                <a:cubicBezTo>
                  <a:pt x="967" y="91"/>
                  <a:pt x="969" y="89"/>
                  <a:pt x="969" y="87"/>
                </a:cubicBezTo>
                <a:cubicBezTo>
                  <a:pt x="969" y="84"/>
                  <a:pt x="967" y="82"/>
                  <a:pt x="965" y="82"/>
                </a:cubicBezTo>
                <a:close/>
                <a:moveTo>
                  <a:pt x="872" y="182"/>
                </a:moveTo>
                <a:cubicBezTo>
                  <a:pt x="872" y="185"/>
                  <a:pt x="874" y="187"/>
                  <a:pt x="876" y="187"/>
                </a:cubicBezTo>
                <a:cubicBezTo>
                  <a:pt x="879" y="187"/>
                  <a:pt x="881" y="185"/>
                  <a:pt x="881" y="182"/>
                </a:cubicBezTo>
                <a:cubicBezTo>
                  <a:pt x="881" y="179"/>
                  <a:pt x="879" y="177"/>
                  <a:pt x="876" y="177"/>
                </a:cubicBezTo>
                <a:cubicBezTo>
                  <a:pt x="874" y="177"/>
                  <a:pt x="872" y="179"/>
                  <a:pt x="872" y="182"/>
                </a:cubicBezTo>
                <a:close/>
                <a:moveTo>
                  <a:pt x="1053" y="123"/>
                </a:moveTo>
                <a:cubicBezTo>
                  <a:pt x="1051" y="123"/>
                  <a:pt x="1049" y="125"/>
                  <a:pt x="1049" y="127"/>
                </a:cubicBezTo>
                <a:cubicBezTo>
                  <a:pt x="1049" y="130"/>
                  <a:pt x="1051" y="132"/>
                  <a:pt x="1053" y="132"/>
                </a:cubicBezTo>
                <a:cubicBezTo>
                  <a:pt x="1056" y="132"/>
                  <a:pt x="1058" y="130"/>
                  <a:pt x="1058" y="127"/>
                </a:cubicBezTo>
                <a:cubicBezTo>
                  <a:pt x="1058" y="125"/>
                  <a:pt x="1056" y="123"/>
                  <a:pt x="1053" y="123"/>
                </a:cubicBezTo>
                <a:close/>
                <a:moveTo>
                  <a:pt x="1042" y="141"/>
                </a:moveTo>
                <a:cubicBezTo>
                  <a:pt x="1042" y="144"/>
                  <a:pt x="1044" y="146"/>
                  <a:pt x="1047" y="146"/>
                </a:cubicBezTo>
                <a:cubicBezTo>
                  <a:pt x="1049" y="146"/>
                  <a:pt x="1051" y="144"/>
                  <a:pt x="1051" y="141"/>
                </a:cubicBezTo>
                <a:cubicBezTo>
                  <a:pt x="1051" y="139"/>
                  <a:pt x="1049" y="137"/>
                  <a:pt x="1047" y="137"/>
                </a:cubicBezTo>
                <a:cubicBezTo>
                  <a:pt x="1044" y="137"/>
                  <a:pt x="1042" y="139"/>
                  <a:pt x="1042" y="141"/>
                </a:cubicBezTo>
                <a:close/>
                <a:moveTo>
                  <a:pt x="1028" y="141"/>
                </a:moveTo>
                <a:cubicBezTo>
                  <a:pt x="1028" y="144"/>
                  <a:pt x="1030" y="146"/>
                  <a:pt x="1033" y="146"/>
                </a:cubicBezTo>
                <a:cubicBezTo>
                  <a:pt x="1035" y="146"/>
                  <a:pt x="1037" y="144"/>
                  <a:pt x="1037" y="141"/>
                </a:cubicBezTo>
                <a:cubicBezTo>
                  <a:pt x="1037" y="139"/>
                  <a:pt x="1035" y="137"/>
                  <a:pt x="1033" y="137"/>
                </a:cubicBezTo>
                <a:cubicBezTo>
                  <a:pt x="1030" y="137"/>
                  <a:pt x="1028" y="139"/>
                  <a:pt x="1028" y="141"/>
                </a:cubicBezTo>
                <a:close/>
                <a:moveTo>
                  <a:pt x="1015" y="141"/>
                </a:moveTo>
                <a:cubicBezTo>
                  <a:pt x="1015" y="144"/>
                  <a:pt x="1017" y="146"/>
                  <a:pt x="1019" y="146"/>
                </a:cubicBezTo>
                <a:cubicBezTo>
                  <a:pt x="1022" y="146"/>
                  <a:pt x="1024" y="144"/>
                  <a:pt x="1024" y="141"/>
                </a:cubicBezTo>
                <a:cubicBezTo>
                  <a:pt x="1024" y="139"/>
                  <a:pt x="1022" y="137"/>
                  <a:pt x="1019" y="137"/>
                </a:cubicBezTo>
                <a:cubicBezTo>
                  <a:pt x="1017" y="137"/>
                  <a:pt x="1015" y="139"/>
                  <a:pt x="1015" y="141"/>
                </a:cubicBezTo>
                <a:close/>
                <a:moveTo>
                  <a:pt x="1013" y="123"/>
                </a:moveTo>
                <a:cubicBezTo>
                  <a:pt x="1010" y="123"/>
                  <a:pt x="1008" y="125"/>
                  <a:pt x="1008" y="127"/>
                </a:cubicBezTo>
                <a:cubicBezTo>
                  <a:pt x="1008" y="130"/>
                  <a:pt x="1010" y="132"/>
                  <a:pt x="1013" y="132"/>
                </a:cubicBezTo>
                <a:cubicBezTo>
                  <a:pt x="1015" y="132"/>
                  <a:pt x="1017" y="130"/>
                  <a:pt x="1017" y="127"/>
                </a:cubicBezTo>
                <a:cubicBezTo>
                  <a:pt x="1017" y="125"/>
                  <a:pt x="1015" y="123"/>
                  <a:pt x="1013" y="123"/>
                </a:cubicBezTo>
                <a:close/>
                <a:moveTo>
                  <a:pt x="1026" y="123"/>
                </a:moveTo>
                <a:cubicBezTo>
                  <a:pt x="1024" y="123"/>
                  <a:pt x="1022" y="125"/>
                  <a:pt x="1022" y="127"/>
                </a:cubicBezTo>
                <a:cubicBezTo>
                  <a:pt x="1022" y="130"/>
                  <a:pt x="1024" y="132"/>
                  <a:pt x="1026" y="132"/>
                </a:cubicBezTo>
                <a:cubicBezTo>
                  <a:pt x="1029" y="132"/>
                  <a:pt x="1031" y="130"/>
                  <a:pt x="1031" y="127"/>
                </a:cubicBezTo>
                <a:cubicBezTo>
                  <a:pt x="1031" y="125"/>
                  <a:pt x="1029" y="123"/>
                  <a:pt x="1026" y="123"/>
                </a:cubicBezTo>
                <a:close/>
                <a:moveTo>
                  <a:pt x="967" y="100"/>
                </a:moveTo>
                <a:cubicBezTo>
                  <a:pt x="967" y="103"/>
                  <a:pt x="969" y="105"/>
                  <a:pt x="972" y="105"/>
                </a:cubicBezTo>
                <a:cubicBezTo>
                  <a:pt x="974" y="105"/>
                  <a:pt x="976" y="103"/>
                  <a:pt x="976" y="100"/>
                </a:cubicBezTo>
                <a:cubicBezTo>
                  <a:pt x="976" y="98"/>
                  <a:pt x="974" y="96"/>
                  <a:pt x="972" y="96"/>
                </a:cubicBezTo>
                <a:cubicBezTo>
                  <a:pt x="969" y="96"/>
                  <a:pt x="967" y="98"/>
                  <a:pt x="967" y="100"/>
                </a:cubicBezTo>
                <a:close/>
                <a:moveTo>
                  <a:pt x="892" y="141"/>
                </a:moveTo>
                <a:cubicBezTo>
                  <a:pt x="892" y="144"/>
                  <a:pt x="894" y="146"/>
                  <a:pt x="897" y="146"/>
                </a:cubicBezTo>
                <a:cubicBezTo>
                  <a:pt x="899" y="146"/>
                  <a:pt x="901" y="144"/>
                  <a:pt x="901" y="141"/>
                </a:cubicBezTo>
                <a:cubicBezTo>
                  <a:pt x="901" y="139"/>
                  <a:pt x="899" y="137"/>
                  <a:pt x="897" y="137"/>
                </a:cubicBezTo>
                <a:cubicBezTo>
                  <a:pt x="894" y="137"/>
                  <a:pt x="892" y="139"/>
                  <a:pt x="892" y="141"/>
                </a:cubicBezTo>
                <a:close/>
                <a:moveTo>
                  <a:pt x="954" y="100"/>
                </a:moveTo>
                <a:cubicBezTo>
                  <a:pt x="954" y="103"/>
                  <a:pt x="956" y="105"/>
                  <a:pt x="958" y="105"/>
                </a:cubicBezTo>
                <a:cubicBezTo>
                  <a:pt x="961" y="105"/>
                  <a:pt x="963" y="103"/>
                  <a:pt x="963" y="100"/>
                </a:cubicBezTo>
                <a:cubicBezTo>
                  <a:pt x="963" y="98"/>
                  <a:pt x="961" y="96"/>
                  <a:pt x="958" y="96"/>
                </a:cubicBezTo>
                <a:cubicBezTo>
                  <a:pt x="956" y="96"/>
                  <a:pt x="954" y="98"/>
                  <a:pt x="954" y="100"/>
                </a:cubicBezTo>
                <a:close/>
                <a:moveTo>
                  <a:pt x="904" y="123"/>
                </a:moveTo>
                <a:cubicBezTo>
                  <a:pt x="901" y="123"/>
                  <a:pt x="899" y="125"/>
                  <a:pt x="899" y="127"/>
                </a:cubicBezTo>
                <a:cubicBezTo>
                  <a:pt x="899" y="130"/>
                  <a:pt x="901" y="132"/>
                  <a:pt x="904" y="132"/>
                </a:cubicBezTo>
                <a:cubicBezTo>
                  <a:pt x="906" y="132"/>
                  <a:pt x="908" y="130"/>
                  <a:pt x="908" y="127"/>
                </a:cubicBezTo>
                <a:cubicBezTo>
                  <a:pt x="908" y="125"/>
                  <a:pt x="906" y="123"/>
                  <a:pt x="904" y="123"/>
                </a:cubicBezTo>
                <a:close/>
                <a:moveTo>
                  <a:pt x="654" y="182"/>
                </a:moveTo>
                <a:cubicBezTo>
                  <a:pt x="654" y="185"/>
                  <a:pt x="656" y="187"/>
                  <a:pt x="658" y="187"/>
                </a:cubicBezTo>
                <a:cubicBezTo>
                  <a:pt x="661" y="187"/>
                  <a:pt x="663" y="185"/>
                  <a:pt x="663" y="182"/>
                </a:cubicBezTo>
                <a:cubicBezTo>
                  <a:pt x="663" y="179"/>
                  <a:pt x="661" y="177"/>
                  <a:pt x="658" y="177"/>
                </a:cubicBezTo>
                <a:cubicBezTo>
                  <a:pt x="656" y="177"/>
                  <a:pt x="654" y="179"/>
                  <a:pt x="654" y="182"/>
                </a:cubicBezTo>
                <a:close/>
                <a:moveTo>
                  <a:pt x="879" y="168"/>
                </a:moveTo>
                <a:cubicBezTo>
                  <a:pt x="879" y="171"/>
                  <a:pt x="881" y="173"/>
                  <a:pt x="883" y="173"/>
                </a:cubicBezTo>
                <a:cubicBezTo>
                  <a:pt x="886" y="173"/>
                  <a:pt x="888" y="171"/>
                  <a:pt x="888" y="168"/>
                </a:cubicBezTo>
                <a:cubicBezTo>
                  <a:pt x="888" y="166"/>
                  <a:pt x="886" y="164"/>
                  <a:pt x="883" y="164"/>
                </a:cubicBezTo>
                <a:cubicBezTo>
                  <a:pt x="881" y="164"/>
                  <a:pt x="879" y="166"/>
                  <a:pt x="879" y="168"/>
                </a:cubicBezTo>
                <a:close/>
                <a:moveTo>
                  <a:pt x="906" y="141"/>
                </a:moveTo>
                <a:cubicBezTo>
                  <a:pt x="906" y="144"/>
                  <a:pt x="908" y="146"/>
                  <a:pt x="910" y="146"/>
                </a:cubicBezTo>
                <a:cubicBezTo>
                  <a:pt x="913" y="146"/>
                  <a:pt x="915" y="144"/>
                  <a:pt x="915" y="141"/>
                </a:cubicBezTo>
                <a:cubicBezTo>
                  <a:pt x="915" y="139"/>
                  <a:pt x="913" y="137"/>
                  <a:pt x="910" y="137"/>
                </a:cubicBezTo>
                <a:cubicBezTo>
                  <a:pt x="908" y="137"/>
                  <a:pt x="906" y="139"/>
                  <a:pt x="906" y="141"/>
                </a:cubicBezTo>
                <a:close/>
                <a:moveTo>
                  <a:pt x="890" y="123"/>
                </a:moveTo>
                <a:cubicBezTo>
                  <a:pt x="887" y="123"/>
                  <a:pt x="885" y="125"/>
                  <a:pt x="885" y="127"/>
                </a:cubicBezTo>
                <a:cubicBezTo>
                  <a:pt x="885" y="130"/>
                  <a:pt x="887" y="132"/>
                  <a:pt x="890" y="132"/>
                </a:cubicBezTo>
                <a:cubicBezTo>
                  <a:pt x="892" y="132"/>
                  <a:pt x="894" y="130"/>
                  <a:pt x="894" y="127"/>
                </a:cubicBezTo>
                <a:cubicBezTo>
                  <a:pt x="894" y="125"/>
                  <a:pt x="892" y="123"/>
                  <a:pt x="890" y="123"/>
                </a:cubicBezTo>
                <a:close/>
                <a:moveTo>
                  <a:pt x="940" y="100"/>
                </a:moveTo>
                <a:cubicBezTo>
                  <a:pt x="940" y="103"/>
                  <a:pt x="942" y="105"/>
                  <a:pt x="944" y="105"/>
                </a:cubicBezTo>
                <a:cubicBezTo>
                  <a:pt x="947" y="105"/>
                  <a:pt x="949" y="103"/>
                  <a:pt x="949" y="100"/>
                </a:cubicBezTo>
                <a:cubicBezTo>
                  <a:pt x="949" y="98"/>
                  <a:pt x="947" y="96"/>
                  <a:pt x="944" y="96"/>
                </a:cubicBezTo>
                <a:cubicBezTo>
                  <a:pt x="942" y="96"/>
                  <a:pt x="940" y="98"/>
                  <a:pt x="940" y="100"/>
                </a:cubicBezTo>
                <a:close/>
                <a:moveTo>
                  <a:pt x="938" y="82"/>
                </a:moveTo>
                <a:cubicBezTo>
                  <a:pt x="935" y="82"/>
                  <a:pt x="933" y="84"/>
                  <a:pt x="933" y="87"/>
                </a:cubicBezTo>
                <a:cubicBezTo>
                  <a:pt x="933" y="89"/>
                  <a:pt x="935" y="91"/>
                  <a:pt x="938" y="91"/>
                </a:cubicBezTo>
                <a:cubicBezTo>
                  <a:pt x="940" y="91"/>
                  <a:pt x="942" y="89"/>
                  <a:pt x="942" y="87"/>
                </a:cubicBezTo>
                <a:cubicBezTo>
                  <a:pt x="942" y="84"/>
                  <a:pt x="940" y="82"/>
                  <a:pt x="938" y="82"/>
                </a:cubicBezTo>
                <a:close/>
                <a:moveTo>
                  <a:pt x="951" y="82"/>
                </a:moveTo>
                <a:cubicBezTo>
                  <a:pt x="949" y="82"/>
                  <a:pt x="947" y="84"/>
                  <a:pt x="947" y="87"/>
                </a:cubicBezTo>
                <a:cubicBezTo>
                  <a:pt x="947" y="89"/>
                  <a:pt x="949" y="91"/>
                  <a:pt x="951" y="91"/>
                </a:cubicBezTo>
                <a:cubicBezTo>
                  <a:pt x="954" y="91"/>
                  <a:pt x="956" y="89"/>
                  <a:pt x="956" y="87"/>
                </a:cubicBezTo>
                <a:cubicBezTo>
                  <a:pt x="956" y="84"/>
                  <a:pt x="954" y="82"/>
                  <a:pt x="951" y="82"/>
                </a:cubicBezTo>
                <a:close/>
                <a:moveTo>
                  <a:pt x="688" y="141"/>
                </a:moveTo>
                <a:cubicBezTo>
                  <a:pt x="688" y="144"/>
                  <a:pt x="690" y="146"/>
                  <a:pt x="692" y="146"/>
                </a:cubicBezTo>
                <a:cubicBezTo>
                  <a:pt x="695" y="146"/>
                  <a:pt x="697" y="144"/>
                  <a:pt x="697" y="141"/>
                </a:cubicBezTo>
                <a:cubicBezTo>
                  <a:pt x="697" y="139"/>
                  <a:pt x="695" y="137"/>
                  <a:pt x="692" y="137"/>
                </a:cubicBezTo>
                <a:cubicBezTo>
                  <a:pt x="690" y="137"/>
                  <a:pt x="688" y="139"/>
                  <a:pt x="688" y="141"/>
                </a:cubicBezTo>
                <a:close/>
                <a:moveTo>
                  <a:pt x="926" y="100"/>
                </a:moveTo>
                <a:cubicBezTo>
                  <a:pt x="926" y="103"/>
                  <a:pt x="928" y="105"/>
                  <a:pt x="931" y="105"/>
                </a:cubicBezTo>
                <a:cubicBezTo>
                  <a:pt x="933" y="105"/>
                  <a:pt x="935" y="103"/>
                  <a:pt x="935" y="100"/>
                </a:cubicBezTo>
                <a:cubicBezTo>
                  <a:pt x="935" y="98"/>
                  <a:pt x="933" y="96"/>
                  <a:pt x="931" y="96"/>
                </a:cubicBezTo>
                <a:cubicBezTo>
                  <a:pt x="928" y="96"/>
                  <a:pt x="926" y="98"/>
                  <a:pt x="926" y="100"/>
                </a:cubicBezTo>
                <a:close/>
                <a:moveTo>
                  <a:pt x="919" y="114"/>
                </a:moveTo>
                <a:cubicBezTo>
                  <a:pt x="919" y="116"/>
                  <a:pt x="921" y="118"/>
                  <a:pt x="924" y="118"/>
                </a:cubicBezTo>
                <a:cubicBezTo>
                  <a:pt x="926" y="118"/>
                  <a:pt x="929" y="116"/>
                  <a:pt x="929" y="114"/>
                </a:cubicBezTo>
                <a:cubicBezTo>
                  <a:pt x="929" y="111"/>
                  <a:pt x="926" y="109"/>
                  <a:pt x="924" y="109"/>
                </a:cubicBezTo>
                <a:cubicBezTo>
                  <a:pt x="921" y="109"/>
                  <a:pt x="919" y="111"/>
                  <a:pt x="919" y="114"/>
                </a:cubicBezTo>
                <a:close/>
                <a:moveTo>
                  <a:pt x="779" y="359"/>
                </a:moveTo>
                <a:cubicBezTo>
                  <a:pt x="779" y="357"/>
                  <a:pt x="777" y="355"/>
                  <a:pt x="774" y="355"/>
                </a:cubicBezTo>
                <a:cubicBezTo>
                  <a:pt x="772" y="355"/>
                  <a:pt x="770" y="357"/>
                  <a:pt x="770" y="359"/>
                </a:cubicBezTo>
                <a:cubicBezTo>
                  <a:pt x="770" y="362"/>
                  <a:pt x="772" y="364"/>
                  <a:pt x="774" y="364"/>
                </a:cubicBezTo>
                <a:cubicBezTo>
                  <a:pt x="777" y="364"/>
                  <a:pt x="779" y="362"/>
                  <a:pt x="779" y="359"/>
                </a:cubicBezTo>
                <a:close/>
                <a:moveTo>
                  <a:pt x="665" y="528"/>
                </a:moveTo>
                <a:cubicBezTo>
                  <a:pt x="668" y="528"/>
                  <a:pt x="670" y="526"/>
                  <a:pt x="670" y="523"/>
                </a:cubicBezTo>
                <a:cubicBezTo>
                  <a:pt x="670" y="521"/>
                  <a:pt x="668" y="519"/>
                  <a:pt x="665" y="519"/>
                </a:cubicBezTo>
                <a:cubicBezTo>
                  <a:pt x="663" y="519"/>
                  <a:pt x="661" y="521"/>
                  <a:pt x="661" y="523"/>
                </a:cubicBezTo>
                <a:cubicBezTo>
                  <a:pt x="661" y="526"/>
                  <a:pt x="663" y="528"/>
                  <a:pt x="665" y="528"/>
                </a:cubicBezTo>
                <a:close/>
                <a:moveTo>
                  <a:pt x="654" y="509"/>
                </a:moveTo>
                <a:cubicBezTo>
                  <a:pt x="654" y="512"/>
                  <a:pt x="656" y="514"/>
                  <a:pt x="658" y="514"/>
                </a:cubicBezTo>
                <a:cubicBezTo>
                  <a:pt x="661" y="514"/>
                  <a:pt x="663" y="512"/>
                  <a:pt x="663" y="509"/>
                </a:cubicBezTo>
                <a:cubicBezTo>
                  <a:pt x="663" y="507"/>
                  <a:pt x="661" y="505"/>
                  <a:pt x="658" y="505"/>
                </a:cubicBezTo>
                <a:cubicBezTo>
                  <a:pt x="656" y="505"/>
                  <a:pt x="654" y="507"/>
                  <a:pt x="654" y="509"/>
                </a:cubicBezTo>
                <a:close/>
                <a:moveTo>
                  <a:pt x="654" y="482"/>
                </a:moveTo>
                <a:cubicBezTo>
                  <a:pt x="654" y="485"/>
                  <a:pt x="656" y="487"/>
                  <a:pt x="658" y="487"/>
                </a:cubicBezTo>
                <a:cubicBezTo>
                  <a:pt x="661" y="487"/>
                  <a:pt x="663" y="485"/>
                  <a:pt x="663" y="482"/>
                </a:cubicBezTo>
                <a:cubicBezTo>
                  <a:pt x="663" y="480"/>
                  <a:pt x="661" y="478"/>
                  <a:pt x="658" y="478"/>
                </a:cubicBezTo>
                <a:cubicBezTo>
                  <a:pt x="656" y="478"/>
                  <a:pt x="654" y="480"/>
                  <a:pt x="654" y="482"/>
                </a:cubicBezTo>
                <a:close/>
                <a:moveTo>
                  <a:pt x="704" y="537"/>
                </a:moveTo>
                <a:cubicBezTo>
                  <a:pt x="704" y="534"/>
                  <a:pt x="702" y="532"/>
                  <a:pt x="699" y="532"/>
                </a:cubicBezTo>
                <a:cubicBezTo>
                  <a:pt x="697" y="532"/>
                  <a:pt x="695" y="534"/>
                  <a:pt x="695" y="537"/>
                </a:cubicBezTo>
                <a:cubicBezTo>
                  <a:pt x="695" y="539"/>
                  <a:pt x="697" y="541"/>
                  <a:pt x="699" y="541"/>
                </a:cubicBezTo>
                <a:cubicBezTo>
                  <a:pt x="702" y="541"/>
                  <a:pt x="704" y="539"/>
                  <a:pt x="704" y="537"/>
                </a:cubicBezTo>
                <a:close/>
                <a:moveTo>
                  <a:pt x="692" y="555"/>
                </a:moveTo>
                <a:cubicBezTo>
                  <a:pt x="695" y="555"/>
                  <a:pt x="697" y="553"/>
                  <a:pt x="697" y="550"/>
                </a:cubicBezTo>
                <a:cubicBezTo>
                  <a:pt x="697" y="548"/>
                  <a:pt x="695" y="546"/>
                  <a:pt x="692" y="546"/>
                </a:cubicBezTo>
                <a:cubicBezTo>
                  <a:pt x="690" y="546"/>
                  <a:pt x="688" y="548"/>
                  <a:pt x="688" y="550"/>
                </a:cubicBezTo>
                <a:cubicBezTo>
                  <a:pt x="688" y="553"/>
                  <a:pt x="690" y="555"/>
                  <a:pt x="692" y="555"/>
                </a:cubicBezTo>
                <a:close/>
                <a:moveTo>
                  <a:pt x="679" y="555"/>
                </a:moveTo>
                <a:cubicBezTo>
                  <a:pt x="681" y="555"/>
                  <a:pt x="683" y="553"/>
                  <a:pt x="683" y="550"/>
                </a:cubicBezTo>
                <a:cubicBezTo>
                  <a:pt x="683" y="548"/>
                  <a:pt x="681" y="546"/>
                  <a:pt x="679" y="546"/>
                </a:cubicBezTo>
                <a:cubicBezTo>
                  <a:pt x="676" y="546"/>
                  <a:pt x="674" y="548"/>
                  <a:pt x="674" y="550"/>
                </a:cubicBezTo>
                <a:cubicBezTo>
                  <a:pt x="674" y="553"/>
                  <a:pt x="676" y="555"/>
                  <a:pt x="679" y="555"/>
                </a:cubicBezTo>
                <a:close/>
                <a:moveTo>
                  <a:pt x="690" y="537"/>
                </a:moveTo>
                <a:cubicBezTo>
                  <a:pt x="690" y="534"/>
                  <a:pt x="688" y="532"/>
                  <a:pt x="686" y="532"/>
                </a:cubicBezTo>
                <a:cubicBezTo>
                  <a:pt x="683" y="532"/>
                  <a:pt x="681" y="534"/>
                  <a:pt x="681" y="537"/>
                </a:cubicBezTo>
                <a:cubicBezTo>
                  <a:pt x="681" y="539"/>
                  <a:pt x="683" y="541"/>
                  <a:pt x="686" y="541"/>
                </a:cubicBezTo>
                <a:cubicBezTo>
                  <a:pt x="688" y="541"/>
                  <a:pt x="690" y="539"/>
                  <a:pt x="690" y="537"/>
                </a:cubicBezTo>
                <a:close/>
                <a:moveTo>
                  <a:pt x="672" y="541"/>
                </a:moveTo>
                <a:cubicBezTo>
                  <a:pt x="675" y="541"/>
                  <a:pt x="677" y="539"/>
                  <a:pt x="677" y="537"/>
                </a:cubicBezTo>
                <a:cubicBezTo>
                  <a:pt x="677" y="534"/>
                  <a:pt x="675" y="532"/>
                  <a:pt x="672" y="532"/>
                </a:cubicBezTo>
                <a:cubicBezTo>
                  <a:pt x="670" y="532"/>
                  <a:pt x="667" y="534"/>
                  <a:pt x="667" y="537"/>
                </a:cubicBezTo>
                <a:cubicBezTo>
                  <a:pt x="667" y="539"/>
                  <a:pt x="670" y="541"/>
                  <a:pt x="672" y="541"/>
                </a:cubicBezTo>
                <a:close/>
                <a:moveTo>
                  <a:pt x="645" y="405"/>
                </a:moveTo>
                <a:cubicBezTo>
                  <a:pt x="647" y="405"/>
                  <a:pt x="649" y="403"/>
                  <a:pt x="649" y="400"/>
                </a:cubicBezTo>
                <a:cubicBezTo>
                  <a:pt x="649" y="398"/>
                  <a:pt x="647" y="396"/>
                  <a:pt x="645" y="396"/>
                </a:cubicBezTo>
                <a:cubicBezTo>
                  <a:pt x="642" y="396"/>
                  <a:pt x="640" y="398"/>
                  <a:pt x="640" y="400"/>
                </a:cubicBezTo>
                <a:cubicBezTo>
                  <a:pt x="640" y="403"/>
                  <a:pt x="642" y="405"/>
                  <a:pt x="645" y="405"/>
                </a:cubicBezTo>
                <a:close/>
                <a:moveTo>
                  <a:pt x="638" y="391"/>
                </a:moveTo>
                <a:cubicBezTo>
                  <a:pt x="640" y="391"/>
                  <a:pt x="643" y="389"/>
                  <a:pt x="643" y="387"/>
                </a:cubicBezTo>
                <a:cubicBezTo>
                  <a:pt x="643" y="384"/>
                  <a:pt x="640" y="382"/>
                  <a:pt x="638" y="382"/>
                </a:cubicBezTo>
                <a:cubicBezTo>
                  <a:pt x="635" y="382"/>
                  <a:pt x="633" y="384"/>
                  <a:pt x="633" y="387"/>
                </a:cubicBezTo>
                <a:cubicBezTo>
                  <a:pt x="633" y="389"/>
                  <a:pt x="635" y="391"/>
                  <a:pt x="638" y="391"/>
                </a:cubicBezTo>
                <a:close/>
                <a:moveTo>
                  <a:pt x="631" y="378"/>
                </a:moveTo>
                <a:cubicBezTo>
                  <a:pt x="634" y="378"/>
                  <a:pt x="636" y="375"/>
                  <a:pt x="636" y="373"/>
                </a:cubicBezTo>
                <a:cubicBezTo>
                  <a:pt x="636" y="370"/>
                  <a:pt x="634" y="368"/>
                  <a:pt x="631" y="368"/>
                </a:cubicBezTo>
                <a:cubicBezTo>
                  <a:pt x="629" y="368"/>
                  <a:pt x="627" y="370"/>
                  <a:pt x="627" y="373"/>
                </a:cubicBezTo>
                <a:cubicBezTo>
                  <a:pt x="627" y="375"/>
                  <a:pt x="629" y="378"/>
                  <a:pt x="631" y="378"/>
                </a:cubicBezTo>
                <a:close/>
                <a:moveTo>
                  <a:pt x="658" y="459"/>
                </a:moveTo>
                <a:cubicBezTo>
                  <a:pt x="661" y="459"/>
                  <a:pt x="663" y="457"/>
                  <a:pt x="663" y="455"/>
                </a:cubicBezTo>
                <a:cubicBezTo>
                  <a:pt x="663" y="452"/>
                  <a:pt x="661" y="450"/>
                  <a:pt x="658" y="450"/>
                </a:cubicBezTo>
                <a:cubicBezTo>
                  <a:pt x="656" y="450"/>
                  <a:pt x="654" y="452"/>
                  <a:pt x="654" y="455"/>
                </a:cubicBezTo>
                <a:cubicBezTo>
                  <a:pt x="654" y="457"/>
                  <a:pt x="656" y="459"/>
                  <a:pt x="658" y="459"/>
                </a:cubicBezTo>
                <a:close/>
                <a:moveTo>
                  <a:pt x="652" y="446"/>
                </a:moveTo>
                <a:cubicBezTo>
                  <a:pt x="654" y="446"/>
                  <a:pt x="656" y="444"/>
                  <a:pt x="656" y="441"/>
                </a:cubicBezTo>
                <a:cubicBezTo>
                  <a:pt x="656" y="439"/>
                  <a:pt x="654" y="437"/>
                  <a:pt x="652" y="437"/>
                </a:cubicBezTo>
                <a:cubicBezTo>
                  <a:pt x="649" y="437"/>
                  <a:pt x="647" y="439"/>
                  <a:pt x="647" y="441"/>
                </a:cubicBezTo>
                <a:cubicBezTo>
                  <a:pt x="647" y="444"/>
                  <a:pt x="649" y="446"/>
                  <a:pt x="652" y="446"/>
                </a:cubicBezTo>
                <a:close/>
                <a:moveTo>
                  <a:pt x="640" y="428"/>
                </a:moveTo>
                <a:cubicBezTo>
                  <a:pt x="640" y="430"/>
                  <a:pt x="642" y="432"/>
                  <a:pt x="645" y="432"/>
                </a:cubicBezTo>
                <a:cubicBezTo>
                  <a:pt x="647" y="432"/>
                  <a:pt x="649" y="430"/>
                  <a:pt x="649" y="428"/>
                </a:cubicBezTo>
                <a:cubicBezTo>
                  <a:pt x="649" y="425"/>
                  <a:pt x="647" y="423"/>
                  <a:pt x="645" y="423"/>
                </a:cubicBezTo>
                <a:cubicBezTo>
                  <a:pt x="642" y="423"/>
                  <a:pt x="640" y="425"/>
                  <a:pt x="640" y="428"/>
                </a:cubicBezTo>
                <a:close/>
                <a:moveTo>
                  <a:pt x="745" y="482"/>
                </a:moveTo>
                <a:cubicBezTo>
                  <a:pt x="745" y="480"/>
                  <a:pt x="743" y="478"/>
                  <a:pt x="740" y="478"/>
                </a:cubicBezTo>
                <a:cubicBezTo>
                  <a:pt x="738" y="478"/>
                  <a:pt x="736" y="480"/>
                  <a:pt x="736" y="482"/>
                </a:cubicBezTo>
                <a:cubicBezTo>
                  <a:pt x="736" y="485"/>
                  <a:pt x="738" y="487"/>
                  <a:pt x="740" y="487"/>
                </a:cubicBezTo>
                <a:cubicBezTo>
                  <a:pt x="743" y="487"/>
                  <a:pt x="745" y="485"/>
                  <a:pt x="745" y="482"/>
                </a:cubicBezTo>
                <a:close/>
                <a:moveTo>
                  <a:pt x="767" y="432"/>
                </a:moveTo>
                <a:cubicBezTo>
                  <a:pt x="770" y="432"/>
                  <a:pt x="772" y="430"/>
                  <a:pt x="772" y="428"/>
                </a:cubicBezTo>
                <a:cubicBezTo>
                  <a:pt x="772" y="425"/>
                  <a:pt x="770" y="423"/>
                  <a:pt x="767" y="423"/>
                </a:cubicBezTo>
                <a:cubicBezTo>
                  <a:pt x="765" y="423"/>
                  <a:pt x="763" y="425"/>
                  <a:pt x="763" y="428"/>
                </a:cubicBezTo>
                <a:cubicBezTo>
                  <a:pt x="763" y="430"/>
                  <a:pt x="765" y="432"/>
                  <a:pt x="767" y="432"/>
                </a:cubicBezTo>
                <a:close/>
                <a:moveTo>
                  <a:pt x="751" y="441"/>
                </a:moveTo>
                <a:cubicBezTo>
                  <a:pt x="751" y="439"/>
                  <a:pt x="749" y="437"/>
                  <a:pt x="747" y="437"/>
                </a:cubicBezTo>
                <a:cubicBezTo>
                  <a:pt x="744" y="437"/>
                  <a:pt x="742" y="439"/>
                  <a:pt x="742" y="441"/>
                </a:cubicBezTo>
                <a:cubicBezTo>
                  <a:pt x="742" y="444"/>
                  <a:pt x="744" y="446"/>
                  <a:pt x="747" y="446"/>
                </a:cubicBezTo>
                <a:cubicBezTo>
                  <a:pt x="749" y="446"/>
                  <a:pt x="751" y="444"/>
                  <a:pt x="751" y="441"/>
                </a:cubicBezTo>
                <a:close/>
                <a:moveTo>
                  <a:pt x="758" y="428"/>
                </a:moveTo>
                <a:cubicBezTo>
                  <a:pt x="758" y="425"/>
                  <a:pt x="756" y="423"/>
                  <a:pt x="754" y="423"/>
                </a:cubicBezTo>
                <a:cubicBezTo>
                  <a:pt x="751" y="423"/>
                  <a:pt x="749" y="425"/>
                  <a:pt x="749" y="428"/>
                </a:cubicBezTo>
                <a:cubicBezTo>
                  <a:pt x="749" y="430"/>
                  <a:pt x="751" y="432"/>
                  <a:pt x="754" y="432"/>
                </a:cubicBezTo>
                <a:cubicBezTo>
                  <a:pt x="756" y="432"/>
                  <a:pt x="758" y="430"/>
                  <a:pt x="758" y="428"/>
                </a:cubicBezTo>
                <a:close/>
                <a:moveTo>
                  <a:pt x="765" y="414"/>
                </a:moveTo>
                <a:cubicBezTo>
                  <a:pt x="765" y="411"/>
                  <a:pt x="763" y="409"/>
                  <a:pt x="761" y="409"/>
                </a:cubicBezTo>
                <a:cubicBezTo>
                  <a:pt x="758" y="409"/>
                  <a:pt x="756" y="411"/>
                  <a:pt x="756" y="414"/>
                </a:cubicBezTo>
                <a:cubicBezTo>
                  <a:pt x="756" y="416"/>
                  <a:pt x="758" y="418"/>
                  <a:pt x="761" y="418"/>
                </a:cubicBezTo>
                <a:cubicBezTo>
                  <a:pt x="763" y="418"/>
                  <a:pt x="765" y="416"/>
                  <a:pt x="765" y="414"/>
                </a:cubicBezTo>
                <a:close/>
                <a:moveTo>
                  <a:pt x="779" y="387"/>
                </a:moveTo>
                <a:cubicBezTo>
                  <a:pt x="779" y="384"/>
                  <a:pt x="777" y="382"/>
                  <a:pt x="774" y="382"/>
                </a:cubicBezTo>
                <a:cubicBezTo>
                  <a:pt x="772" y="382"/>
                  <a:pt x="770" y="384"/>
                  <a:pt x="770" y="387"/>
                </a:cubicBezTo>
                <a:cubicBezTo>
                  <a:pt x="770" y="389"/>
                  <a:pt x="772" y="391"/>
                  <a:pt x="774" y="391"/>
                </a:cubicBezTo>
                <a:cubicBezTo>
                  <a:pt x="777" y="391"/>
                  <a:pt x="779" y="389"/>
                  <a:pt x="779" y="387"/>
                </a:cubicBezTo>
                <a:close/>
                <a:moveTo>
                  <a:pt x="779" y="414"/>
                </a:moveTo>
                <a:cubicBezTo>
                  <a:pt x="779" y="411"/>
                  <a:pt x="777" y="409"/>
                  <a:pt x="774" y="409"/>
                </a:cubicBezTo>
                <a:cubicBezTo>
                  <a:pt x="772" y="409"/>
                  <a:pt x="770" y="411"/>
                  <a:pt x="770" y="414"/>
                </a:cubicBezTo>
                <a:cubicBezTo>
                  <a:pt x="770" y="416"/>
                  <a:pt x="772" y="418"/>
                  <a:pt x="774" y="418"/>
                </a:cubicBezTo>
                <a:cubicBezTo>
                  <a:pt x="777" y="418"/>
                  <a:pt x="779" y="416"/>
                  <a:pt x="779" y="414"/>
                </a:cubicBezTo>
                <a:close/>
                <a:moveTo>
                  <a:pt x="745" y="455"/>
                </a:moveTo>
                <a:cubicBezTo>
                  <a:pt x="745" y="452"/>
                  <a:pt x="743" y="450"/>
                  <a:pt x="740" y="450"/>
                </a:cubicBezTo>
                <a:cubicBezTo>
                  <a:pt x="738" y="450"/>
                  <a:pt x="736" y="452"/>
                  <a:pt x="736" y="455"/>
                </a:cubicBezTo>
                <a:cubicBezTo>
                  <a:pt x="736" y="457"/>
                  <a:pt x="738" y="459"/>
                  <a:pt x="740" y="459"/>
                </a:cubicBezTo>
                <a:cubicBezTo>
                  <a:pt x="743" y="459"/>
                  <a:pt x="745" y="457"/>
                  <a:pt x="745" y="455"/>
                </a:cubicBezTo>
                <a:close/>
                <a:moveTo>
                  <a:pt x="724" y="523"/>
                </a:moveTo>
                <a:cubicBezTo>
                  <a:pt x="724" y="521"/>
                  <a:pt x="722" y="519"/>
                  <a:pt x="720" y="519"/>
                </a:cubicBezTo>
                <a:cubicBezTo>
                  <a:pt x="717" y="519"/>
                  <a:pt x="715" y="521"/>
                  <a:pt x="715" y="523"/>
                </a:cubicBezTo>
                <a:cubicBezTo>
                  <a:pt x="715" y="526"/>
                  <a:pt x="717" y="528"/>
                  <a:pt x="720" y="528"/>
                </a:cubicBezTo>
                <a:cubicBezTo>
                  <a:pt x="722" y="528"/>
                  <a:pt x="724" y="526"/>
                  <a:pt x="724" y="523"/>
                </a:cubicBezTo>
                <a:close/>
                <a:moveTo>
                  <a:pt x="711" y="523"/>
                </a:moveTo>
                <a:cubicBezTo>
                  <a:pt x="711" y="521"/>
                  <a:pt x="709" y="519"/>
                  <a:pt x="706" y="519"/>
                </a:cubicBezTo>
                <a:cubicBezTo>
                  <a:pt x="704" y="519"/>
                  <a:pt x="702" y="521"/>
                  <a:pt x="702" y="523"/>
                </a:cubicBezTo>
                <a:cubicBezTo>
                  <a:pt x="702" y="526"/>
                  <a:pt x="704" y="528"/>
                  <a:pt x="706" y="528"/>
                </a:cubicBezTo>
                <a:cubicBezTo>
                  <a:pt x="709" y="528"/>
                  <a:pt x="711" y="526"/>
                  <a:pt x="711" y="523"/>
                </a:cubicBezTo>
                <a:close/>
                <a:moveTo>
                  <a:pt x="731" y="509"/>
                </a:moveTo>
                <a:cubicBezTo>
                  <a:pt x="731" y="507"/>
                  <a:pt x="729" y="505"/>
                  <a:pt x="727" y="505"/>
                </a:cubicBezTo>
                <a:cubicBezTo>
                  <a:pt x="724" y="505"/>
                  <a:pt x="722" y="507"/>
                  <a:pt x="722" y="509"/>
                </a:cubicBezTo>
                <a:cubicBezTo>
                  <a:pt x="722" y="512"/>
                  <a:pt x="724" y="514"/>
                  <a:pt x="727" y="514"/>
                </a:cubicBezTo>
                <a:cubicBezTo>
                  <a:pt x="729" y="514"/>
                  <a:pt x="731" y="512"/>
                  <a:pt x="731" y="509"/>
                </a:cubicBezTo>
                <a:close/>
                <a:moveTo>
                  <a:pt x="713" y="541"/>
                </a:moveTo>
                <a:cubicBezTo>
                  <a:pt x="715" y="541"/>
                  <a:pt x="717" y="539"/>
                  <a:pt x="717" y="537"/>
                </a:cubicBezTo>
                <a:cubicBezTo>
                  <a:pt x="717" y="534"/>
                  <a:pt x="715" y="532"/>
                  <a:pt x="713" y="532"/>
                </a:cubicBezTo>
                <a:cubicBezTo>
                  <a:pt x="710" y="532"/>
                  <a:pt x="708" y="534"/>
                  <a:pt x="708" y="537"/>
                </a:cubicBezTo>
                <a:cubicBezTo>
                  <a:pt x="708" y="539"/>
                  <a:pt x="710" y="541"/>
                  <a:pt x="713" y="541"/>
                </a:cubicBezTo>
                <a:close/>
                <a:moveTo>
                  <a:pt x="629" y="359"/>
                </a:moveTo>
                <a:cubicBezTo>
                  <a:pt x="629" y="357"/>
                  <a:pt x="627" y="355"/>
                  <a:pt x="624" y="355"/>
                </a:cubicBezTo>
                <a:cubicBezTo>
                  <a:pt x="622" y="355"/>
                  <a:pt x="620" y="357"/>
                  <a:pt x="620" y="359"/>
                </a:cubicBezTo>
                <a:cubicBezTo>
                  <a:pt x="620" y="362"/>
                  <a:pt x="622" y="364"/>
                  <a:pt x="624" y="364"/>
                </a:cubicBezTo>
                <a:cubicBezTo>
                  <a:pt x="627" y="364"/>
                  <a:pt x="629" y="362"/>
                  <a:pt x="629" y="359"/>
                </a:cubicBezTo>
                <a:close/>
                <a:moveTo>
                  <a:pt x="738" y="496"/>
                </a:moveTo>
                <a:cubicBezTo>
                  <a:pt x="738" y="493"/>
                  <a:pt x="736" y="491"/>
                  <a:pt x="733" y="491"/>
                </a:cubicBezTo>
                <a:cubicBezTo>
                  <a:pt x="731" y="491"/>
                  <a:pt x="729" y="493"/>
                  <a:pt x="729" y="496"/>
                </a:cubicBezTo>
                <a:cubicBezTo>
                  <a:pt x="729" y="498"/>
                  <a:pt x="731" y="500"/>
                  <a:pt x="733" y="500"/>
                </a:cubicBezTo>
                <a:cubicBezTo>
                  <a:pt x="736" y="500"/>
                  <a:pt x="738" y="498"/>
                  <a:pt x="738" y="496"/>
                </a:cubicBezTo>
                <a:close/>
                <a:moveTo>
                  <a:pt x="654" y="155"/>
                </a:moveTo>
                <a:cubicBezTo>
                  <a:pt x="654" y="157"/>
                  <a:pt x="656" y="159"/>
                  <a:pt x="658" y="159"/>
                </a:cubicBezTo>
                <a:cubicBezTo>
                  <a:pt x="661" y="159"/>
                  <a:pt x="663" y="157"/>
                  <a:pt x="663" y="155"/>
                </a:cubicBezTo>
                <a:cubicBezTo>
                  <a:pt x="663" y="152"/>
                  <a:pt x="661" y="150"/>
                  <a:pt x="658" y="150"/>
                </a:cubicBezTo>
                <a:cubicBezTo>
                  <a:pt x="656" y="150"/>
                  <a:pt x="654" y="152"/>
                  <a:pt x="654" y="155"/>
                </a:cubicBezTo>
                <a:close/>
                <a:moveTo>
                  <a:pt x="627" y="237"/>
                </a:moveTo>
                <a:cubicBezTo>
                  <a:pt x="627" y="239"/>
                  <a:pt x="629" y="241"/>
                  <a:pt x="631" y="241"/>
                </a:cubicBezTo>
                <a:cubicBezTo>
                  <a:pt x="634" y="241"/>
                  <a:pt x="636" y="239"/>
                  <a:pt x="636" y="237"/>
                </a:cubicBezTo>
                <a:cubicBezTo>
                  <a:pt x="636" y="234"/>
                  <a:pt x="634" y="232"/>
                  <a:pt x="631" y="232"/>
                </a:cubicBezTo>
                <a:cubicBezTo>
                  <a:pt x="629" y="232"/>
                  <a:pt x="627" y="234"/>
                  <a:pt x="627" y="237"/>
                </a:cubicBezTo>
                <a:close/>
                <a:moveTo>
                  <a:pt x="633" y="223"/>
                </a:moveTo>
                <a:cubicBezTo>
                  <a:pt x="633" y="225"/>
                  <a:pt x="635" y="227"/>
                  <a:pt x="638" y="227"/>
                </a:cubicBezTo>
                <a:cubicBezTo>
                  <a:pt x="640" y="227"/>
                  <a:pt x="643" y="225"/>
                  <a:pt x="643" y="223"/>
                </a:cubicBezTo>
                <a:cubicBezTo>
                  <a:pt x="643" y="220"/>
                  <a:pt x="640" y="218"/>
                  <a:pt x="638" y="218"/>
                </a:cubicBezTo>
                <a:cubicBezTo>
                  <a:pt x="635" y="218"/>
                  <a:pt x="633" y="220"/>
                  <a:pt x="633" y="223"/>
                </a:cubicBezTo>
                <a:close/>
                <a:moveTo>
                  <a:pt x="640" y="209"/>
                </a:moveTo>
                <a:cubicBezTo>
                  <a:pt x="640" y="212"/>
                  <a:pt x="642" y="214"/>
                  <a:pt x="645" y="214"/>
                </a:cubicBezTo>
                <a:cubicBezTo>
                  <a:pt x="647" y="214"/>
                  <a:pt x="649" y="212"/>
                  <a:pt x="649" y="209"/>
                </a:cubicBezTo>
                <a:cubicBezTo>
                  <a:pt x="649" y="207"/>
                  <a:pt x="647" y="205"/>
                  <a:pt x="645" y="205"/>
                </a:cubicBezTo>
                <a:cubicBezTo>
                  <a:pt x="642" y="205"/>
                  <a:pt x="640" y="207"/>
                  <a:pt x="640" y="209"/>
                </a:cubicBezTo>
                <a:close/>
                <a:moveTo>
                  <a:pt x="620" y="250"/>
                </a:moveTo>
                <a:cubicBezTo>
                  <a:pt x="620" y="253"/>
                  <a:pt x="622" y="255"/>
                  <a:pt x="624" y="255"/>
                </a:cubicBezTo>
                <a:cubicBezTo>
                  <a:pt x="627" y="255"/>
                  <a:pt x="629" y="253"/>
                  <a:pt x="629" y="250"/>
                </a:cubicBezTo>
                <a:cubicBezTo>
                  <a:pt x="629" y="248"/>
                  <a:pt x="627" y="246"/>
                  <a:pt x="624" y="246"/>
                </a:cubicBezTo>
                <a:cubicBezTo>
                  <a:pt x="622" y="246"/>
                  <a:pt x="620" y="248"/>
                  <a:pt x="620" y="250"/>
                </a:cubicBezTo>
                <a:close/>
                <a:moveTo>
                  <a:pt x="652" y="200"/>
                </a:moveTo>
                <a:cubicBezTo>
                  <a:pt x="654" y="200"/>
                  <a:pt x="656" y="198"/>
                  <a:pt x="656" y="196"/>
                </a:cubicBezTo>
                <a:cubicBezTo>
                  <a:pt x="656" y="193"/>
                  <a:pt x="654" y="191"/>
                  <a:pt x="652" y="191"/>
                </a:cubicBezTo>
                <a:cubicBezTo>
                  <a:pt x="649" y="191"/>
                  <a:pt x="647" y="193"/>
                  <a:pt x="647" y="196"/>
                </a:cubicBezTo>
                <a:cubicBezTo>
                  <a:pt x="647" y="198"/>
                  <a:pt x="649" y="200"/>
                  <a:pt x="652" y="200"/>
                </a:cubicBezTo>
                <a:close/>
                <a:moveTo>
                  <a:pt x="613" y="291"/>
                </a:moveTo>
                <a:cubicBezTo>
                  <a:pt x="613" y="294"/>
                  <a:pt x="615" y="296"/>
                  <a:pt x="618" y="296"/>
                </a:cubicBezTo>
                <a:cubicBezTo>
                  <a:pt x="620" y="296"/>
                  <a:pt x="622" y="294"/>
                  <a:pt x="622" y="291"/>
                </a:cubicBezTo>
                <a:cubicBezTo>
                  <a:pt x="622" y="289"/>
                  <a:pt x="620" y="287"/>
                  <a:pt x="618" y="287"/>
                </a:cubicBezTo>
                <a:cubicBezTo>
                  <a:pt x="615" y="287"/>
                  <a:pt x="613" y="289"/>
                  <a:pt x="613" y="291"/>
                </a:cubicBezTo>
                <a:close/>
                <a:moveTo>
                  <a:pt x="686" y="187"/>
                </a:moveTo>
                <a:cubicBezTo>
                  <a:pt x="688" y="187"/>
                  <a:pt x="690" y="185"/>
                  <a:pt x="690" y="182"/>
                </a:cubicBezTo>
                <a:cubicBezTo>
                  <a:pt x="690" y="179"/>
                  <a:pt x="688" y="177"/>
                  <a:pt x="686" y="177"/>
                </a:cubicBezTo>
                <a:cubicBezTo>
                  <a:pt x="683" y="177"/>
                  <a:pt x="681" y="179"/>
                  <a:pt x="681" y="182"/>
                </a:cubicBezTo>
                <a:cubicBezTo>
                  <a:pt x="681" y="185"/>
                  <a:pt x="683" y="187"/>
                  <a:pt x="686" y="187"/>
                </a:cubicBezTo>
                <a:close/>
                <a:moveTo>
                  <a:pt x="674" y="196"/>
                </a:moveTo>
                <a:cubicBezTo>
                  <a:pt x="674" y="198"/>
                  <a:pt x="676" y="200"/>
                  <a:pt x="679" y="200"/>
                </a:cubicBezTo>
                <a:cubicBezTo>
                  <a:pt x="681" y="200"/>
                  <a:pt x="683" y="198"/>
                  <a:pt x="683" y="196"/>
                </a:cubicBezTo>
                <a:cubicBezTo>
                  <a:pt x="683" y="193"/>
                  <a:pt x="681" y="191"/>
                  <a:pt x="679" y="191"/>
                </a:cubicBezTo>
                <a:cubicBezTo>
                  <a:pt x="676" y="191"/>
                  <a:pt x="674" y="193"/>
                  <a:pt x="674" y="196"/>
                </a:cubicBezTo>
                <a:close/>
                <a:moveTo>
                  <a:pt x="606" y="305"/>
                </a:moveTo>
                <a:cubicBezTo>
                  <a:pt x="606" y="307"/>
                  <a:pt x="608" y="309"/>
                  <a:pt x="611" y="309"/>
                </a:cubicBezTo>
                <a:cubicBezTo>
                  <a:pt x="613" y="309"/>
                  <a:pt x="615" y="307"/>
                  <a:pt x="615" y="305"/>
                </a:cubicBezTo>
                <a:cubicBezTo>
                  <a:pt x="615" y="302"/>
                  <a:pt x="613" y="300"/>
                  <a:pt x="611" y="300"/>
                </a:cubicBezTo>
                <a:cubicBezTo>
                  <a:pt x="608" y="300"/>
                  <a:pt x="606" y="302"/>
                  <a:pt x="606" y="305"/>
                </a:cubicBezTo>
                <a:close/>
                <a:moveTo>
                  <a:pt x="672" y="123"/>
                </a:moveTo>
                <a:cubicBezTo>
                  <a:pt x="670" y="123"/>
                  <a:pt x="667" y="125"/>
                  <a:pt x="667" y="127"/>
                </a:cubicBezTo>
                <a:cubicBezTo>
                  <a:pt x="667" y="130"/>
                  <a:pt x="670" y="132"/>
                  <a:pt x="672" y="132"/>
                </a:cubicBezTo>
                <a:cubicBezTo>
                  <a:pt x="675" y="132"/>
                  <a:pt x="677" y="130"/>
                  <a:pt x="677" y="127"/>
                </a:cubicBezTo>
                <a:cubicBezTo>
                  <a:pt x="677" y="125"/>
                  <a:pt x="675" y="123"/>
                  <a:pt x="672" y="123"/>
                </a:cubicBezTo>
                <a:close/>
                <a:moveTo>
                  <a:pt x="647" y="168"/>
                </a:moveTo>
                <a:cubicBezTo>
                  <a:pt x="647" y="171"/>
                  <a:pt x="649" y="173"/>
                  <a:pt x="652" y="173"/>
                </a:cubicBezTo>
                <a:cubicBezTo>
                  <a:pt x="654" y="173"/>
                  <a:pt x="656" y="171"/>
                  <a:pt x="656" y="168"/>
                </a:cubicBezTo>
                <a:cubicBezTo>
                  <a:pt x="656" y="166"/>
                  <a:pt x="654" y="164"/>
                  <a:pt x="652" y="164"/>
                </a:cubicBezTo>
                <a:cubicBezTo>
                  <a:pt x="649" y="164"/>
                  <a:pt x="647" y="166"/>
                  <a:pt x="647" y="168"/>
                </a:cubicBezTo>
                <a:close/>
                <a:moveTo>
                  <a:pt x="681" y="155"/>
                </a:moveTo>
                <a:cubicBezTo>
                  <a:pt x="681" y="157"/>
                  <a:pt x="683" y="159"/>
                  <a:pt x="686" y="159"/>
                </a:cubicBezTo>
                <a:cubicBezTo>
                  <a:pt x="688" y="159"/>
                  <a:pt x="690" y="157"/>
                  <a:pt x="690" y="155"/>
                </a:cubicBezTo>
                <a:cubicBezTo>
                  <a:pt x="690" y="152"/>
                  <a:pt x="688" y="150"/>
                  <a:pt x="686" y="150"/>
                </a:cubicBezTo>
                <a:cubicBezTo>
                  <a:pt x="683" y="150"/>
                  <a:pt x="681" y="152"/>
                  <a:pt x="681" y="155"/>
                </a:cubicBezTo>
                <a:close/>
                <a:moveTo>
                  <a:pt x="661" y="141"/>
                </a:moveTo>
                <a:cubicBezTo>
                  <a:pt x="661" y="144"/>
                  <a:pt x="663" y="146"/>
                  <a:pt x="665" y="146"/>
                </a:cubicBezTo>
                <a:cubicBezTo>
                  <a:pt x="668" y="146"/>
                  <a:pt x="670" y="144"/>
                  <a:pt x="670" y="141"/>
                </a:cubicBezTo>
                <a:cubicBezTo>
                  <a:pt x="670" y="139"/>
                  <a:pt x="668" y="137"/>
                  <a:pt x="665" y="137"/>
                </a:cubicBezTo>
                <a:cubicBezTo>
                  <a:pt x="663" y="137"/>
                  <a:pt x="661" y="139"/>
                  <a:pt x="661" y="141"/>
                </a:cubicBezTo>
                <a:close/>
                <a:moveTo>
                  <a:pt x="590" y="378"/>
                </a:moveTo>
                <a:cubicBezTo>
                  <a:pt x="593" y="378"/>
                  <a:pt x="595" y="375"/>
                  <a:pt x="595" y="373"/>
                </a:cubicBezTo>
                <a:cubicBezTo>
                  <a:pt x="595" y="370"/>
                  <a:pt x="593" y="368"/>
                  <a:pt x="590" y="368"/>
                </a:cubicBezTo>
                <a:cubicBezTo>
                  <a:pt x="588" y="368"/>
                  <a:pt x="586" y="370"/>
                  <a:pt x="586" y="373"/>
                </a:cubicBezTo>
                <a:cubicBezTo>
                  <a:pt x="586" y="375"/>
                  <a:pt x="588" y="378"/>
                  <a:pt x="590" y="378"/>
                </a:cubicBezTo>
                <a:close/>
                <a:moveTo>
                  <a:pt x="577" y="378"/>
                </a:moveTo>
                <a:cubicBezTo>
                  <a:pt x="579" y="378"/>
                  <a:pt x="581" y="375"/>
                  <a:pt x="581" y="373"/>
                </a:cubicBezTo>
                <a:cubicBezTo>
                  <a:pt x="581" y="370"/>
                  <a:pt x="579" y="368"/>
                  <a:pt x="577" y="368"/>
                </a:cubicBezTo>
                <a:cubicBezTo>
                  <a:pt x="574" y="368"/>
                  <a:pt x="572" y="370"/>
                  <a:pt x="572" y="373"/>
                </a:cubicBezTo>
                <a:cubicBezTo>
                  <a:pt x="572" y="375"/>
                  <a:pt x="574" y="378"/>
                  <a:pt x="577" y="378"/>
                </a:cubicBezTo>
                <a:close/>
                <a:moveTo>
                  <a:pt x="618" y="378"/>
                </a:moveTo>
                <a:cubicBezTo>
                  <a:pt x="620" y="378"/>
                  <a:pt x="622" y="375"/>
                  <a:pt x="622" y="373"/>
                </a:cubicBezTo>
                <a:cubicBezTo>
                  <a:pt x="622" y="370"/>
                  <a:pt x="620" y="368"/>
                  <a:pt x="618" y="368"/>
                </a:cubicBezTo>
                <a:cubicBezTo>
                  <a:pt x="615" y="368"/>
                  <a:pt x="613" y="370"/>
                  <a:pt x="613" y="373"/>
                </a:cubicBezTo>
                <a:cubicBezTo>
                  <a:pt x="613" y="375"/>
                  <a:pt x="615" y="378"/>
                  <a:pt x="618" y="378"/>
                </a:cubicBezTo>
                <a:close/>
                <a:moveTo>
                  <a:pt x="588" y="359"/>
                </a:moveTo>
                <a:cubicBezTo>
                  <a:pt x="588" y="357"/>
                  <a:pt x="586" y="355"/>
                  <a:pt x="583" y="355"/>
                </a:cubicBezTo>
                <a:cubicBezTo>
                  <a:pt x="581" y="355"/>
                  <a:pt x="579" y="357"/>
                  <a:pt x="579" y="359"/>
                </a:cubicBezTo>
                <a:cubicBezTo>
                  <a:pt x="579" y="362"/>
                  <a:pt x="581" y="364"/>
                  <a:pt x="583" y="364"/>
                </a:cubicBezTo>
                <a:cubicBezTo>
                  <a:pt x="586" y="364"/>
                  <a:pt x="588" y="362"/>
                  <a:pt x="588" y="359"/>
                </a:cubicBezTo>
                <a:close/>
                <a:moveTo>
                  <a:pt x="602" y="359"/>
                </a:moveTo>
                <a:cubicBezTo>
                  <a:pt x="602" y="357"/>
                  <a:pt x="600" y="355"/>
                  <a:pt x="597" y="355"/>
                </a:cubicBezTo>
                <a:cubicBezTo>
                  <a:pt x="595" y="355"/>
                  <a:pt x="593" y="357"/>
                  <a:pt x="593" y="359"/>
                </a:cubicBezTo>
                <a:cubicBezTo>
                  <a:pt x="593" y="362"/>
                  <a:pt x="595" y="364"/>
                  <a:pt x="597" y="364"/>
                </a:cubicBezTo>
                <a:cubicBezTo>
                  <a:pt x="600" y="364"/>
                  <a:pt x="602" y="362"/>
                  <a:pt x="602" y="359"/>
                </a:cubicBezTo>
                <a:close/>
                <a:moveTo>
                  <a:pt x="615" y="359"/>
                </a:moveTo>
                <a:cubicBezTo>
                  <a:pt x="615" y="357"/>
                  <a:pt x="613" y="355"/>
                  <a:pt x="611" y="355"/>
                </a:cubicBezTo>
                <a:cubicBezTo>
                  <a:pt x="608" y="355"/>
                  <a:pt x="606" y="357"/>
                  <a:pt x="606" y="359"/>
                </a:cubicBezTo>
                <a:cubicBezTo>
                  <a:pt x="606" y="362"/>
                  <a:pt x="608" y="364"/>
                  <a:pt x="611" y="364"/>
                </a:cubicBezTo>
                <a:cubicBezTo>
                  <a:pt x="613" y="364"/>
                  <a:pt x="615" y="362"/>
                  <a:pt x="615" y="359"/>
                </a:cubicBezTo>
                <a:close/>
                <a:moveTo>
                  <a:pt x="604" y="378"/>
                </a:moveTo>
                <a:cubicBezTo>
                  <a:pt x="606" y="378"/>
                  <a:pt x="608" y="375"/>
                  <a:pt x="608" y="373"/>
                </a:cubicBezTo>
                <a:cubicBezTo>
                  <a:pt x="608" y="370"/>
                  <a:pt x="606" y="368"/>
                  <a:pt x="604" y="368"/>
                </a:cubicBezTo>
                <a:cubicBezTo>
                  <a:pt x="601" y="368"/>
                  <a:pt x="599" y="370"/>
                  <a:pt x="599" y="373"/>
                </a:cubicBezTo>
                <a:cubicBezTo>
                  <a:pt x="599" y="375"/>
                  <a:pt x="601" y="378"/>
                  <a:pt x="604" y="378"/>
                </a:cubicBezTo>
                <a:close/>
                <a:moveTo>
                  <a:pt x="597" y="246"/>
                </a:moveTo>
                <a:cubicBezTo>
                  <a:pt x="595" y="246"/>
                  <a:pt x="593" y="248"/>
                  <a:pt x="593" y="250"/>
                </a:cubicBezTo>
                <a:cubicBezTo>
                  <a:pt x="593" y="253"/>
                  <a:pt x="595" y="255"/>
                  <a:pt x="597" y="255"/>
                </a:cubicBezTo>
                <a:cubicBezTo>
                  <a:pt x="600" y="255"/>
                  <a:pt x="602" y="253"/>
                  <a:pt x="602" y="250"/>
                </a:cubicBezTo>
                <a:cubicBezTo>
                  <a:pt x="602" y="248"/>
                  <a:pt x="600" y="246"/>
                  <a:pt x="597" y="246"/>
                </a:cubicBezTo>
                <a:close/>
                <a:moveTo>
                  <a:pt x="586" y="264"/>
                </a:moveTo>
                <a:cubicBezTo>
                  <a:pt x="586" y="266"/>
                  <a:pt x="588" y="268"/>
                  <a:pt x="590" y="268"/>
                </a:cubicBezTo>
                <a:cubicBezTo>
                  <a:pt x="593" y="268"/>
                  <a:pt x="595" y="266"/>
                  <a:pt x="595" y="264"/>
                </a:cubicBezTo>
                <a:cubicBezTo>
                  <a:pt x="595" y="261"/>
                  <a:pt x="593" y="259"/>
                  <a:pt x="590" y="259"/>
                </a:cubicBezTo>
                <a:cubicBezTo>
                  <a:pt x="588" y="259"/>
                  <a:pt x="586" y="261"/>
                  <a:pt x="586" y="264"/>
                </a:cubicBezTo>
                <a:close/>
                <a:moveTo>
                  <a:pt x="604" y="259"/>
                </a:moveTo>
                <a:cubicBezTo>
                  <a:pt x="601" y="259"/>
                  <a:pt x="599" y="261"/>
                  <a:pt x="599" y="264"/>
                </a:cubicBezTo>
                <a:cubicBezTo>
                  <a:pt x="599" y="266"/>
                  <a:pt x="601" y="268"/>
                  <a:pt x="604" y="268"/>
                </a:cubicBezTo>
                <a:cubicBezTo>
                  <a:pt x="606" y="268"/>
                  <a:pt x="608" y="266"/>
                  <a:pt x="608" y="264"/>
                </a:cubicBezTo>
                <a:cubicBezTo>
                  <a:pt x="608" y="261"/>
                  <a:pt x="606" y="259"/>
                  <a:pt x="604" y="259"/>
                </a:cubicBezTo>
                <a:close/>
                <a:moveTo>
                  <a:pt x="579" y="278"/>
                </a:moveTo>
                <a:cubicBezTo>
                  <a:pt x="579" y="280"/>
                  <a:pt x="581" y="282"/>
                  <a:pt x="583" y="282"/>
                </a:cubicBezTo>
                <a:cubicBezTo>
                  <a:pt x="586" y="282"/>
                  <a:pt x="588" y="280"/>
                  <a:pt x="588" y="278"/>
                </a:cubicBezTo>
                <a:cubicBezTo>
                  <a:pt x="588" y="275"/>
                  <a:pt x="586" y="273"/>
                  <a:pt x="583" y="273"/>
                </a:cubicBezTo>
                <a:cubicBezTo>
                  <a:pt x="581" y="273"/>
                  <a:pt x="579" y="275"/>
                  <a:pt x="579" y="278"/>
                </a:cubicBezTo>
                <a:close/>
                <a:moveTo>
                  <a:pt x="572" y="318"/>
                </a:moveTo>
                <a:cubicBezTo>
                  <a:pt x="572" y="321"/>
                  <a:pt x="574" y="323"/>
                  <a:pt x="577" y="323"/>
                </a:cubicBezTo>
                <a:cubicBezTo>
                  <a:pt x="579" y="323"/>
                  <a:pt x="581" y="321"/>
                  <a:pt x="581" y="318"/>
                </a:cubicBezTo>
                <a:cubicBezTo>
                  <a:pt x="581" y="316"/>
                  <a:pt x="579" y="314"/>
                  <a:pt x="577" y="314"/>
                </a:cubicBezTo>
                <a:cubicBezTo>
                  <a:pt x="574" y="314"/>
                  <a:pt x="572" y="316"/>
                  <a:pt x="572" y="318"/>
                </a:cubicBezTo>
                <a:close/>
                <a:moveTo>
                  <a:pt x="572" y="291"/>
                </a:moveTo>
                <a:cubicBezTo>
                  <a:pt x="572" y="294"/>
                  <a:pt x="574" y="296"/>
                  <a:pt x="577" y="296"/>
                </a:cubicBezTo>
                <a:cubicBezTo>
                  <a:pt x="579" y="296"/>
                  <a:pt x="581" y="294"/>
                  <a:pt x="581" y="291"/>
                </a:cubicBezTo>
                <a:cubicBezTo>
                  <a:pt x="581" y="289"/>
                  <a:pt x="579" y="287"/>
                  <a:pt x="577" y="287"/>
                </a:cubicBezTo>
                <a:cubicBezTo>
                  <a:pt x="574" y="287"/>
                  <a:pt x="572" y="289"/>
                  <a:pt x="572" y="291"/>
                </a:cubicBezTo>
                <a:close/>
                <a:moveTo>
                  <a:pt x="572" y="346"/>
                </a:moveTo>
                <a:cubicBezTo>
                  <a:pt x="572" y="348"/>
                  <a:pt x="574" y="350"/>
                  <a:pt x="577" y="350"/>
                </a:cubicBezTo>
                <a:cubicBezTo>
                  <a:pt x="579" y="350"/>
                  <a:pt x="581" y="348"/>
                  <a:pt x="581" y="346"/>
                </a:cubicBezTo>
                <a:cubicBezTo>
                  <a:pt x="581" y="343"/>
                  <a:pt x="579" y="341"/>
                  <a:pt x="577" y="341"/>
                </a:cubicBezTo>
                <a:cubicBezTo>
                  <a:pt x="574" y="341"/>
                  <a:pt x="572" y="343"/>
                  <a:pt x="572" y="346"/>
                </a:cubicBezTo>
                <a:close/>
                <a:moveTo>
                  <a:pt x="1040" y="123"/>
                </a:moveTo>
                <a:cubicBezTo>
                  <a:pt x="1037" y="123"/>
                  <a:pt x="1035" y="125"/>
                  <a:pt x="1035" y="127"/>
                </a:cubicBezTo>
                <a:cubicBezTo>
                  <a:pt x="1035" y="130"/>
                  <a:pt x="1037" y="132"/>
                  <a:pt x="1040" y="132"/>
                </a:cubicBezTo>
                <a:cubicBezTo>
                  <a:pt x="1042" y="132"/>
                  <a:pt x="1044" y="130"/>
                  <a:pt x="1044" y="127"/>
                </a:cubicBezTo>
                <a:cubicBezTo>
                  <a:pt x="1044" y="125"/>
                  <a:pt x="1042" y="123"/>
                  <a:pt x="1040" y="123"/>
                </a:cubicBezTo>
                <a:close/>
                <a:moveTo>
                  <a:pt x="779" y="332"/>
                </a:moveTo>
                <a:cubicBezTo>
                  <a:pt x="779" y="330"/>
                  <a:pt x="777" y="328"/>
                  <a:pt x="774" y="328"/>
                </a:cubicBezTo>
                <a:cubicBezTo>
                  <a:pt x="772" y="328"/>
                  <a:pt x="770" y="330"/>
                  <a:pt x="770" y="332"/>
                </a:cubicBezTo>
                <a:cubicBezTo>
                  <a:pt x="770" y="335"/>
                  <a:pt x="772" y="337"/>
                  <a:pt x="774" y="337"/>
                </a:cubicBezTo>
                <a:cubicBezTo>
                  <a:pt x="777" y="337"/>
                  <a:pt x="779" y="335"/>
                  <a:pt x="779" y="332"/>
                </a:cubicBezTo>
                <a:close/>
                <a:moveTo>
                  <a:pt x="779" y="305"/>
                </a:moveTo>
                <a:cubicBezTo>
                  <a:pt x="779" y="302"/>
                  <a:pt x="777" y="300"/>
                  <a:pt x="774" y="300"/>
                </a:cubicBezTo>
                <a:cubicBezTo>
                  <a:pt x="772" y="300"/>
                  <a:pt x="770" y="302"/>
                  <a:pt x="770" y="305"/>
                </a:cubicBezTo>
                <a:cubicBezTo>
                  <a:pt x="770" y="307"/>
                  <a:pt x="772" y="309"/>
                  <a:pt x="774" y="309"/>
                </a:cubicBezTo>
                <a:cubicBezTo>
                  <a:pt x="777" y="309"/>
                  <a:pt x="779" y="307"/>
                  <a:pt x="779" y="305"/>
                </a:cubicBezTo>
                <a:close/>
                <a:moveTo>
                  <a:pt x="772" y="346"/>
                </a:moveTo>
                <a:cubicBezTo>
                  <a:pt x="772" y="343"/>
                  <a:pt x="770" y="341"/>
                  <a:pt x="767" y="341"/>
                </a:cubicBezTo>
                <a:cubicBezTo>
                  <a:pt x="765" y="341"/>
                  <a:pt x="763" y="343"/>
                  <a:pt x="763" y="346"/>
                </a:cubicBezTo>
                <a:cubicBezTo>
                  <a:pt x="763" y="348"/>
                  <a:pt x="765" y="350"/>
                  <a:pt x="767" y="350"/>
                </a:cubicBezTo>
                <a:cubicBezTo>
                  <a:pt x="770" y="350"/>
                  <a:pt x="772" y="348"/>
                  <a:pt x="772" y="346"/>
                </a:cubicBezTo>
                <a:close/>
                <a:moveTo>
                  <a:pt x="786" y="291"/>
                </a:moveTo>
                <a:cubicBezTo>
                  <a:pt x="786" y="289"/>
                  <a:pt x="784" y="287"/>
                  <a:pt x="781" y="287"/>
                </a:cubicBezTo>
                <a:cubicBezTo>
                  <a:pt x="778" y="287"/>
                  <a:pt x="776" y="289"/>
                  <a:pt x="776" y="291"/>
                </a:cubicBezTo>
                <a:cubicBezTo>
                  <a:pt x="776" y="294"/>
                  <a:pt x="778" y="296"/>
                  <a:pt x="781" y="296"/>
                </a:cubicBezTo>
                <a:cubicBezTo>
                  <a:pt x="784" y="296"/>
                  <a:pt x="786" y="294"/>
                  <a:pt x="786" y="291"/>
                </a:cubicBezTo>
                <a:close/>
                <a:moveTo>
                  <a:pt x="781" y="259"/>
                </a:moveTo>
                <a:cubicBezTo>
                  <a:pt x="778" y="259"/>
                  <a:pt x="776" y="261"/>
                  <a:pt x="776" y="264"/>
                </a:cubicBezTo>
                <a:cubicBezTo>
                  <a:pt x="776" y="266"/>
                  <a:pt x="778" y="268"/>
                  <a:pt x="781" y="268"/>
                </a:cubicBezTo>
                <a:cubicBezTo>
                  <a:pt x="784" y="268"/>
                  <a:pt x="786" y="266"/>
                  <a:pt x="786" y="264"/>
                </a:cubicBezTo>
                <a:cubicBezTo>
                  <a:pt x="786" y="261"/>
                  <a:pt x="784" y="259"/>
                  <a:pt x="781" y="259"/>
                </a:cubicBezTo>
                <a:close/>
                <a:moveTo>
                  <a:pt x="767" y="378"/>
                </a:moveTo>
                <a:cubicBezTo>
                  <a:pt x="770" y="378"/>
                  <a:pt x="772" y="375"/>
                  <a:pt x="772" y="373"/>
                </a:cubicBezTo>
                <a:cubicBezTo>
                  <a:pt x="772" y="370"/>
                  <a:pt x="770" y="368"/>
                  <a:pt x="767" y="368"/>
                </a:cubicBezTo>
                <a:cubicBezTo>
                  <a:pt x="765" y="368"/>
                  <a:pt x="763" y="370"/>
                  <a:pt x="763" y="373"/>
                </a:cubicBezTo>
                <a:cubicBezTo>
                  <a:pt x="763" y="375"/>
                  <a:pt x="765" y="378"/>
                  <a:pt x="767" y="378"/>
                </a:cubicBezTo>
                <a:close/>
                <a:moveTo>
                  <a:pt x="758" y="400"/>
                </a:moveTo>
                <a:cubicBezTo>
                  <a:pt x="758" y="398"/>
                  <a:pt x="756" y="396"/>
                  <a:pt x="754" y="396"/>
                </a:cubicBezTo>
                <a:cubicBezTo>
                  <a:pt x="751" y="396"/>
                  <a:pt x="749" y="398"/>
                  <a:pt x="749" y="400"/>
                </a:cubicBezTo>
                <a:cubicBezTo>
                  <a:pt x="749" y="403"/>
                  <a:pt x="751" y="405"/>
                  <a:pt x="754" y="405"/>
                </a:cubicBezTo>
                <a:cubicBezTo>
                  <a:pt x="756" y="405"/>
                  <a:pt x="758" y="403"/>
                  <a:pt x="758" y="400"/>
                </a:cubicBezTo>
                <a:close/>
                <a:moveTo>
                  <a:pt x="745" y="428"/>
                </a:moveTo>
                <a:cubicBezTo>
                  <a:pt x="745" y="425"/>
                  <a:pt x="743" y="423"/>
                  <a:pt x="740" y="423"/>
                </a:cubicBezTo>
                <a:cubicBezTo>
                  <a:pt x="738" y="423"/>
                  <a:pt x="736" y="425"/>
                  <a:pt x="736" y="428"/>
                </a:cubicBezTo>
                <a:cubicBezTo>
                  <a:pt x="736" y="430"/>
                  <a:pt x="738" y="432"/>
                  <a:pt x="740" y="432"/>
                </a:cubicBezTo>
                <a:cubicBezTo>
                  <a:pt x="743" y="432"/>
                  <a:pt x="745" y="430"/>
                  <a:pt x="745" y="428"/>
                </a:cubicBezTo>
                <a:close/>
                <a:moveTo>
                  <a:pt x="731" y="482"/>
                </a:moveTo>
                <a:cubicBezTo>
                  <a:pt x="731" y="480"/>
                  <a:pt x="729" y="478"/>
                  <a:pt x="727" y="478"/>
                </a:cubicBezTo>
                <a:cubicBezTo>
                  <a:pt x="724" y="478"/>
                  <a:pt x="722" y="480"/>
                  <a:pt x="722" y="482"/>
                </a:cubicBezTo>
                <a:cubicBezTo>
                  <a:pt x="722" y="485"/>
                  <a:pt x="724" y="487"/>
                  <a:pt x="727" y="487"/>
                </a:cubicBezTo>
                <a:cubicBezTo>
                  <a:pt x="729" y="487"/>
                  <a:pt x="731" y="485"/>
                  <a:pt x="731" y="482"/>
                </a:cubicBezTo>
                <a:close/>
                <a:moveTo>
                  <a:pt x="738" y="468"/>
                </a:moveTo>
                <a:cubicBezTo>
                  <a:pt x="738" y="466"/>
                  <a:pt x="736" y="464"/>
                  <a:pt x="733" y="464"/>
                </a:cubicBezTo>
                <a:cubicBezTo>
                  <a:pt x="731" y="464"/>
                  <a:pt x="729" y="466"/>
                  <a:pt x="729" y="468"/>
                </a:cubicBezTo>
                <a:cubicBezTo>
                  <a:pt x="729" y="471"/>
                  <a:pt x="731" y="473"/>
                  <a:pt x="733" y="473"/>
                </a:cubicBezTo>
                <a:cubicBezTo>
                  <a:pt x="736" y="473"/>
                  <a:pt x="738" y="471"/>
                  <a:pt x="738" y="468"/>
                </a:cubicBezTo>
                <a:close/>
                <a:moveTo>
                  <a:pt x="751" y="414"/>
                </a:moveTo>
                <a:cubicBezTo>
                  <a:pt x="751" y="411"/>
                  <a:pt x="749" y="409"/>
                  <a:pt x="747" y="409"/>
                </a:cubicBezTo>
                <a:cubicBezTo>
                  <a:pt x="744" y="409"/>
                  <a:pt x="742" y="411"/>
                  <a:pt x="742" y="414"/>
                </a:cubicBezTo>
                <a:cubicBezTo>
                  <a:pt x="742" y="416"/>
                  <a:pt x="744" y="418"/>
                  <a:pt x="747" y="418"/>
                </a:cubicBezTo>
                <a:cubicBezTo>
                  <a:pt x="749" y="418"/>
                  <a:pt x="751" y="416"/>
                  <a:pt x="751" y="414"/>
                </a:cubicBezTo>
                <a:close/>
                <a:moveTo>
                  <a:pt x="765" y="359"/>
                </a:moveTo>
                <a:cubicBezTo>
                  <a:pt x="765" y="357"/>
                  <a:pt x="763" y="355"/>
                  <a:pt x="761" y="355"/>
                </a:cubicBezTo>
                <a:cubicBezTo>
                  <a:pt x="758" y="355"/>
                  <a:pt x="756" y="357"/>
                  <a:pt x="756" y="359"/>
                </a:cubicBezTo>
                <a:cubicBezTo>
                  <a:pt x="756" y="362"/>
                  <a:pt x="758" y="364"/>
                  <a:pt x="761" y="364"/>
                </a:cubicBezTo>
                <a:cubicBezTo>
                  <a:pt x="763" y="364"/>
                  <a:pt x="765" y="362"/>
                  <a:pt x="765" y="359"/>
                </a:cubicBezTo>
                <a:close/>
                <a:moveTo>
                  <a:pt x="792" y="223"/>
                </a:moveTo>
                <a:cubicBezTo>
                  <a:pt x="792" y="220"/>
                  <a:pt x="790" y="218"/>
                  <a:pt x="788" y="218"/>
                </a:cubicBezTo>
                <a:cubicBezTo>
                  <a:pt x="785" y="218"/>
                  <a:pt x="783" y="220"/>
                  <a:pt x="783" y="223"/>
                </a:cubicBezTo>
                <a:cubicBezTo>
                  <a:pt x="783" y="225"/>
                  <a:pt x="785" y="227"/>
                  <a:pt x="788" y="227"/>
                </a:cubicBezTo>
                <a:cubicBezTo>
                  <a:pt x="790" y="227"/>
                  <a:pt x="792" y="225"/>
                  <a:pt x="792" y="223"/>
                </a:cubicBezTo>
                <a:close/>
                <a:moveTo>
                  <a:pt x="738" y="441"/>
                </a:moveTo>
                <a:cubicBezTo>
                  <a:pt x="738" y="439"/>
                  <a:pt x="736" y="437"/>
                  <a:pt x="733" y="437"/>
                </a:cubicBezTo>
                <a:cubicBezTo>
                  <a:pt x="731" y="437"/>
                  <a:pt x="729" y="439"/>
                  <a:pt x="729" y="441"/>
                </a:cubicBezTo>
                <a:cubicBezTo>
                  <a:pt x="729" y="444"/>
                  <a:pt x="731" y="446"/>
                  <a:pt x="733" y="446"/>
                </a:cubicBezTo>
                <a:cubicBezTo>
                  <a:pt x="736" y="446"/>
                  <a:pt x="738" y="444"/>
                  <a:pt x="738" y="441"/>
                </a:cubicBezTo>
                <a:close/>
                <a:moveTo>
                  <a:pt x="849" y="268"/>
                </a:moveTo>
                <a:cubicBezTo>
                  <a:pt x="852" y="268"/>
                  <a:pt x="854" y="266"/>
                  <a:pt x="854" y="264"/>
                </a:cubicBezTo>
                <a:cubicBezTo>
                  <a:pt x="854" y="261"/>
                  <a:pt x="852" y="259"/>
                  <a:pt x="849" y="259"/>
                </a:cubicBezTo>
                <a:cubicBezTo>
                  <a:pt x="847" y="259"/>
                  <a:pt x="845" y="261"/>
                  <a:pt x="845" y="264"/>
                </a:cubicBezTo>
                <a:cubicBezTo>
                  <a:pt x="845" y="266"/>
                  <a:pt x="847" y="268"/>
                  <a:pt x="849" y="268"/>
                </a:cubicBezTo>
                <a:close/>
                <a:moveTo>
                  <a:pt x="840" y="237"/>
                </a:moveTo>
                <a:cubicBezTo>
                  <a:pt x="840" y="234"/>
                  <a:pt x="838" y="232"/>
                  <a:pt x="835" y="232"/>
                </a:cubicBezTo>
                <a:cubicBezTo>
                  <a:pt x="833" y="232"/>
                  <a:pt x="831" y="234"/>
                  <a:pt x="831" y="237"/>
                </a:cubicBezTo>
                <a:cubicBezTo>
                  <a:pt x="831" y="239"/>
                  <a:pt x="833" y="241"/>
                  <a:pt x="835" y="241"/>
                </a:cubicBezTo>
                <a:cubicBezTo>
                  <a:pt x="838" y="241"/>
                  <a:pt x="840" y="239"/>
                  <a:pt x="840" y="237"/>
                </a:cubicBezTo>
                <a:close/>
                <a:moveTo>
                  <a:pt x="856" y="282"/>
                </a:moveTo>
                <a:cubicBezTo>
                  <a:pt x="858" y="282"/>
                  <a:pt x="860" y="280"/>
                  <a:pt x="860" y="278"/>
                </a:cubicBezTo>
                <a:cubicBezTo>
                  <a:pt x="860" y="275"/>
                  <a:pt x="858" y="273"/>
                  <a:pt x="856" y="273"/>
                </a:cubicBezTo>
                <a:cubicBezTo>
                  <a:pt x="853" y="273"/>
                  <a:pt x="851" y="275"/>
                  <a:pt x="851" y="278"/>
                </a:cubicBezTo>
                <a:cubicBezTo>
                  <a:pt x="851" y="280"/>
                  <a:pt x="853" y="282"/>
                  <a:pt x="856" y="282"/>
                </a:cubicBezTo>
                <a:close/>
                <a:moveTo>
                  <a:pt x="842" y="255"/>
                </a:moveTo>
                <a:cubicBezTo>
                  <a:pt x="845" y="255"/>
                  <a:pt x="847" y="253"/>
                  <a:pt x="847" y="250"/>
                </a:cubicBezTo>
                <a:cubicBezTo>
                  <a:pt x="847" y="248"/>
                  <a:pt x="845" y="246"/>
                  <a:pt x="842" y="246"/>
                </a:cubicBezTo>
                <a:cubicBezTo>
                  <a:pt x="840" y="246"/>
                  <a:pt x="838" y="248"/>
                  <a:pt x="838" y="250"/>
                </a:cubicBezTo>
                <a:cubicBezTo>
                  <a:pt x="838" y="253"/>
                  <a:pt x="840" y="255"/>
                  <a:pt x="842" y="255"/>
                </a:cubicBezTo>
                <a:close/>
                <a:moveTo>
                  <a:pt x="869" y="282"/>
                </a:moveTo>
                <a:cubicBezTo>
                  <a:pt x="872" y="282"/>
                  <a:pt x="874" y="280"/>
                  <a:pt x="874" y="278"/>
                </a:cubicBezTo>
                <a:cubicBezTo>
                  <a:pt x="874" y="275"/>
                  <a:pt x="872" y="273"/>
                  <a:pt x="869" y="273"/>
                </a:cubicBezTo>
                <a:cubicBezTo>
                  <a:pt x="867" y="273"/>
                  <a:pt x="865" y="275"/>
                  <a:pt x="865" y="278"/>
                </a:cubicBezTo>
                <a:cubicBezTo>
                  <a:pt x="865" y="280"/>
                  <a:pt x="867" y="282"/>
                  <a:pt x="869" y="282"/>
                </a:cubicBezTo>
                <a:close/>
                <a:moveTo>
                  <a:pt x="795" y="296"/>
                </a:moveTo>
                <a:cubicBezTo>
                  <a:pt x="797" y="296"/>
                  <a:pt x="799" y="294"/>
                  <a:pt x="799" y="291"/>
                </a:cubicBezTo>
                <a:cubicBezTo>
                  <a:pt x="799" y="289"/>
                  <a:pt x="797" y="287"/>
                  <a:pt x="795" y="287"/>
                </a:cubicBezTo>
                <a:cubicBezTo>
                  <a:pt x="792" y="287"/>
                  <a:pt x="790" y="289"/>
                  <a:pt x="790" y="291"/>
                </a:cubicBezTo>
                <a:cubicBezTo>
                  <a:pt x="790" y="294"/>
                  <a:pt x="792" y="296"/>
                  <a:pt x="795" y="296"/>
                </a:cubicBezTo>
                <a:close/>
                <a:moveTo>
                  <a:pt x="867" y="264"/>
                </a:moveTo>
                <a:cubicBezTo>
                  <a:pt x="867" y="261"/>
                  <a:pt x="865" y="259"/>
                  <a:pt x="863" y="259"/>
                </a:cubicBezTo>
                <a:cubicBezTo>
                  <a:pt x="860" y="259"/>
                  <a:pt x="858" y="261"/>
                  <a:pt x="858" y="264"/>
                </a:cubicBezTo>
                <a:cubicBezTo>
                  <a:pt x="858" y="266"/>
                  <a:pt x="860" y="268"/>
                  <a:pt x="863" y="268"/>
                </a:cubicBezTo>
                <a:cubicBezTo>
                  <a:pt x="865" y="268"/>
                  <a:pt x="867" y="266"/>
                  <a:pt x="867" y="264"/>
                </a:cubicBezTo>
                <a:close/>
                <a:moveTo>
                  <a:pt x="813" y="264"/>
                </a:moveTo>
                <a:cubicBezTo>
                  <a:pt x="813" y="261"/>
                  <a:pt x="811" y="259"/>
                  <a:pt x="808" y="259"/>
                </a:cubicBezTo>
                <a:cubicBezTo>
                  <a:pt x="806" y="259"/>
                  <a:pt x="804" y="261"/>
                  <a:pt x="804" y="264"/>
                </a:cubicBezTo>
                <a:cubicBezTo>
                  <a:pt x="804" y="266"/>
                  <a:pt x="806" y="268"/>
                  <a:pt x="808" y="268"/>
                </a:cubicBezTo>
                <a:cubicBezTo>
                  <a:pt x="811" y="268"/>
                  <a:pt x="813" y="266"/>
                  <a:pt x="813" y="264"/>
                </a:cubicBezTo>
                <a:close/>
                <a:moveTo>
                  <a:pt x="806" y="278"/>
                </a:moveTo>
                <a:cubicBezTo>
                  <a:pt x="806" y="275"/>
                  <a:pt x="804" y="273"/>
                  <a:pt x="801" y="273"/>
                </a:cubicBezTo>
                <a:cubicBezTo>
                  <a:pt x="799" y="273"/>
                  <a:pt x="797" y="275"/>
                  <a:pt x="797" y="278"/>
                </a:cubicBezTo>
                <a:cubicBezTo>
                  <a:pt x="797" y="280"/>
                  <a:pt x="799" y="282"/>
                  <a:pt x="801" y="282"/>
                </a:cubicBezTo>
                <a:cubicBezTo>
                  <a:pt x="804" y="282"/>
                  <a:pt x="806" y="280"/>
                  <a:pt x="806" y="278"/>
                </a:cubicBezTo>
                <a:close/>
                <a:moveTo>
                  <a:pt x="820" y="250"/>
                </a:moveTo>
                <a:cubicBezTo>
                  <a:pt x="820" y="248"/>
                  <a:pt x="818" y="246"/>
                  <a:pt x="815" y="246"/>
                </a:cubicBezTo>
                <a:cubicBezTo>
                  <a:pt x="813" y="246"/>
                  <a:pt x="810" y="248"/>
                  <a:pt x="810" y="250"/>
                </a:cubicBezTo>
                <a:cubicBezTo>
                  <a:pt x="810" y="253"/>
                  <a:pt x="813" y="255"/>
                  <a:pt x="815" y="255"/>
                </a:cubicBezTo>
                <a:cubicBezTo>
                  <a:pt x="818" y="255"/>
                  <a:pt x="820" y="253"/>
                  <a:pt x="820" y="250"/>
                </a:cubicBezTo>
                <a:close/>
                <a:moveTo>
                  <a:pt x="815" y="218"/>
                </a:moveTo>
                <a:cubicBezTo>
                  <a:pt x="813" y="218"/>
                  <a:pt x="810" y="220"/>
                  <a:pt x="810" y="223"/>
                </a:cubicBezTo>
                <a:cubicBezTo>
                  <a:pt x="810" y="225"/>
                  <a:pt x="813" y="227"/>
                  <a:pt x="815" y="227"/>
                </a:cubicBezTo>
                <a:cubicBezTo>
                  <a:pt x="818" y="227"/>
                  <a:pt x="820" y="225"/>
                  <a:pt x="820" y="223"/>
                </a:cubicBezTo>
                <a:cubicBezTo>
                  <a:pt x="820" y="220"/>
                  <a:pt x="818" y="218"/>
                  <a:pt x="815" y="218"/>
                </a:cubicBezTo>
                <a:close/>
                <a:moveTo>
                  <a:pt x="829" y="255"/>
                </a:moveTo>
                <a:cubicBezTo>
                  <a:pt x="831" y="255"/>
                  <a:pt x="833" y="253"/>
                  <a:pt x="833" y="250"/>
                </a:cubicBezTo>
                <a:cubicBezTo>
                  <a:pt x="833" y="248"/>
                  <a:pt x="831" y="246"/>
                  <a:pt x="829" y="246"/>
                </a:cubicBezTo>
                <a:cubicBezTo>
                  <a:pt x="826" y="246"/>
                  <a:pt x="824" y="248"/>
                  <a:pt x="824" y="250"/>
                </a:cubicBezTo>
                <a:cubicBezTo>
                  <a:pt x="824" y="253"/>
                  <a:pt x="826" y="255"/>
                  <a:pt x="829" y="255"/>
                </a:cubicBezTo>
                <a:close/>
                <a:moveTo>
                  <a:pt x="826" y="209"/>
                </a:moveTo>
                <a:cubicBezTo>
                  <a:pt x="826" y="207"/>
                  <a:pt x="824" y="205"/>
                  <a:pt x="822" y="205"/>
                </a:cubicBezTo>
                <a:cubicBezTo>
                  <a:pt x="819" y="205"/>
                  <a:pt x="817" y="207"/>
                  <a:pt x="817" y="209"/>
                </a:cubicBezTo>
                <a:cubicBezTo>
                  <a:pt x="817" y="212"/>
                  <a:pt x="819" y="214"/>
                  <a:pt x="822" y="214"/>
                </a:cubicBezTo>
                <a:cubicBezTo>
                  <a:pt x="824" y="214"/>
                  <a:pt x="826" y="212"/>
                  <a:pt x="826" y="209"/>
                </a:cubicBezTo>
                <a:close/>
                <a:moveTo>
                  <a:pt x="647" y="414"/>
                </a:moveTo>
                <a:cubicBezTo>
                  <a:pt x="647" y="416"/>
                  <a:pt x="649" y="418"/>
                  <a:pt x="652" y="418"/>
                </a:cubicBezTo>
                <a:cubicBezTo>
                  <a:pt x="654" y="418"/>
                  <a:pt x="656" y="416"/>
                  <a:pt x="656" y="414"/>
                </a:cubicBezTo>
                <a:cubicBezTo>
                  <a:pt x="656" y="411"/>
                  <a:pt x="654" y="409"/>
                  <a:pt x="652" y="409"/>
                </a:cubicBezTo>
                <a:cubicBezTo>
                  <a:pt x="649" y="409"/>
                  <a:pt x="647" y="411"/>
                  <a:pt x="647" y="414"/>
                </a:cubicBezTo>
                <a:close/>
                <a:moveTo>
                  <a:pt x="618" y="350"/>
                </a:moveTo>
                <a:cubicBezTo>
                  <a:pt x="620" y="350"/>
                  <a:pt x="622" y="348"/>
                  <a:pt x="622" y="346"/>
                </a:cubicBezTo>
                <a:cubicBezTo>
                  <a:pt x="622" y="343"/>
                  <a:pt x="620" y="341"/>
                  <a:pt x="618" y="341"/>
                </a:cubicBezTo>
                <a:cubicBezTo>
                  <a:pt x="615" y="341"/>
                  <a:pt x="613" y="343"/>
                  <a:pt x="613" y="346"/>
                </a:cubicBezTo>
                <a:cubicBezTo>
                  <a:pt x="613" y="348"/>
                  <a:pt x="615" y="350"/>
                  <a:pt x="618" y="350"/>
                </a:cubicBezTo>
                <a:close/>
                <a:moveTo>
                  <a:pt x="613" y="318"/>
                </a:moveTo>
                <a:cubicBezTo>
                  <a:pt x="613" y="321"/>
                  <a:pt x="615" y="323"/>
                  <a:pt x="618" y="323"/>
                </a:cubicBezTo>
                <a:cubicBezTo>
                  <a:pt x="620" y="323"/>
                  <a:pt x="622" y="321"/>
                  <a:pt x="622" y="318"/>
                </a:cubicBezTo>
                <a:cubicBezTo>
                  <a:pt x="622" y="316"/>
                  <a:pt x="620" y="314"/>
                  <a:pt x="618" y="314"/>
                </a:cubicBezTo>
                <a:cubicBezTo>
                  <a:pt x="615" y="314"/>
                  <a:pt x="613" y="316"/>
                  <a:pt x="613" y="318"/>
                </a:cubicBezTo>
                <a:close/>
                <a:moveTo>
                  <a:pt x="620" y="305"/>
                </a:moveTo>
                <a:cubicBezTo>
                  <a:pt x="620" y="307"/>
                  <a:pt x="622" y="309"/>
                  <a:pt x="624" y="309"/>
                </a:cubicBezTo>
                <a:cubicBezTo>
                  <a:pt x="627" y="309"/>
                  <a:pt x="629" y="307"/>
                  <a:pt x="629" y="305"/>
                </a:cubicBezTo>
                <a:cubicBezTo>
                  <a:pt x="629" y="302"/>
                  <a:pt x="627" y="300"/>
                  <a:pt x="624" y="300"/>
                </a:cubicBezTo>
                <a:cubicBezTo>
                  <a:pt x="622" y="300"/>
                  <a:pt x="620" y="302"/>
                  <a:pt x="620" y="305"/>
                </a:cubicBezTo>
                <a:close/>
                <a:moveTo>
                  <a:pt x="629" y="332"/>
                </a:moveTo>
                <a:cubicBezTo>
                  <a:pt x="629" y="330"/>
                  <a:pt x="627" y="328"/>
                  <a:pt x="624" y="328"/>
                </a:cubicBezTo>
                <a:cubicBezTo>
                  <a:pt x="622" y="328"/>
                  <a:pt x="620" y="330"/>
                  <a:pt x="620" y="332"/>
                </a:cubicBezTo>
                <a:cubicBezTo>
                  <a:pt x="620" y="335"/>
                  <a:pt x="622" y="337"/>
                  <a:pt x="624" y="337"/>
                </a:cubicBezTo>
                <a:cubicBezTo>
                  <a:pt x="627" y="337"/>
                  <a:pt x="629" y="335"/>
                  <a:pt x="629" y="332"/>
                </a:cubicBezTo>
                <a:close/>
                <a:moveTo>
                  <a:pt x="631" y="350"/>
                </a:moveTo>
                <a:cubicBezTo>
                  <a:pt x="634" y="350"/>
                  <a:pt x="636" y="348"/>
                  <a:pt x="636" y="346"/>
                </a:cubicBezTo>
                <a:cubicBezTo>
                  <a:pt x="636" y="343"/>
                  <a:pt x="634" y="341"/>
                  <a:pt x="631" y="341"/>
                </a:cubicBezTo>
                <a:cubicBezTo>
                  <a:pt x="629" y="341"/>
                  <a:pt x="627" y="343"/>
                  <a:pt x="627" y="346"/>
                </a:cubicBezTo>
                <a:cubicBezTo>
                  <a:pt x="627" y="348"/>
                  <a:pt x="629" y="350"/>
                  <a:pt x="631" y="350"/>
                </a:cubicBezTo>
                <a:close/>
                <a:moveTo>
                  <a:pt x="638" y="364"/>
                </a:moveTo>
                <a:cubicBezTo>
                  <a:pt x="640" y="364"/>
                  <a:pt x="643" y="362"/>
                  <a:pt x="643" y="359"/>
                </a:cubicBezTo>
                <a:cubicBezTo>
                  <a:pt x="643" y="357"/>
                  <a:pt x="640" y="355"/>
                  <a:pt x="638" y="355"/>
                </a:cubicBezTo>
                <a:cubicBezTo>
                  <a:pt x="635" y="355"/>
                  <a:pt x="633" y="357"/>
                  <a:pt x="633" y="359"/>
                </a:cubicBezTo>
                <a:cubicBezTo>
                  <a:pt x="633" y="362"/>
                  <a:pt x="635" y="364"/>
                  <a:pt x="638" y="364"/>
                </a:cubicBezTo>
                <a:close/>
                <a:moveTo>
                  <a:pt x="647" y="223"/>
                </a:moveTo>
                <a:cubicBezTo>
                  <a:pt x="647" y="225"/>
                  <a:pt x="649" y="227"/>
                  <a:pt x="652" y="227"/>
                </a:cubicBezTo>
                <a:cubicBezTo>
                  <a:pt x="654" y="227"/>
                  <a:pt x="656" y="225"/>
                  <a:pt x="656" y="223"/>
                </a:cubicBezTo>
                <a:cubicBezTo>
                  <a:pt x="656" y="220"/>
                  <a:pt x="654" y="218"/>
                  <a:pt x="652" y="218"/>
                </a:cubicBezTo>
                <a:cubicBezTo>
                  <a:pt x="649" y="218"/>
                  <a:pt x="647" y="220"/>
                  <a:pt x="647" y="223"/>
                </a:cubicBezTo>
                <a:close/>
                <a:moveTo>
                  <a:pt x="627" y="291"/>
                </a:moveTo>
                <a:cubicBezTo>
                  <a:pt x="627" y="294"/>
                  <a:pt x="629" y="296"/>
                  <a:pt x="631" y="296"/>
                </a:cubicBezTo>
                <a:cubicBezTo>
                  <a:pt x="634" y="296"/>
                  <a:pt x="636" y="294"/>
                  <a:pt x="636" y="291"/>
                </a:cubicBezTo>
                <a:cubicBezTo>
                  <a:pt x="636" y="289"/>
                  <a:pt x="634" y="287"/>
                  <a:pt x="631" y="287"/>
                </a:cubicBezTo>
                <a:cubicBezTo>
                  <a:pt x="629" y="287"/>
                  <a:pt x="627" y="289"/>
                  <a:pt x="627" y="291"/>
                </a:cubicBezTo>
                <a:close/>
                <a:moveTo>
                  <a:pt x="654" y="209"/>
                </a:moveTo>
                <a:cubicBezTo>
                  <a:pt x="654" y="212"/>
                  <a:pt x="656" y="214"/>
                  <a:pt x="658" y="214"/>
                </a:cubicBezTo>
                <a:cubicBezTo>
                  <a:pt x="661" y="214"/>
                  <a:pt x="663" y="212"/>
                  <a:pt x="663" y="209"/>
                </a:cubicBezTo>
                <a:cubicBezTo>
                  <a:pt x="663" y="207"/>
                  <a:pt x="661" y="205"/>
                  <a:pt x="658" y="205"/>
                </a:cubicBezTo>
                <a:cubicBezTo>
                  <a:pt x="656" y="205"/>
                  <a:pt x="654" y="207"/>
                  <a:pt x="654" y="209"/>
                </a:cubicBezTo>
                <a:close/>
                <a:moveTo>
                  <a:pt x="640" y="237"/>
                </a:moveTo>
                <a:cubicBezTo>
                  <a:pt x="640" y="239"/>
                  <a:pt x="642" y="241"/>
                  <a:pt x="645" y="241"/>
                </a:cubicBezTo>
                <a:cubicBezTo>
                  <a:pt x="647" y="241"/>
                  <a:pt x="649" y="239"/>
                  <a:pt x="649" y="237"/>
                </a:cubicBezTo>
                <a:cubicBezTo>
                  <a:pt x="649" y="234"/>
                  <a:pt x="647" y="232"/>
                  <a:pt x="645" y="232"/>
                </a:cubicBezTo>
                <a:cubicBezTo>
                  <a:pt x="642" y="232"/>
                  <a:pt x="640" y="234"/>
                  <a:pt x="640" y="237"/>
                </a:cubicBezTo>
                <a:close/>
                <a:moveTo>
                  <a:pt x="645" y="378"/>
                </a:moveTo>
                <a:cubicBezTo>
                  <a:pt x="647" y="378"/>
                  <a:pt x="649" y="375"/>
                  <a:pt x="649" y="373"/>
                </a:cubicBezTo>
                <a:cubicBezTo>
                  <a:pt x="649" y="370"/>
                  <a:pt x="647" y="368"/>
                  <a:pt x="645" y="368"/>
                </a:cubicBezTo>
                <a:cubicBezTo>
                  <a:pt x="642" y="368"/>
                  <a:pt x="640" y="370"/>
                  <a:pt x="640" y="373"/>
                </a:cubicBezTo>
                <a:cubicBezTo>
                  <a:pt x="640" y="375"/>
                  <a:pt x="642" y="378"/>
                  <a:pt x="645" y="378"/>
                </a:cubicBezTo>
                <a:close/>
                <a:moveTo>
                  <a:pt x="638" y="282"/>
                </a:moveTo>
                <a:cubicBezTo>
                  <a:pt x="640" y="282"/>
                  <a:pt x="643" y="280"/>
                  <a:pt x="643" y="278"/>
                </a:cubicBezTo>
                <a:cubicBezTo>
                  <a:pt x="643" y="275"/>
                  <a:pt x="640" y="273"/>
                  <a:pt x="638" y="273"/>
                </a:cubicBezTo>
                <a:cubicBezTo>
                  <a:pt x="635" y="273"/>
                  <a:pt x="633" y="275"/>
                  <a:pt x="633" y="278"/>
                </a:cubicBezTo>
                <a:cubicBezTo>
                  <a:pt x="633" y="280"/>
                  <a:pt x="635" y="282"/>
                  <a:pt x="638" y="282"/>
                </a:cubicBezTo>
                <a:close/>
                <a:moveTo>
                  <a:pt x="633" y="250"/>
                </a:moveTo>
                <a:cubicBezTo>
                  <a:pt x="633" y="253"/>
                  <a:pt x="635" y="255"/>
                  <a:pt x="638" y="255"/>
                </a:cubicBezTo>
                <a:cubicBezTo>
                  <a:pt x="640" y="255"/>
                  <a:pt x="643" y="253"/>
                  <a:pt x="643" y="250"/>
                </a:cubicBezTo>
                <a:cubicBezTo>
                  <a:pt x="643" y="248"/>
                  <a:pt x="640" y="246"/>
                  <a:pt x="638" y="246"/>
                </a:cubicBezTo>
                <a:cubicBezTo>
                  <a:pt x="635" y="246"/>
                  <a:pt x="633" y="248"/>
                  <a:pt x="633" y="250"/>
                </a:cubicBezTo>
                <a:close/>
                <a:moveTo>
                  <a:pt x="661" y="468"/>
                </a:moveTo>
                <a:cubicBezTo>
                  <a:pt x="661" y="471"/>
                  <a:pt x="663" y="473"/>
                  <a:pt x="665" y="473"/>
                </a:cubicBezTo>
                <a:cubicBezTo>
                  <a:pt x="668" y="473"/>
                  <a:pt x="670" y="471"/>
                  <a:pt x="670" y="468"/>
                </a:cubicBezTo>
                <a:cubicBezTo>
                  <a:pt x="670" y="466"/>
                  <a:pt x="668" y="464"/>
                  <a:pt x="665" y="464"/>
                </a:cubicBezTo>
                <a:cubicBezTo>
                  <a:pt x="663" y="464"/>
                  <a:pt x="661" y="466"/>
                  <a:pt x="661" y="468"/>
                </a:cubicBezTo>
                <a:close/>
                <a:moveTo>
                  <a:pt x="692" y="528"/>
                </a:moveTo>
                <a:cubicBezTo>
                  <a:pt x="695" y="528"/>
                  <a:pt x="697" y="526"/>
                  <a:pt x="697" y="523"/>
                </a:cubicBezTo>
                <a:cubicBezTo>
                  <a:pt x="697" y="521"/>
                  <a:pt x="695" y="519"/>
                  <a:pt x="692" y="519"/>
                </a:cubicBezTo>
                <a:cubicBezTo>
                  <a:pt x="690" y="519"/>
                  <a:pt x="688" y="521"/>
                  <a:pt x="688" y="523"/>
                </a:cubicBezTo>
                <a:cubicBezTo>
                  <a:pt x="688" y="526"/>
                  <a:pt x="690" y="528"/>
                  <a:pt x="692" y="528"/>
                </a:cubicBezTo>
                <a:close/>
                <a:moveTo>
                  <a:pt x="679" y="528"/>
                </a:moveTo>
                <a:cubicBezTo>
                  <a:pt x="681" y="528"/>
                  <a:pt x="683" y="526"/>
                  <a:pt x="683" y="523"/>
                </a:cubicBezTo>
                <a:cubicBezTo>
                  <a:pt x="683" y="521"/>
                  <a:pt x="681" y="519"/>
                  <a:pt x="679" y="519"/>
                </a:cubicBezTo>
                <a:cubicBezTo>
                  <a:pt x="676" y="519"/>
                  <a:pt x="674" y="521"/>
                  <a:pt x="674" y="523"/>
                </a:cubicBezTo>
                <a:cubicBezTo>
                  <a:pt x="674" y="526"/>
                  <a:pt x="676" y="528"/>
                  <a:pt x="679" y="528"/>
                </a:cubicBezTo>
                <a:close/>
                <a:moveTo>
                  <a:pt x="690" y="509"/>
                </a:moveTo>
                <a:cubicBezTo>
                  <a:pt x="690" y="507"/>
                  <a:pt x="688" y="505"/>
                  <a:pt x="686" y="505"/>
                </a:cubicBezTo>
                <a:cubicBezTo>
                  <a:pt x="683" y="505"/>
                  <a:pt x="681" y="507"/>
                  <a:pt x="681" y="509"/>
                </a:cubicBezTo>
                <a:cubicBezTo>
                  <a:pt x="681" y="512"/>
                  <a:pt x="683" y="514"/>
                  <a:pt x="686" y="514"/>
                </a:cubicBezTo>
                <a:cubicBezTo>
                  <a:pt x="688" y="514"/>
                  <a:pt x="690" y="512"/>
                  <a:pt x="690" y="509"/>
                </a:cubicBezTo>
                <a:close/>
                <a:moveTo>
                  <a:pt x="704" y="509"/>
                </a:moveTo>
                <a:cubicBezTo>
                  <a:pt x="704" y="507"/>
                  <a:pt x="702" y="505"/>
                  <a:pt x="699" y="505"/>
                </a:cubicBezTo>
                <a:cubicBezTo>
                  <a:pt x="697" y="505"/>
                  <a:pt x="695" y="507"/>
                  <a:pt x="695" y="509"/>
                </a:cubicBezTo>
                <a:cubicBezTo>
                  <a:pt x="695" y="512"/>
                  <a:pt x="697" y="514"/>
                  <a:pt x="699" y="514"/>
                </a:cubicBezTo>
                <a:cubicBezTo>
                  <a:pt x="702" y="514"/>
                  <a:pt x="704" y="512"/>
                  <a:pt x="704" y="509"/>
                </a:cubicBezTo>
                <a:close/>
                <a:moveTo>
                  <a:pt x="711" y="496"/>
                </a:moveTo>
                <a:cubicBezTo>
                  <a:pt x="711" y="493"/>
                  <a:pt x="709" y="491"/>
                  <a:pt x="706" y="491"/>
                </a:cubicBezTo>
                <a:cubicBezTo>
                  <a:pt x="704" y="491"/>
                  <a:pt x="702" y="493"/>
                  <a:pt x="702" y="496"/>
                </a:cubicBezTo>
                <a:cubicBezTo>
                  <a:pt x="702" y="498"/>
                  <a:pt x="704" y="500"/>
                  <a:pt x="706" y="500"/>
                </a:cubicBezTo>
                <a:cubicBezTo>
                  <a:pt x="709" y="500"/>
                  <a:pt x="711" y="498"/>
                  <a:pt x="711" y="496"/>
                </a:cubicBezTo>
                <a:close/>
                <a:moveTo>
                  <a:pt x="713" y="514"/>
                </a:moveTo>
                <a:cubicBezTo>
                  <a:pt x="715" y="514"/>
                  <a:pt x="717" y="512"/>
                  <a:pt x="717" y="509"/>
                </a:cubicBezTo>
                <a:cubicBezTo>
                  <a:pt x="717" y="507"/>
                  <a:pt x="715" y="505"/>
                  <a:pt x="713" y="505"/>
                </a:cubicBezTo>
                <a:cubicBezTo>
                  <a:pt x="710" y="505"/>
                  <a:pt x="708" y="507"/>
                  <a:pt x="708" y="509"/>
                </a:cubicBezTo>
                <a:cubicBezTo>
                  <a:pt x="708" y="512"/>
                  <a:pt x="710" y="514"/>
                  <a:pt x="713" y="514"/>
                </a:cubicBezTo>
                <a:close/>
                <a:moveTo>
                  <a:pt x="652" y="391"/>
                </a:moveTo>
                <a:cubicBezTo>
                  <a:pt x="654" y="391"/>
                  <a:pt x="656" y="389"/>
                  <a:pt x="656" y="387"/>
                </a:cubicBezTo>
                <a:cubicBezTo>
                  <a:pt x="656" y="384"/>
                  <a:pt x="654" y="382"/>
                  <a:pt x="652" y="382"/>
                </a:cubicBezTo>
                <a:cubicBezTo>
                  <a:pt x="649" y="382"/>
                  <a:pt x="647" y="384"/>
                  <a:pt x="647" y="387"/>
                </a:cubicBezTo>
                <a:cubicBezTo>
                  <a:pt x="647" y="389"/>
                  <a:pt x="649" y="391"/>
                  <a:pt x="652" y="391"/>
                </a:cubicBezTo>
                <a:close/>
                <a:moveTo>
                  <a:pt x="658" y="432"/>
                </a:moveTo>
                <a:cubicBezTo>
                  <a:pt x="661" y="432"/>
                  <a:pt x="663" y="430"/>
                  <a:pt x="663" y="428"/>
                </a:cubicBezTo>
                <a:cubicBezTo>
                  <a:pt x="663" y="425"/>
                  <a:pt x="661" y="423"/>
                  <a:pt x="658" y="423"/>
                </a:cubicBezTo>
                <a:cubicBezTo>
                  <a:pt x="656" y="423"/>
                  <a:pt x="654" y="425"/>
                  <a:pt x="654" y="428"/>
                </a:cubicBezTo>
                <a:cubicBezTo>
                  <a:pt x="654" y="430"/>
                  <a:pt x="656" y="432"/>
                  <a:pt x="658" y="432"/>
                </a:cubicBezTo>
                <a:close/>
                <a:moveTo>
                  <a:pt x="665" y="446"/>
                </a:moveTo>
                <a:cubicBezTo>
                  <a:pt x="668" y="446"/>
                  <a:pt x="670" y="444"/>
                  <a:pt x="670" y="441"/>
                </a:cubicBezTo>
                <a:cubicBezTo>
                  <a:pt x="670" y="439"/>
                  <a:pt x="668" y="437"/>
                  <a:pt x="665" y="437"/>
                </a:cubicBezTo>
                <a:cubicBezTo>
                  <a:pt x="663" y="437"/>
                  <a:pt x="661" y="439"/>
                  <a:pt x="661" y="441"/>
                </a:cubicBezTo>
                <a:cubicBezTo>
                  <a:pt x="661" y="444"/>
                  <a:pt x="663" y="446"/>
                  <a:pt x="665" y="446"/>
                </a:cubicBezTo>
                <a:close/>
                <a:moveTo>
                  <a:pt x="672" y="514"/>
                </a:moveTo>
                <a:cubicBezTo>
                  <a:pt x="675" y="514"/>
                  <a:pt x="677" y="512"/>
                  <a:pt x="677" y="509"/>
                </a:cubicBezTo>
                <a:cubicBezTo>
                  <a:pt x="677" y="507"/>
                  <a:pt x="675" y="505"/>
                  <a:pt x="672" y="505"/>
                </a:cubicBezTo>
                <a:cubicBezTo>
                  <a:pt x="670" y="505"/>
                  <a:pt x="667" y="507"/>
                  <a:pt x="667" y="509"/>
                </a:cubicBezTo>
                <a:cubicBezTo>
                  <a:pt x="667" y="512"/>
                  <a:pt x="670" y="514"/>
                  <a:pt x="672" y="514"/>
                </a:cubicBezTo>
                <a:close/>
                <a:moveTo>
                  <a:pt x="876" y="296"/>
                </a:moveTo>
                <a:cubicBezTo>
                  <a:pt x="879" y="296"/>
                  <a:pt x="881" y="294"/>
                  <a:pt x="881" y="291"/>
                </a:cubicBezTo>
                <a:cubicBezTo>
                  <a:pt x="881" y="289"/>
                  <a:pt x="879" y="287"/>
                  <a:pt x="876" y="287"/>
                </a:cubicBezTo>
                <a:cubicBezTo>
                  <a:pt x="874" y="287"/>
                  <a:pt x="872" y="289"/>
                  <a:pt x="872" y="291"/>
                </a:cubicBezTo>
                <a:cubicBezTo>
                  <a:pt x="872" y="294"/>
                  <a:pt x="874" y="296"/>
                  <a:pt x="876" y="296"/>
                </a:cubicBezTo>
                <a:close/>
                <a:moveTo>
                  <a:pt x="661" y="496"/>
                </a:moveTo>
                <a:cubicBezTo>
                  <a:pt x="661" y="498"/>
                  <a:pt x="663" y="500"/>
                  <a:pt x="665" y="500"/>
                </a:cubicBezTo>
                <a:cubicBezTo>
                  <a:pt x="668" y="500"/>
                  <a:pt x="670" y="498"/>
                  <a:pt x="670" y="496"/>
                </a:cubicBezTo>
                <a:cubicBezTo>
                  <a:pt x="670" y="493"/>
                  <a:pt x="668" y="491"/>
                  <a:pt x="665" y="491"/>
                </a:cubicBezTo>
                <a:cubicBezTo>
                  <a:pt x="663" y="491"/>
                  <a:pt x="661" y="493"/>
                  <a:pt x="661" y="496"/>
                </a:cubicBezTo>
                <a:close/>
                <a:moveTo>
                  <a:pt x="724" y="496"/>
                </a:moveTo>
                <a:cubicBezTo>
                  <a:pt x="724" y="493"/>
                  <a:pt x="722" y="491"/>
                  <a:pt x="720" y="491"/>
                </a:cubicBezTo>
                <a:cubicBezTo>
                  <a:pt x="717" y="491"/>
                  <a:pt x="715" y="493"/>
                  <a:pt x="715" y="496"/>
                </a:cubicBezTo>
                <a:cubicBezTo>
                  <a:pt x="715" y="498"/>
                  <a:pt x="717" y="500"/>
                  <a:pt x="720" y="500"/>
                </a:cubicBezTo>
                <a:cubicBezTo>
                  <a:pt x="722" y="500"/>
                  <a:pt x="724" y="498"/>
                  <a:pt x="724" y="496"/>
                </a:cubicBezTo>
                <a:close/>
                <a:moveTo>
                  <a:pt x="1067" y="259"/>
                </a:moveTo>
                <a:cubicBezTo>
                  <a:pt x="1064" y="259"/>
                  <a:pt x="1062" y="261"/>
                  <a:pt x="1062" y="264"/>
                </a:cubicBezTo>
                <a:cubicBezTo>
                  <a:pt x="1062" y="266"/>
                  <a:pt x="1064" y="268"/>
                  <a:pt x="1067" y="268"/>
                </a:cubicBezTo>
                <a:cubicBezTo>
                  <a:pt x="1070" y="268"/>
                  <a:pt x="1072" y="266"/>
                  <a:pt x="1072" y="264"/>
                </a:cubicBezTo>
                <a:cubicBezTo>
                  <a:pt x="1072" y="261"/>
                  <a:pt x="1070" y="259"/>
                  <a:pt x="1067" y="259"/>
                </a:cubicBezTo>
                <a:close/>
                <a:moveTo>
                  <a:pt x="1092" y="468"/>
                </a:moveTo>
                <a:cubicBezTo>
                  <a:pt x="1092" y="466"/>
                  <a:pt x="1090" y="464"/>
                  <a:pt x="1087" y="464"/>
                </a:cubicBezTo>
                <a:cubicBezTo>
                  <a:pt x="1085" y="464"/>
                  <a:pt x="1083" y="466"/>
                  <a:pt x="1083" y="468"/>
                </a:cubicBezTo>
                <a:cubicBezTo>
                  <a:pt x="1083" y="471"/>
                  <a:pt x="1085" y="473"/>
                  <a:pt x="1087" y="473"/>
                </a:cubicBezTo>
                <a:cubicBezTo>
                  <a:pt x="1090" y="473"/>
                  <a:pt x="1092" y="471"/>
                  <a:pt x="1092" y="468"/>
                </a:cubicBezTo>
                <a:close/>
                <a:moveTo>
                  <a:pt x="1094" y="514"/>
                </a:moveTo>
                <a:cubicBezTo>
                  <a:pt x="1097" y="514"/>
                  <a:pt x="1099" y="512"/>
                  <a:pt x="1099" y="509"/>
                </a:cubicBezTo>
                <a:cubicBezTo>
                  <a:pt x="1099" y="507"/>
                  <a:pt x="1097" y="505"/>
                  <a:pt x="1094" y="505"/>
                </a:cubicBezTo>
                <a:cubicBezTo>
                  <a:pt x="1092" y="505"/>
                  <a:pt x="1090" y="507"/>
                  <a:pt x="1090" y="509"/>
                </a:cubicBezTo>
                <a:cubicBezTo>
                  <a:pt x="1090" y="512"/>
                  <a:pt x="1092" y="514"/>
                  <a:pt x="1094" y="514"/>
                </a:cubicBezTo>
                <a:close/>
                <a:moveTo>
                  <a:pt x="1108" y="541"/>
                </a:moveTo>
                <a:cubicBezTo>
                  <a:pt x="1110" y="541"/>
                  <a:pt x="1112" y="539"/>
                  <a:pt x="1112" y="537"/>
                </a:cubicBezTo>
                <a:cubicBezTo>
                  <a:pt x="1112" y="534"/>
                  <a:pt x="1110" y="532"/>
                  <a:pt x="1108" y="532"/>
                </a:cubicBezTo>
                <a:cubicBezTo>
                  <a:pt x="1105" y="532"/>
                  <a:pt x="1103" y="534"/>
                  <a:pt x="1103" y="537"/>
                </a:cubicBezTo>
                <a:cubicBezTo>
                  <a:pt x="1103" y="539"/>
                  <a:pt x="1105" y="541"/>
                  <a:pt x="1108" y="541"/>
                </a:cubicBezTo>
                <a:close/>
                <a:moveTo>
                  <a:pt x="1101" y="528"/>
                </a:moveTo>
                <a:cubicBezTo>
                  <a:pt x="1104" y="528"/>
                  <a:pt x="1106" y="526"/>
                  <a:pt x="1106" y="523"/>
                </a:cubicBezTo>
                <a:cubicBezTo>
                  <a:pt x="1106" y="521"/>
                  <a:pt x="1104" y="519"/>
                  <a:pt x="1101" y="519"/>
                </a:cubicBezTo>
                <a:cubicBezTo>
                  <a:pt x="1099" y="519"/>
                  <a:pt x="1096" y="521"/>
                  <a:pt x="1096" y="523"/>
                </a:cubicBezTo>
                <a:cubicBezTo>
                  <a:pt x="1096" y="526"/>
                  <a:pt x="1099" y="528"/>
                  <a:pt x="1101" y="528"/>
                </a:cubicBezTo>
                <a:close/>
                <a:moveTo>
                  <a:pt x="1119" y="523"/>
                </a:moveTo>
                <a:cubicBezTo>
                  <a:pt x="1119" y="521"/>
                  <a:pt x="1117" y="519"/>
                  <a:pt x="1115" y="519"/>
                </a:cubicBezTo>
                <a:cubicBezTo>
                  <a:pt x="1112" y="519"/>
                  <a:pt x="1110" y="521"/>
                  <a:pt x="1110" y="523"/>
                </a:cubicBezTo>
                <a:cubicBezTo>
                  <a:pt x="1110" y="526"/>
                  <a:pt x="1112" y="528"/>
                  <a:pt x="1115" y="528"/>
                </a:cubicBezTo>
                <a:cubicBezTo>
                  <a:pt x="1117" y="528"/>
                  <a:pt x="1119" y="526"/>
                  <a:pt x="1119" y="523"/>
                </a:cubicBezTo>
                <a:close/>
                <a:moveTo>
                  <a:pt x="1121" y="541"/>
                </a:moveTo>
                <a:cubicBezTo>
                  <a:pt x="1124" y="541"/>
                  <a:pt x="1126" y="539"/>
                  <a:pt x="1126" y="537"/>
                </a:cubicBezTo>
                <a:cubicBezTo>
                  <a:pt x="1126" y="534"/>
                  <a:pt x="1124" y="532"/>
                  <a:pt x="1121" y="532"/>
                </a:cubicBezTo>
                <a:cubicBezTo>
                  <a:pt x="1119" y="532"/>
                  <a:pt x="1117" y="534"/>
                  <a:pt x="1117" y="537"/>
                </a:cubicBezTo>
                <a:cubicBezTo>
                  <a:pt x="1117" y="539"/>
                  <a:pt x="1119" y="541"/>
                  <a:pt x="1121" y="541"/>
                </a:cubicBezTo>
                <a:close/>
                <a:moveTo>
                  <a:pt x="1067" y="423"/>
                </a:moveTo>
                <a:cubicBezTo>
                  <a:pt x="1064" y="423"/>
                  <a:pt x="1062" y="425"/>
                  <a:pt x="1062" y="428"/>
                </a:cubicBezTo>
                <a:cubicBezTo>
                  <a:pt x="1062" y="430"/>
                  <a:pt x="1064" y="432"/>
                  <a:pt x="1067" y="432"/>
                </a:cubicBezTo>
                <a:cubicBezTo>
                  <a:pt x="1070" y="432"/>
                  <a:pt x="1072" y="430"/>
                  <a:pt x="1072" y="428"/>
                </a:cubicBezTo>
                <a:cubicBezTo>
                  <a:pt x="1072" y="425"/>
                  <a:pt x="1070" y="423"/>
                  <a:pt x="1067" y="423"/>
                </a:cubicBezTo>
                <a:close/>
                <a:moveTo>
                  <a:pt x="1128" y="555"/>
                </a:moveTo>
                <a:cubicBezTo>
                  <a:pt x="1131" y="555"/>
                  <a:pt x="1133" y="553"/>
                  <a:pt x="1133" y="550"/>
                </a:cubicBezTo>
                <a:cubicBezTo>
                  <a:pt x="1133" y="548"/>
                  <a:pt x="1131" y="546"/>
                  <a:pt x="1128" y="546"/>
                </a:cubicBezTo>
                <a:cubicBezTo>
                  <a:pt x="1126" y="546"/>
                  <a:pt x="1124" y="548"/>
                  <a:pt x="1124" y="550"/>
                </a:cubicBezTo>
                <a:cubicBezTo>
                  <a:pt x="1124" y="553"/>
                  <a:pt x="1126" y="555"/>
                  <a:pt x="1128" y="555"/>
                </a:cubicBezTo>
                <a:close/>
                <a:moveTo>
                  <a:pt x="1081" y="514"/>
                </a:moveTo>
                <a:cubicBezTo>
                  <a:pt x="1083" y="514"/>
                  <a:pt x="1085" y="512"/>
                  <a:pt x="1085" y="509"/>
                </a:cubicBezTo>
                <a:cubicBezTo>
                  <a:pt x="1085" y="507"/>
                  <a:pt x="1083" y="505"/>
                  <a:pt x="1081" y="505"/>
                </a:cubicBezTo>
                <a:cubicBezTo>
                  <a:pt x="1078" y="505"/>
                  <a:pt x="1076" y="507"/>
                  <a:pt x="1076" y="509"/>
                </a:cubicBezTo>
                <a:cubicBezTo>
                  <a:pt x="1076" y="512"/>
                  <a:pt x="1078" y="514"/>
                  <a:pt x="1081" y="514"/>
                </a:cubicBezTo>
                <a:close/>
                <a:moveTo>
                  <a:pt x="1067" y="505"/>
                </a:moveTo>
                <a:cubicBezTo>
                  <a:pt x="1064" y="505"/>
                  <a:pt x="1062" y="507"/>
                  <a:pt x="1062" y="509"/>
                </a:cubicBezTo>
                <a:cubicBezTo>
                  <a:pt x="1062" y="512"/>
                  <a:pt x="1064" y="514"/>
                  <a:pt x="1067" y="514"/>
                </a:cubicBezTo>
                <a:cubicBezTo>
                  <a:pt x="1070" y="514"/>
                  <a:pt x="1072" y="512"/>
                  <a:pt x="1072" y="509"/>
                </a:cubicBezTo>
                <a:cubicBezTo>
                  <a:pt x="1072" y="507"/>
                  <a:pt x="1070" y="505"/>
                  <a:pt x="1067" y="505"/>
                </a:cubicBezTo>
                <a:close/>
                <a:moveTo>
                  <a:pt x="1067" y="287"/>
                </a:moveTo>
                <a:cubicBezTo>
                  <a:pt x="1064" y="287"/>
                  <a:pt x="1062" y="289"/>
                  <a:pt x="1062" y="291"/>
                </a:cubicBezTo>
                <a:cubicBezTo>
                  <a:pt x="1062" y="294"/>
                  <a:pt x="1064" y="296"/>
                  <a:pt x="1067" y="296"/>
                </a:cubicBezTo>
                <a:cubicBezTo>
                  <a:pt x="1070" y="296"/>
                  <a:pt x="1072" y="294"/>
                  <a:pt x="1072" y="291"/>
                </a:cubicBezTo>
                <a:cubicBezTo>
                  <a:pt x="1072" y="289"/>
                  <a:pt x="1070" y="287"/>
                  <a:pt x="1067" y="287"/>
                </a:cubicBezTo>
                <a:close/>
                <a:moveTo>
                  <a:pt x="1060" y="137"/>
                </a:moveTo>
                <a:cubicBezTo>
                  <a:pt x="1058" y="137"/>
                  <a:pt x="1056" y="139"/>
                  <a:pt x="1056" y="141"/>
                </a:cubicBezTo>
                <a:cubicBezTo>
                  <a:pt x="1056" y="144"/>
                  <a:pt x="1058" y="146"/>
                  <a:pt x="1060" y="146"/>
                </a:cubicBezTo>
                <a:cubicBezTo>
                  <a:pt x="1063" y="146"/>
                  <a:pt x="1065" y="144"/>
                  <a:pt x="1065" y="141"/>
                </a:cubicBezTo>
                <a:cubicBezTo>
                  <a:pt x="1065" y="139"/>
                  <a:pt x="1063" y="137"/>
                  <a:pt x="1060" y="137"/>
                </a:cubicBezTo>
                <a:close/>
                <a:moveTo>
                  <a:pt x="1078" y="250"/>
                </a:moveTo>
                <a:cubicBezTo>
                  <a:pt x="1078" y="248"/>
                  <a:pt x="1076" y="246"/>
                  <a:pt x="1074" y="246"/>
                </a:cubicBezTo>
                <a:cubicBezTo>
                  <a:pt x="1071" y="246"/>
                  <a:pt x="1069" y="248"/>
                  <a:pt x="1069" y="250"/>
                </a:cubicBezTo>
                <a:cubicBezTo>
                  <a:pt x="1069" y="253"/>
                  <a:pt x="1071" y="255"/>
                  <a:pt x="1074" y="255"/>
                </a:cubicBezTo>
                <a:cubicBezTo>
                  <a:pt x="1076" y="255"/>
                  <a:pt x="1078" y="253"/>
                  <a:pt x="1078" y="250"/>
                </a:cubicBezTo>
                <a:close/>
                <a:moveTo>
                  <a:pt x="1103" y="127"/>
                </a:moveTo>
                <a:cubicBezTo>
                  <a:pt x="1103" y="130"/>
                  <a:pt x="1105" y="132"/>
                  <a:pt x="1108" y="132"/>
                </a:cubicBezTo>
                <a:cubicBezTo>
                  <a:pt x="1110" y="132"/>
                  <a:pt x="1112" y="130"/>
                  <a:pt x="1112" y="127"/>
                </a:cubicBezTo>
                <a:cubicBezTo>
                  <a:pt x="1112" y="125"/>
                  <a:pt x="1110" y="123"/>
                  <a:pt x="1108" y="123"/>
                </a:cubicBezTo>
                <a:cubicBezTo>
                  <a:pt x="1105" y="123"/>
                  <a:pt x="1103" y="125"/>
                  <a:pt x="1103" y="127"/>
                </a:cubicBezTo>
                <a:close/>
                <a:moveTo>
                  <a:pt x="1096" y="141"/>
                </a:moveTo>
                <a:cubicBezTo>
                  <a:pt x="1096" y="144"/>
                  <a:pt x="1099" y="146"/>
                  <a:pt x="1101" y="146"/>
                </a:cubicBezTo>
                <a:cubicBezTo>
                  <a:pt x="1104" y="146"/>
                  <a:pt x="1106" y="144"/>
                  <a:pt x="1106" y="141"/>
                </a:cubicBezTo>
                <a:cubicBezTo>
                  <a:pt x="1106" y="139"/>
                  <a:pt x="1104" y="137"/>
                  <a:pt x="1101" y="137"/>
                </a:cubicBezTo>
                <a:cubicBezTo>
                  <a:pt x="1099" y="137"/>
                  <a:pt x="1096" y="139"/>
                  <a:pt x="1096" y="141"/>
                </a:cubicBezTo>
                <a:close/>
                <a:moveTo>
                  <a:pt x="1087" y="137"/>
                </a:moveTo>
                <a:cubicBezTo>
                  <a:pt x="1085" y="137"/>
                  <a:pt x="1083" y="139"/>
                  <a:pt x="1083" y="141"/>
                </a:cubicBezTo>
                <a:cubicBezTo>
                  <a:pt x="1083" y="144"/>
                  <a:pt x="1085" y="146"/>
                  <a:pt x="1087" y="146"/>
                </a:cubicBezTo>
                <a:cubicBezTo>
                  <a:pt x="1090" y="146"/>
                  <a:pt x="1092" y="144"/>
                  <a:pt x="1092" y="141"/>
                </a:cubicBezTo>
                <a:cubicBezTo>
                  <a:pt x="1092" y="139"/>
                  <a:pt x="1090" y="137"/>
                  <a:pt x="1087" y="137"/>
                </a:cubicBezTo>
                <a:close/>
                <a:moveTo>
                  <a:pt x="1140" y="537"/>
                </a:moveTo>
                <a:cubicBezTo>
                  <a:pt x="1140" y="534"/>
                  <a:pt x="1138" y="532"/>
                  <a:pt x="1135" y="532"/>
                </a:cubicBezTo>
                <a:cubicBezTo>
                  <a:pt x="1133" y="532"/>
                  <a:pt x="1131" y="534"/>
                  <a:pt x="1131" y="537"/>
                </a:cubicBezTo>
                <a:cubicBezTo>
                  <a:pt x="1131" y="539"/>
                  <a:pt x="1133" y="541"/>
                  <a:pt x="1135" y="541"/>
                </a:cubicBezTo>
                <a:cubicBezTo>
                  <a:pt x="1138" y="541"/>
                  <a:pt x="1140" y="539"/>
                  <a:pt x="1140" y="537"/>
                </a:cubicBezTo>
                <a:close/>
                <a:moveTo>
                  <a:pt x="1076" y="155"/>
                </a:moveTo>
                <a:cubicBezTo>
                  <a:pt x="1076" y="157"/>
                  <a:pt x="1078" y="159"/>
                  <a:pt x="1081" y="159"/>
                </a:cubicBezTo>
                <a:cubicBezTo>
                  <a:pt x="1083" y="159"/>
                  <a:pt x="1085" y="157"/>
                  <a:pt x="1085" y="155"/>
                </a:cubicBezTo>
                <a:cubicBezTo>
                  <a:pt x="1085" y="152"/>
                  <a:pt x="1083" y="150"/>
                  <a:pt x="1081" y="150"/>
                </a:cubicBezTo>
                <a:cubicBezTo>
                  <a:pt x="1078" y="150"/>
                  <a:pt x="1076" y="152"/>
                  <a:pt x="1076" y="155"/>
                </a:cubicBezTo>
                <a:close/>
                <a:moveTo>
                  <a:pt x="1074" y="137"/>
                </a:moveTo>
                <a:cubicBezTo>
                  <a:pt x="1071" y="137"/>
                  <a:pt x="1069" y="139"/>
                  <a:pt x="1069" y="141"/>
                </a:cubicBezTo>
                <a:cubicBezTo>
                  <a:pt x="1069" y="144"/>
                  <a:pt x="1071" y="146"/>
                  <a:pt x="1074" y="146"/>
                </a:cubicBezTo>
                <a:cubicBezTo>
                  <a:pt x="1076" y="146"/>
                  <a:pt x="1078" y="144"/>
                  <a:pt x="1078" y="141"/>
                </a:cubicBezTo>
                <a:cubicBezTo>
                  <a:pt x="1078" y="139"/>
                  <a:pt x="1076" y="137"/>
                  <a:pt x="1074" y="137"/>
                </a:cubicBezTo>
                <a:close/>
                <a:moveTo>
                  <a:pt x="1062" y="155"/>
                </a:moveTo>
                <a:cubicBezTo>
                  <a:pt x="1062" y="157"/>
                  <a:pt x="1064" y="159"/>
                  <a:pt x="1067" y="159"/>
                </a:cubicBezTo>
                <a:cubicBezTo>
                  <a:pt x="1070" y="159"/>
                  <a:pt x="1072" y="157"/>
                  <a:pt x="1072" y="155"/>
                </a:cubicBezTo>
                <a:cubicBezTo>
                  <a:pt x="1072" y="152"/>
                  <a:pt x="1070" y="150"/>
                  <a:pt x="1067" y="150"/>
                </a:cubicBezTo>
                <a:cubicBezTo>
                  <a:pt x="1064" y="150"/>
                  <a:pt x="1062" y="152"/>
                  <a:pt x="1062" y="155"/>
                </a:cubicBezTo>
                <a:close/>
                <a:moveTo>
                  <a:pt x="1090" y="155"/>
                </a:moveTo>
                <a:cubicBezTo>
                  <a:pt x="1090" y="157"/>
                  <a:pt x="1092" y="159"/>
                  <a:pt x="1094" y="159"/>
                </a:cubicBezTo>
                <a:cubicBezTo>
                  <a:pt x="1097" y="159"/>
                  <a:pt x="1099" y="157"/>
                  <a:pt x="1099" y="155"/>
                </a:cubicBezTo>
                <a:cubicBezTo>
                  <a:pt x="1099" y="152"/>
                  <a:pt x="1097" y="150"/>
                  <a:pt x="1094" y="150"/>
                </a:cubicBezTo>
                <a:cubicBezTo>
                  <a:pt x="1092" y="150"/>
                  <a:pt x="1090" y="152"/>
                  <a:pt x="1090" y="155"/>
                </a:cubicBezTo>
                <a:close/>
                <a:moveTo>
                  <a:pt x="1135" y="150"/>
                </a:moveTo>
                <a:cubicBezTo>
                  <a:pt x="1133" y="150"/>
                  <a:pt x="1131" y="152"/>
                  <a:pt x="1131" y="155"/>
                </a:cubicBezTo>
                <a:cubicBezTo>
                  <a:pt x="1131" y="157"/>
                  <a:pt x="1133" y="159"/>
                  <a:pt x="1135" y="159"/>
                </a:cubicBezTo>
                <a:cubicBezTo>
                  <a:pt x="1138" y="159"/>
                  <a:pt x="1140" y="157"/>
                  <a:pt x="1140" y="155"/>
                </a:cubicBezTo>
                <a:cubicBezTo>
                  <a:pt x="1140" y="152"/>
                  <a:pt x="1138" y="150"/>
                  <a:pt x="1135" y="150"/>
                </a:cubicBezTo>
                <a:close/>
                <a:moveTo>
                  <a:pt x="1128" y="137"/>
                </a:moveTo>
                <a:cubicBezTo>
                  <a:pt x="1126" y="137"/>
                  <a:pt x="1124" y="139"/>
                  <a:pt x="1124" y="141"/>
                </a:cubicBezTo>
                <a:cubicBezTo>
                  <a:pt x="1124" y="144"/>
                  <a:pt x="1126" y="146"/>
                  <a:pt x="1128" y="146"/>
                </a:cubicBezTo>
                <a:cubicBezTo>
                  <a:pt x="1131" y="146"/>
                  <a:pt x="1133" y="144"/>
                  <a:pt x="1133" y="141"/>
                </a:cubicBezTo>
                <a:cubicBezTo>
                  <a:pt x="1133" y="139"/>
                  <a:pt x="1131" y="137"/>
                  <a:pt x="1128" y="137"/>
                </a:cubicBezTo>
                <a:close/>
                <a:moveTo>
                  <a:pt x="1140" y="482"/>
                </a:moveTo>
                <a:cubicBezTo>
                  <a:pt x="1140" y="480"/>
                  <a:pt x="1138" y="478"/>
                  <a:pt x="1135" y="478"/>
                </a:cubicBezTo>
                <a:cubicBezTo>
                  <a:pt x="1133" y="478"/>
                  <a:pt x="1131" y="480"/>
                  <a:pt x="1131" y="482"/>
                </a:cubicBezTo>
                <a:cubicBezTo>
                  <a:pt x="1131" y="485"/>
                  <a:pt x="1133" y="487"/>
                  <a:pt x="1135" y="487"/>
                </a:cubicBezTo>
                <a:cubicBezTo>
                  <a:pt x="1138" y="487"/>
                  <a:pt x="1140" y="485"/>
                  <a:pt x="1140" y="482"/>
                </a:cubicBezTo>
                <a:close/>
                <a:moveTo>
                  <a:pt x="883" y="309"/>
                </a:moveTo>
                <a:cubicBezTo>
                  <a:pt x="886" y="309"/>
                  <a:pt x="888" y="307"/>
                  <a:pt x="888" y="305"/>
                </a:cubicBezTo>
                <a:cubicBezTo>
                  <a:pt x="888" y="302"/>
                  <a:pt x="886" y="300"/>
                  <a:pt x="883" y="300"/>
                </a:cubicBezTo>
                <a:cubicBezTo>
                  <a:pt x="881" y="300"/>
                  <a:pt x="879" y="302"/>
                  <a:pt x="879" y="305"/>
                </a:cubicBezTo>
                <a:cubicBezTo>
                  <a:pt x="879" y="307"/>
                  <a:pt x="881" y="309"/>
                  <a:pt x="883" y="309"/>
                </a:cubicBezTo>
                <a:close/>
                <a:moveTo>
                  <a:pt x="1121" y="123"/>
                </a:moveTo>
                <a:cubicBezTo>
                  <a:pt x="1119" y="123"/>
                  <a:pt x="1117" y="125"/>
                  <a:pt x="1117" y="127"/>
                </a:cubicBezTo>
                <a:cubicBezTo>
                  <a:pt x="1117" y="130"/>
                  <a:pt x="1119" y="132"/>
                  <a:pt x="1121" y="132"/>
                </a:cubicBezTo>
                <a:cubicBezTo>
                  <a:pt x="1124" y="132"/>
                  <a:pt x="1126" y="130"/>
                  <a:pt x="1126" y="127"/>
                </a:cubicBezTo>
                <a:cubicBezTo>
                  <a:pt x="1126" y="125"/>
                  <a:pt x="1124" y="123"/>
                  <a:pt x="1121" y="123"/>
                </a:cubicBezTo>
                <a:close/>
                <a:moveTo>
                  <a:pt x="1067" y="478"/>
                </a:moveTo>
                <a:cubicBezTo>
                  <a:pt x="1064" y="478"/>
                  <a:pt x="1062" y="480"/>
                  <a:pt x="1062" y="482"/>
                </a:cubicBezTo>
                <a:cubicBezTo>
                  <a:pt x="1062" y="485"/>
                  <a:pt x="1064" y="487"/>
                  <a:pt x="1067" y="487"/>
                </a:cubicBezTo>
                <a:cubicBezTo>
                  <a:pt x="1070" y="487"/>
                  <a:pt x="1072" y="485"/>
                  <a:pt x="1072" y="482"/>
                </a:cubicBezTo>
                <a:cubicBezTo>
                  <a:pt x="1072" y="480"/>
                  <a:pt x="1070" y="478"/>
                  <a:pt x="1067" y="478"/>
                </a:cubicBezTo>
                <a:close/>
                <a:moveTo>
                  <a:pt x="1115" y="109"/>
                </a:moveTo>
                <a:cubicBezTo>
                  <a:pt x="1112" y="109"/>
                  <a:pt x="1110" y="111"/>
                  <a:pt x="1110" y="114"/>
                </a:cubicBezTo>
                <a:cubicBezTo>
                  <a:pt x="1110" y="116"/>
                  <a:pt x="1112" y="118"/>
                  <a:pt x="1115" y="118"/>
                </a:cubicBezTo>
                <a:cubicBezTo>
                  <a:pt x="1117" y="118"/>
                  <a:pt x="1119" y="116"/>
                  <a:pt x="1119" y="114"/>
                </a:cubicBezTo>
                <a:cubicBezTo>
                  <a:pt x="1119" y="111"/>
                  <a:pt x="1117" y="109"/>
                  <a:pt x="1115" y="109"/>
                </a:cubicBezTo>
                <a:close/>
                <a:moveTo>
                  <a:pt x="944" y="296"/>
                </a:moveTo>
                <a:cubicBezTo>
                  <a:pt x="947" y="296"/>
                  <a:pt x="949" y="294"/>
                  <a:pt x="949" y="291"/>
                </a:cubicBezTo>
                <a:cubicBezTo>
                  <a:pt x="949" y="289"/>
                  <a:pt x="947" y="287"/>
                  <a:pt x="944" y="287"/>
                </a:cubicBezTo>
                <a:cubicBezTo>
                  <a:pt x="942" y="287"/>
                  <a:pt x="940" y="289"/>
                  <a:pt x="940" y="291"/>
                </a:cubicBezTo>
                <a:cubicBezTo>
                  <a:pt x="940" y="294"/>
                  <a:pt x="942" y="296"/>
                  <a:pt x="944" y="296"/>
                </a:cubicBezTo>
                <a:close/>
                <a:moveTo>
                  <a:pt x="938" y="282"/>
                </a:moveTo>
                <a:cubicBezTo>
                  <a:pt x="940" y="282"/>
                  <a:pt x="942" y="280"/>
                  <a:pt x="942" y="278"/>
                </a:cubicBezTo>
                <a:cubicBezTo>
                  <a:pt x="942" y="275"/>
                  <a:pt x="940" y="273"/>
                  <a:pt x="938" y="273"/>
                </a:cubicBezTo>
                <a:cubicBezTo>
                  <a:pt x="935" y="273"/>
                  <a:pt x="933" y="275"/>
                  <a:pt x="933" y="278"/>
                </a:cubicBezTo>
                <a:cubicBezTo>
                  <a:pt x="933" y="280"/>
                  <a:pt x="935" y="282"/>
                  <a:pt x="938" y="282"/>
                </a:cubicBezTo>
                <a:close/>
                <a:moveTo>
                  <a:pt x="972" y="350"/>
                </a:moveTo>
                <a:cubicBezTo>
                  <a:pt x="974" y="350"/>
                  <a:pt x="976" y="348"/>
                  <a:pt x="976" y="346"/>
                </a:cubicBezTo>
                <a:cubicBezTo>
                  <a:pt x="976" y="343"/>
                  <a:pt x="974" y="341"/>
                  <a:pt x="972" y="341"/>
                </a:cubicBezTo>
                <a:cubicBezTo>
                  <a:pt x="969" y="341"/>
                  <a:pt x="967" y="343"/>
                  <a:pt x="967" y="346"/>
                </a:cubicBezTo>
                <a:cubicBezTo>
                  <a:pt x="967" y="348"/>
                  <a:pt x="969" y="350"/>
                  <a:pt x="972" y="350"/>
                </a:cubicBezTo>
                <a:close/>
                <a:moveTo>
                  <a:pt x="965" y="337"/>
                </a:moveTo>
                <a:cubicBezTo>
                  <a:pt x="967" y="337"/>
                  <a:pt x="969" y="335"/>
                  <a:pt x="969" y="332"/>
                </a:cubicBezTo>
                <a:cubicBezTo>
                  <a:pt x="969" y="330"/>
                  <a:pt x="967" y="328"/>
                  <a:pt x="965" y="328"/>
                </a:cubicBezTo>
                <a:cubicBezTo>
                  <a:pt x="962" y="328"/>
                  <a:pt x="960" y="330"/>
                  <a:pt x="960" y="332"/>
                </a:cubicBezTo>
                <a:cubicBezTo>
                  <a:pt x="960" y="335"/>
                  <a:pt x="962" y="337"/>
                  <a:pt x="965" y="337"/>
                </a:cubicBezTo>
                <a:close/>
                <a:moveTo>
                  <a:pt x="958" y="323"/>
                </a:moveTo>
                <a:cubicBezTo>
                  <a:pt x="961" y="323"/>
                  <a:pt x="963" y="321"/>
                  <a:pt x="963" y="318"/>
                </a:cubicBezTo>
                <a:cubicBezTo>
                  <a:pt x="963" y="316"/>
                  <a:pt x="961" y="314"/>
                  <a:pt x="958" y="314"/>
                </a:cubicBezTo>
                <a:cubicBezTo>
                  <a:pt x="956" y="314"/>
                  <a:pt x="954" y="316"/>
                  <a:pt x="954" y="318"/>
                </a:cubicBezTo>
                <a:cubicBezTo>
                  <a:pt x="954" y="321"/>
                  <a:pt x="956" y="323"/>
                  <a:pt x="958" y="323"/>
                </a:cubicBezTo>
                <a:close/>
                <a:moveTo>
                  <a:pt x="931" y="268"/>
                </a:moveTo>
                <a:cubicBezTo>
                  <a:pt x="933" y="268"/>
                  <a:pt x="935" y="266"/>
                  <a:pt x="935" y="264"/>
                </a:cubicBezTo>
                <a:cubicBezTo>
                  <a:pt x="935" y="261"/>
                  <a:pt x="933" y="259"/>
                  <a:pt x="931" y="259"/>
                </a:cubicBezTo>
                <a:cubicBezTo>
                  <a:pt x="928" y="259"/>
                  <a:pt x="926" y="261"/>
                  <a:pt x="926" y="264"/>
                </a:cubicBezTo>
                <a:cubicBezTo>
                  <a:pt x="926" y="266"/>
                  <a:pt x="928" y="268"/>
                  <a:pt x="931" y="268"/>
                </a:cubicBezTo>
                <a:close/>
                <a:moveTo>
                  <a:pt x="951" y="309"/>
                </a:moveTo>
                <a:cubicBezTo>
                  <a:pt x="954" y="309"/>
                  <a:pt x="956" y="307"/>
                  <a:pt x="956" y="305"/>
                </a:cubicBezTo>
                <a:cubicBezTo>
                  <a:pt x="956" y="302"/>
                  <a:pt x="954" y="300"/>
                  <a:pt x="951" y="300"/>
                </a:cubicBezTo>
                <a:cubicBezTo>
                  <a:pt x="949" y="300"/>
                  <a:pt x="947" y="302"/>
                  <a:pt x="947" y="305"/>
                </a:cubicBezTo>
                <a:cubicBezTo>
                  <a:pt x="947" y="307"/>
                  <a:pt x="949" y="309"/>
                  <a:pt x="951" y="309"/>
                </a:cubicBezTo>
                <a:close/>
                <a:moveTo>
                  <a:pt x="929" y="250"/>
                </a:moveTo>
                <a:cubicBezTo>
                  <a:pt x="929" y="248"/>
                  <a:pt x="926" y="246"/>
                  <a:pt x="924" y="246"/>
                </a:cubicBezTo>
                <a:cubicBezTo>
                  <a:pt x="921" y="246"/>
                  <a:pt x="919" y="248"/>
                  <a:pt x="919" y="250"/>
                </a:cubicBezTo>
                <a:cubicBezTo>
                  <a:pt x="919" y="253"/>
                  <a:pt x="921" y="255"/>
                  <a:pt x="924" y="255"/>
                </a:cubicBezTo>
                <a:cubicBezTo>
                  <a:pt x="926" y="255"/>
                  <a:pt x="929" y="253"/>
                  <a:pt x="929" y="250"/>
                </a:cubicBezTo>
                <a:close/>
                <a:moveTo>
                  <a:pt x="901" y="305"/>
                </a:moveTo>
                <a:cubicBezTo>
                  <a:pt x="901" y="302"/>
                  <a:pt x="899" y="300"/>
                  <a:pt x="897" y="300"/>
                </a:cubicBezTo>
                <a:cubicBezTo>
                  <a:pt x="894" y="300"/>
                  <a:pt x="892" y="302"/>
                  <a:pt x="892" y="305"/>
                </a:cubicBezTo>
                <a:cubicBezTo>
                  <a:pt x="892" y="307"/>
                  <a:pt x="894" y="309"/>
                  <a:pt x="897" y="309"/>
                </a:cubicBezTo>
                <a:cubicBezTo>
                  <a:pt x="899" y="309"/>
                  <a:pt x="901" y="307"/>
                  <a:pt x="901" y="305"/>
                </a:cubicBezTo>
                <a:close/>
                <a:moveTo>
                  <a:pt x="890" y="323"/>
                </a:moveTo>
                <a:cubicBezTo>
                  <a:pt x="892" y="323"/>
                  <a:pt x="894" y="321"/>
                  <a:pt x="894" y="318"/>
                </a:cubicBezTo>
                <a:cubicBezTo>
                  <a:pt x="894" y="316"/>
                  <a:pt x="892" y="314"/>
                  <a:pt x="890" y="314"/>
                </a:cubicBezTo>
                <a:cubicBezTo>
                  <a:pt x="887" y="314"/>
                  <a:pt x="885" y="316"/>
                  <a:pt x="885" y="318"/>
                </a:cubicBezTo>
                <a:cubicBezTo>
                  <a:pt x="885" y="321"/>
                  <a:pt x="887" y="323"/>
                  <a:pt x="890" y="323"/>
                </a:cubicBezTo>
                <a:close/>
                <a:moveTo>
                  <a:pt x="908" y="291"/>
                </a:moveTo>
                <a:cubicBezTo>
                  <a:pt x="908" y="289"/>
                  <a:pt x="906" y="287"/>
                  <a:pt x="904" y="287"/>
                </a:cubicBezTo>
                <a:cubicBezTo>
                  <a:pt x="901" y="287"/>
                  <a:pt x="899" y="289"/>
                  <a:pt x="899" y="291"/>
                </a:cubicBezTo>
                <a:cubicBezTo>
                  <a:pt x="899" y="294"/>
                  <a:pt x="901" y="296"/>
                  <a:pt x="904" y="296"/>
                </a:cubicBezTo>
                <a:cubicBezTo>
                  <a:pt x="906" y="296"/>
                  <a:pt x="908" y="294"/>
                  <a:pt x="908" y="291"/>
                </a:cubicBezTo>
                <a:close/>
                <a:moveTo>
                  <a:pt x="1065" y="441"/>
                </a:moveTo>
                <a:cubicBezTo>
                  <a:pt x="1065" y="439"/>
                  <a:pt x="1063" y="437"/>
                  <a:pt x="1060" y="437"/>
                </a:cubicBezTo>
                <a:cubicBezTo>
                  <a:pt x="1058" y="437"/>
                  <a:pt x="1056" y="439"/>
                  <a:pt x="1056" y="441"/>
                </a:cubicBezTo>
                <a:cubicBezTo>
                  <a:pt x="1056" y="444"/>
                  <a:pt x="1058" y="446"/>
                  <a:pt x="1060" y="446"/>
                </a:cubicBezTo>
                <a:cubicBezTo>
                  <a:pt x="1063" y="446"/>
                  <a:pt x="1065" y="444"/>
                  <a:pt x="1065" y="441"/>
                </a:cubicBezTo>
                <a:close/>
                <a:moveTo>
                  <a:pt x="915" y="278"/>
                </a:moveTo>
                <a:cubicBezTo>
                  <a:pt x="915" y="275"/>
                  <a:pt x="913" y="273"/>
                  <a:pt x="910" y="273"/>
                </a:cubicBezTo>
                <a:cubicBezTo>
                  <a:pt x="908" y="273"/>
                  <a:pt x="906" y="275"/>
                  <a:pt x="906" y="278"/>
                </a:cubicBezTo>
                <a:cubicBezTo>
                  <a:pt x="906" y="280"/>
                  <a:pt x="908" y="282"/>
                  <a:pt x="910" y="282"/>
                </a:cubicBezTo>
                <a:cubicBezTo>
                  <a:pt x="913" y="282"/>
                  <a:pt x="915" y="280"/>
                  <a:pt x="915" y="278"/>
                </a:cubicBezTo>
                <a:close/>
                <a:moveTo>
                  <a:pt x="922" y="264"/>
                </a:moveTo>
                <a:cubicBezTo>
                  <a:pt x="922" y="261"/>
                  <a:pt x="920" y="259"/>
                  <a:pt x="917" y="259"/>
                </a:cubicBezTo>
                <a:cubicBezTo>
                  <a:pt x="915" y="259"/>
                  <a:pt x="913" y="261"/>
                  <a:pt x="913" y="264"/>
                </a:cubicBezTo>
                <a:cubicBezTo>
                  <a:pt x="913" y="266"/>
                  <a:pt x="915" y="268"/>
                  <a:pt x="917" y="268"/>
                </a:cubicBezTo>
                <a:cubicBezTo>
                  <a:pt x="920" y="268"/>
                  <a:pt x="922" y="266"/>
                  <a:pt x="922" y="264"/>
                </a:cubicBezTo>
                <a:close/>
                <a:moveTo>
                  <a:pt x="1037" y="332"/>
                </a:moveTo>
                <a:cubicBezTo>
                  <a:pt x="1037" y="330"/>
                  <a:pt x="1035" y="328"/>
                  <a:pt x="1033" y="328"/>
                </a:cubicBezTo>
                <a:cubicBezTo>
                  <a:pt x="1030" y="328"/>
                  <a:pt x="1028" y="330"/>
                  <a:pt x="1028" y="332"/>
                </a:cubicBezTo>
                <a:cubicBezTo>
                  <a:pt x="1028" y="335"/>
                  <a:pt x="1030" y="337"/>
                  <a:pt x="1033" y="337"/>
                </a:cubicBezTo>
                <a:cubicBezTo>
                  <a:pt x="1035" y="337"/>
                  <a:pt x="1037" y="335"/>
                  <a:pt x="1037" y="332"/>
                </a:cubicBezTo>
                <a:close/>
                <a:moveTo>
                  <a:pt x="978" y="364"/>
                </a:moveTo>
                <a:cubicBezTo>
                  <a:pt x="981" y="364"/>
                  <a:pt x="983" y="362"/>
                  <a:pt x="983" y="359"/>
                </a:cubicBezTo>
                <a:cubicBezTo>
                  <a:pt x="983" y="357"/>
                  <a:pt x="981" y="355"/>
                  <a:pt x="978" y="355"/>
                </a:cubicBezTo>
                <a:cubicBezTo>
                  <a:pt x="976" y="355"/>
                  <a:pt x="974" y="357"/>
                  <a:pt x="974" y="359"/>
                </a:cubicBezTo>
                <a:cubicBezTo>
                  <a:pt x="974" y="362"/>
                  <a:pt x="976" y="364"/>
                  <a:pt x="978" y="364"/>
                </a:cubicBezTo>
                <a:close/>
                <a:moveTo>
                  <a:pt x="1040" y="432"/>
                </a:moveTo>
                <a:cubicBezTo>
                  <a:pt x="1042" y="432"/>
                  <a:pt x="1044" y="430"/>
                  <a:pt x="1044" y="428"/>
                </a:cubicBezTo>
                <a:cubicBezTo>
                  <a:pt x="1044" y="425"/>
                  <a:pt x="1042" y="423"/>
                  <a:pt x="1040" y="423"/>
                </a:cubicBezTo>
                <a:cubicBezTo>
                  <a:pt x="1037" y="423"/>
                  <a:pt x="1035" y="425"/>
                  <a:pt x="1035" y="428"/>
                </a:cubicBezTo>
                <a:cubicBezTo>
                  <a:pt x="1035" y="430"/>
                  <a:pt x="1037" y="432"/>
                  <a:pt x="1040" y="432"/>
                </a:cubicBezTo>
                <a:close/>
                <a:moveTo>
                  <a:pt x="1051" y="414"/>
                </a:moveTo>
                <a:cubicBezTo>
                  <a:pt x="1051" y="411"/>
                  <a:pt x="1049" y="409"/>
                  <a:pt x="1047" y="409"/>
                </a:cubicBezTo>
                <a:cubicBezTo>
                  <a:pt x="1044" y="409"/>
                  <a:pt x="1042" y="411"/>
                  <a:pt x="1042" y="414"/>
                </a:cubicBezTo>
                <a:cubicBezTo>
                  <a:pt x="1042" y="416"/>
                  <a:pt x="1044" y="418"/>
                  <a:pt x="1047" y="418"/>
                </a:cubicBezTo>
                <a:cubicBezTo>
                  <a:pt x="1049" y="418"/>
                  <a:pt x="1051" y="416"/>
                  <a:pt x="1051" y="414"/>
                </a:cubicBezTo>
                <a:close/>
                <a:moveTo>
                  <a:pt x="1026" y="432"/>
                </a:moveTo>
                <a:cubicBezTo>
                  <a:pt x="1029" y="432"/>
                  <a:pt x="1031" y="430"/>
                  <a:pt x="1031" y="428"/>
                </a:cubicBezTo>
                <a:cubicBezTo>
                  <a:pt x="1031" y="425"/>
                  <a:pt x="1029" y="423"/>
                  <a:pt x="1026" y="423"/>
                </a:cubicBezTo>
                <a:cubicBezTo>
                  <a:pt x="1024" y="423"/>
                  <a:pt x="1022" y="425"/>
                  <a:pt x="1022" y="428"/>
                </a:cubicBezTo>
                <a:cubicBezTo>
                  <a:pt x="1022" y="430"/>
                  <a:pt x="1024" y="432"/>
                  <a:pt x="1026" y="432"/>
                </a:cubicBezTo>
                <a:close/>
                <a:moveTo>
                  <a:pt x="1049" y="482"/>
                </a:moveTo>
                <a:cubicBezTo>
                  <a:pt x="1049" y="485"/>
                  <a:pt x="1051" y="487"/>
                  <a:pt x="1053" y="487"/>
                </a:cubicBezTo>
                <a:cubicBezTo>
                  <a:pt x="1056" y="487"/>
                  <a:pt x="1058" y="485"/>
                  <a:pt x="1058" y="482"/>
                </a:cubicBezTo>
                <a:cubicBezTo>
                  <a:pt x="1058" y="480"/>
                  <a:pt x="1056" y="478"/>
                  <a:pt x="1053" y="478"/>
                </a:cubicBezTo>
                <a:cubicBezTo>
                  <a:pt x="1051" y="478"/>
                  <a:pt x="1049" y="480"/>
                  <a:pt x="1049" y="482"/>
                </a:cubicBezTo>
                <a:close/>
                <a:moveTo>
                  <a:pt x="1028" y="468"/>
                </a:moveTo>
                <a:cubicBezTo>
                  <a:pt x="1028" y="471"/>
                  <a:pt x="1030" y="473"/>
                  <a:pt x="1033" y="473"/>
                </a:cubicBezTo>
                <a:cubicBezTo>
                  <a:pt x="1035" y="473"/>
                  <a:pt x="1037" y="471"/>
                  <a:pt x="1037" y="468"/>
                </a:cubicBezTo>
                <a:cubicBezTo>
                  <a:pt x="1037" y="466"/>
                  <a:pt x="1035" y="464"/>
                  <a:pt x="1033" y="464"/>
                </a:cubicBezTo>
                <a:cubicBezTo>
                  <a:pt x="1030" y="464"/>
                  <a:pt x="1028" y="466"/>
                  <a:pt x="1028" y="468"/>
                </a:cubicBezTo>
                <a:close/>
                <a:moveTo>
                  <a:pt x="997" y="332"/>
                </a:moveTo>
                <a:cubicBezTo>
                  <a:pt x="997" y="330"/>
                  <a:pt x="995" y="328"/>
                  <a:pt x="992" y="328"/>
                </a:cubicBezTo>
                <a:cubicBezTo>
                  <a:pt x="990" y="328"/>
                  <a:pt x="988" y="330"/>
                  <a:pt x="988" y="332"/>
                </a:cubicBezTo>
                <a:cubicBezTo>
                  <a:pt x="988" y="335"/>
                  <a:pt x="990" y="337"/>
                  <a:pt x="992" y="337"/>
                </a:cubicBezTo>
                <a:cubicBezTo>
                  <a:pt x="995" y="337"/>
                  <a:pt x="997" y="335"/>
                  <a:pt x="997" y="332"/>
                </a:cubicBezTo>
                <a:close/>
                <a:moveTo>
                  <a:pt x="1019" y="337"/>
                </a:moveTo>
                <a:cubicBezTo>
                  <a:pt x="1022" y="337"/>
                  <a:pt x="1024" y="335"/>
                  <a:pt x="1024" y="332"/>
                </a:cubicBezTo>
                <a:cubicBezTo>
                  <a:pt x="1024" y="330"/>
                  <a:pt x="1022" y="328"/>
                  <a:pt x="1019" y="328"/>
                </a:cubicBezTo>
                <a:cubicBezTo>
                  <a:pt x="1017" y="328"/>
                  <a:pt x="1015" y="330"/>
                  <a:pt x="1015" y="332"/>
                </a:cubicBezTo>
                <a:cubicBezTo>
                  <a:pt x="1015" y="335"/>
                  <a:pt x="1017" y="337"/>
                  <a:pt x="1019" y="337"/>
                </a:cubicBezTo>
                <a:close/>
                <a:moveTo>
                  <a:pt x="990" y="346"/>
                </a:moveTo>
                <a:cubicBezTo>
                  <a:pt x="990" y="343"/>
                  <a:pt x="988" y="341"/>
                  <a:pt x="985" y="341"/>
                </a:cubicBezTo>
                <a:cubicBezTo>
                  <a:pt x="983" y="341"/>
                  <a:pt x="981" y="343"/>
                  <a:pt x="981" y="346"/>
                </a:cubicBezTo>
                <a:cubicBezTo>
                  <a:pt x="981" y="348"/>
                  <a:pt x="983" y="350"/>
                  <a:pt x="985" y="350"/>
                </a:cubicBezTo>
                <a:cubicBezTo>
                  <a:pt x="988" y="350"/>
                  <a:pt x="990" y="348"/>
                  <a:pt x="990" y="346"/>
                </a:cubicBezTo>
                <a:close/>
                <a:moveTo>
                  <a:pt x="1003" y="318"/>
                </a:moveTo>
                <a:cubicBezTo>
                  <a:pt x="1003" y="316"/>
                  <a:pt x="1001" y="314"/>
                  <a:pt x="999" y="314"/>
                </a:cubicBezTo>
                <a:cubicBezTo>
                  <a:pt x="996" y="314"/>
                  <a:pt x="994" y="316"/>
                  <a:pt x="994" y="318"/>
                </a:cubicBezTo>
                <a:cubicBezTo>
                  <a:pt x="994" y="321"/>
                  <a:pt x="996" y="323"/>
                  <a:pt x="999" y="323"/>
                </a:cubicBezTo>
                <a:cubicBezTo>
                  <a:pt x="1001" y="323"/>
                  <a:pt x="1003" y="321"/>
                  <a:pt x="1003" y="318"/>
                </a:cubicBezTo>
                <a:close/>
                <a:moveTo>
                  <a:pt x="1010" y="305"/>
                </a:moveTo>
                <a:cubicBezTo>
                  <a:pt x="1010" y="302"/>
                  <a:pt x="1008" y="300"/>
                  <a:pt x="1006" y="300"/>
                </a:cubicBezTo>
                <a:cubicBezTo>
                  <a:pt x="1003" y="300"/>
                  <a:pt x="1001" y="302"/>
                  <a:pt x="1001" y="305"/>
                </a:cubicBezTo>
                <a:cubicBezTo>
                  <a:pt x="1001" y="307"/>
                  <a:pt x="1003" y="309"/>
                  <a:pt x="1006" y="309"/>
                </a:cubicBezTo>
                <a:cubicBezTo>
                  <a:pt x="1008" y="309"/>
                  <a:pt x="1010" y="307"/>
                  <a:pt x="1010" y="305"/>
                </a:cubicBezTo>
                <a:close/>
                <a:moveTo>
                  <a:pt x="1013" y="323"/>
                </a:moveTo>
                <a:cubicBezTo>
                  <a:pt x="1015" y="323"/>
                  <a:pt x="1017" y="321"/>
                  <a:pt x="1017" y="318"/>
                </a:cubicBezTo>
                <a:cubicBezTo>
                  <a:pt x="1017" y="316"/>
                  <a:pt x="1015" y="314"/>
                  <a:pt x="1013" y="314"/>
                </a:cubicBezTo>
                <a:cubicBezTo>
                  <a:pt x="1010" y="314"/>
                  <a:pt x="1008" y="316"/>
                  <a:pt x="1008" y="318"/>
                </a:cubicBezTo>
                <a:cubicBezTo>
                  <a:pt x="1008" y="321"/>
                  <a:pt x="1010" y="323"/>
                  <a:pt x="1013" y="323"/>
                </a:cubicBezTo>
                <a:close/>
                <a:moveTo>
                  <a:pt x="885" y="155"/>
                </a:moveTo>
                <a:cubicBezTo>
                  <a:pt x="885" y="157"/>
                  <a:pt x="887" y="159"/>
                  <a:pt x="890" y="159"/>
                </a:cubicBezTo>
                <a:cubicBezTo>
                  <a:pt x="892" y="159"/>
                  <a:pt x="894" y="157"/>
                  <a:pt x="894" y="155"/>
                </a:cubicBezTo>
                <a:cubicBezTo>
                  <a:pt x="894" y="152"/>
                  <a:pt x="892" y="150"/>
                  <a:pt x="890" y="150"/>
                </a:cubicBezTo>
                <a:cubicBezTo>
                  <a:pt x="887" y="150"/>
                  <a:pt x="885" y="152"/>
                  <a:pt x="885" y="155"/>
                </a:cubicBezTo>
                <a:close/>
                <a:moveTo>
                  <a:pt x="633" y="196"/>
                </a:moveTo>
                <a:cubicBezTo>
                  <a:pt x="633" y="198"/>
                  <a:pt x="635" y="200"/>
                  <a:pt x="638" y="200"/>
                </a:cubicBezTo>
                <a:cubicBezTo>
                  <a:pt x="640" y="200"/>
                  <a:pt x="643" y="198"/>
                  <a:pt x="643" y="196"/>
                </a:cubicBezTo>
                <a:cubicBezTo>
                  <a:pt x="643" y="193"/>
                  <a:pt x="640" y="191"/>
                  <a:pt x="638" y="191"/>
                </a:cubicBezTo>
                <a:cubicBezTo>
                  <a:pt x="635" y="191"/>
                  <a:pt x="633" y="193"/>
                  <a:pt x="633" y="196"/>
                </a:cubicBezTo>
                <a:close/>
                <a:moveTo>
                  <a:pt x="627" y="209"/>
                </a:moveTo>
                <a:cubicBezTo>
                  <a:pt x="627" y="212"/>
                  <a:pt x="629" y="214"/>
                  <a:pt x="631" y="214"/>
                </a:cubicBezTo>
                <a:cubicBezTo>
                  <a:pt x="634" y="214"/>
                  <a:pt x="636" y="212"/>
                  <a:pt x="636" y="209"/>
                </a:cubicBezTo>
                <a:cubicBezTo>
                  <a:pt x="636" y="207"/>
                  <a:pt x="634" y="205"/>
                  <a:pt x="631" y="205"/>
                </a:cubicBezTo>
                <a:cubicBezTo>
                  <a:pt x="629" y="205"/>
                  <a:pt x="627" y="207"/>
                  <a:pt x="627" y="209"/>
                </a:cubicBezTo>
                <a:close/>
                <a:moveTo>
                  <a:pt x="633" y="168"/>
                </a:moveTo>
                <a:cubicBezTo>
                  <a:pt x="633" y="171"/>
                  <a:pt x="635" y="173"/>
                  <a:pt x="638" y="173"/>
                </a:cubicBezTo>
                <a:cubicBezTo>
                  <a:pt x="640" y="173"/>
                  <a:pt x="643" y="171"/>
                  <a:pt x="643" y="168"/>
                </a:cubicBezTo>
                <a:cubicBezTo>
                  <a:pt x="643" y="166"/>
                  <a:pt x="640" y="164"/>
                  <a:pt x="638" y="164"/>
                </a:cubicBezTo>
                <a:cubicBezTo>
                  <a:pt x="635" y="164"/>
                  <a:pt x="633" y="166"/>
                  <a:pt x="633" y="168"/>
                </a:cubicBezTo>
                <a:close/>
                <a:moveTo>
                  <a:pt x="620" y="223"/>
                </a:moveTo>
                <a:cubicBezTo>
                  <a:pt x="620" y="225"/>
                  <a:pt x="622" y="227"/>
                  <a:pt x="624" y="227"/>
                </a:cubicBezTo>
                <a:cubicBezTo>
                  <a:pt x="627" y="227"/>
                  <a:pt x="629" y="225"/>
                  <a:pt x="629" y="223"/>
                </a:cubicBezTo>
                <a:cubicBezTo>
                  <a:pt x="629" y="220"/>
                  <a:pt x="627" y="218"/>
                  <a:pt x="624" y="218"/>
                </a:cubicBezTo>
                <a:cubicBezTo>
                  <a:pt x="622" y="218"/>
                  <a:pt x="620" y="220"/>
                  <a:pt x="620" y="223"/>
                </a:cubicBezTo>
                <a:close/>
                <a:moveTo>
                  <a:pt x="606" y="250"/>
                </a:moveTo>
                <a:cubicBezTo>
                  <a:pt x="606" y="253"/>
                  <a:pt x="608" y="255"/>
                  <a:pt x="611" y="255"/>
                </a:cubicBezTo>
                <a:cubicBezTo>
                  <a:pt x="613" y="255"/>
                  <a:pt x="615" y="253"/>
                  <a:pt x="615" y="250"/>
                </a:cubicBezTo>
                <a:cubicBezTo>
                  <a:pt x="615" y="248"/>
                  <a:pt x="613" y="246"/>
                  <a:pt x="611" y="246"/>
                </a:cubicBezTo>
                <a:cubicBezTo>
                  <a:pt x="608" y="246"/>
                  <a:pt x="606" y="248"/>
                  <a:pt x="606" y="250"/>
                </a:cubicBezTo>
                <a:close/>
                <a:moveTo>
                  <a:pt x="613" y="237"/>
                </a:moveTo>
                <a:cubicBezTo>
                  <a:pt x="613" y="239"/>
                  <a:pt x="615" y="241"/>
                  <a:pt x="618" y="241"/>
                </a:cubicBezTo>
                <a:cubicBezTo>
                  <a:pt x="620" y="241"/>
                  <a:pt x="622" y="239"/>
                  <a:pt x="622" y="237"/>
                </a:cubicBezTo>
                <a:cubicBezTo>
                  <a:pt x="622" y="234"/>
                  <a:pt x="620" y="232"/>
                  <a:pt x="618" y="232"/>
                </a:cubicBezTo>
                <a:cubicBezTo>
                  <a:pt x="615" y="232"/>
                  <a:pt x="613" y="234"/>
                  <a:pt x="613" y="237"/>
                </a:cubicBezTo>
                <a:close/>
                <a:moveTo>
                  <a:pt x="604" y="232"/>
                </a:moveTo>
                <a:cubicBezTo>
                  <a:pt x="601" y="232"/>
                  <a:pt x="599" y="234"/>
                  <a:pt x="599" y="237"/>
                </a:cubicBezTo>
                <a:cubicBezTo>
                  <a:pt x="599" y="239"/>
                  <a:pt x="601" y="241"/>
                  <a:pt x="604" y="241"/>
                </a:cubicBezTo>
                <a:cubicBezTo>
                  <a:pt x="606" y="241"/>
                  <a:pt x="608" y="239"/>
                  <a:pt x="608" y="237"/>
                </a:cubicBezTo>
                <a:cubicBezTo>
                  <a:pt x="608" y="234"/>
                  <a:pt x="606" y="232"/>
                  <a:pt x="604" y="232"/>
                </a:cubicBezTo>
                <a:close/>
                <a:moveTo>
                  <a:pt x="640" y="155"/>
                </a:moveTo>
                <a:cubicBezTo>
                  <a:pt x="640" y="157"/>
                  <a:pt x="642" y="159"/>
                  <a:pt x="645" y="159"/>
                </a:cubicBezTo>
                <a:cubicBezTo>
                  <a:pt x="647" y="159"/>
                  <a:pt x="649" y="157"/>
                  <a:pt x="649" y="155"/>
                </a:cubicBezTo>
                <a:cubicBezTo>
                  <a:pt x="649" y="152"/>
                  <a:pt x="647" y="150"/>
                  <a:pt x="645" y="150"/>
                </a:cubicBezTo>
                <a:cubicBezTo>
                  <a:pt x="642" y="150"/>
                  <a:pt x="640" y="152"/>
                  <a:pt x="640" y="155"/>
                </a:cubicBezTo>
                <a:close/>
                <a:moveTo>
                  <a:pt x="672" y="50"/>
                </a:moveTo>
                <a:cubicBezTo>
                  <a:pt x="675" y="50"/>
                  <a:pt x="677" y="48"/>
                  <a:pt x="677" y="46"/>
                </a:cubicBezTo>
                <a:cubicBezTo>
                  <a:pt x="677" y="43"/>
                  <a:pt x="675" y="41"/>
                  <a:pt x="672" y="41"/>
                </a:cubicBezTo>
                <a:cubicBezTo>
                  <a:pt x="670" y="41"/>
                  <a:pt x="667" y="43"/>
                  <a:pt x="667" y="46"/>
                </a:cubicBezTo>
                <a:cubicBezTo>
                  <a:pt x="667" y="48"/>
                  <a:pt x="670" y="50"/>
                  <a:pt x="672" y="50"/>
                </a:cubicBezTo>
                <a:close/>
                <a:moveTo>
                  <a:pt x="647" y="141"/>
                </a:moveTo>
                <a:cubicBezTo>
                  <a:pt x="647" y="144"/>
                  <a:pt x="649" y="146"/>
                  <a:pt x="652" y="146"/>
                </a:cubicBezTo>
                <a:cubicBezTo>
                  <a:pt x="654" y="146"/>
                  <a:pt x="656" y="144"/>
                  <a:pt x="656" y="141"/>
                </a:cubicBezTo>
                <a:cubicBezTo>
                  <a:pt x="656" y="139"/>
                  <a:pt x="654" y="137"/>
                  <a:pt x="652" y="137"/>
                </a:cubicBezTo>
                <a:cubicBezTo>
                  <a:pt x="649" y="137"/>
                  <a:pt x="647" y="139"/>
                  <a:pt x="647" y="141"/>
                </a:cubicBezTo>
                <a:close/>
                <a:moveTo>
                  <a:pt x="661" y="114"/>
                </a:moveTo>
                <a:cubicBezTo>
                  <a:pt x="661" y="116"/>
                  <a:pt x="663" y="118"/>
                  <a:pt x="665" y="118"/>
                </a:cubicBezTo>
                <a:cubicBezTo>
                  <a:pt x="668" y="118"/>
                  <a:pt x="670" y="116"/>
                  <a:pt x="670" y="114"/>
                </a:cubicBezTo>
                <a:cubicBezTo>
                  <a:pt x="670" y="111"/>
                  <a:pt x="668" y="109"/>
                  <a:pt x="665" y="109"/>
                </a:cubicBezTo>
                <a:cubicBezTo>
                  <a:pt x="663" y="109"/>
                  <a:pt x="661" y="111"/>
                  <a:pt x="661" y="114"/>
                </a:cubicBezTo>
                <a:close/>
                <a:moveTo>
                  <a:pt x="672" y="105"/>
                </a:moveTo>
                <a:cubicBezTo>
                  <a:pt x="675" y="105"/>
                  <a:pt x="677" y="103"/>
                  <a:pt x="677" y="100"/>
                </a:cubicBezTo>
                <a:cubicBezTo>
                  <a:pt x="677" y="98"/>
                  <a:pt x="675" y="96"/>
                  <a:pt x="672" y="96"/>
                </a:cubicBezTo>
                <a:cubicBezTo>
                  <a:pt x="670" y="96"/>
                  <a:pt x="667" y="98"/>
                  <a:pt x="667" y="100"/>
                </a:cubicBezTo>
                <a:cubicBezTo>
                  <a:pt x="667" y="103"/>
                  <a:pt x="670" y="105"/>
                  <a:pt x="672" y="105"/>
                </a:cubicBezTo>
                <a:close/>
                <a:moveTo>
                  <a:pt x="658" y="96"/>
                </a:moveTo>
                <a:cubicBezTo>
                  <a:pt x="656" y="96"/>
                  <a:pt x="654" y="98"/>
                  <a:pt x="654" y="100"/>
                </a:cubicBezTo>
                <a:cubicBezTo>
                  <a:pt x="654" y="103"/>
                  <a:pt x="656" y="105"/>
                  <a:pt x="658" y="105"/>
                </a:cubicBezTo>
                <a:cubicBezTo>
                  <a:pt x="661" y="105"/>
                  <a:pt x="663" y="103"/>
                  <a:pt x="663" y="100"/>
                </a:cubicBezTo>
                <a:cubicBezTo>
                  <a:pt x="663" y="98"/>
                  <a:pt x="661" y="96"/>
                  <a:pt x="658" y="96"/>
                </a:cubicBezTo>
                <a:close/>
                <a:moveTo>
                  <a:pt x="654" y="127"/>
                </a:moveTo>
                <a:cubicBezTo>
                  <a:pt x="654" y="130"/>
                  <a:pt x="656" y="132"/>
                  <a:pt x="658" y="132"/>
                </a:cubicBezTo>
                <a:cubicBezTo>
                  <a:pt x="661" y="132"/>
                  <a:pt x="663" y="130"/>
                  <a:pt x="663" y="127"/>
                </a:cubicBezTo>
                <a:cubicBezTo>
                  <a:pt x="663" y="125"/>
                  <a:pt x="661" y="123"/>
                  <a:pt x="658" y="123"/>
                </a:cubicBezTo>
                <a:cubicBezTo>
                  <a:pt x="656" y="123"/>
                  <a:pt x="654" y="125"/>
                  <a:pt x="654" y="127"/>
                </a:cubicBezTo>
                <a:close/>
                <a:moveTo>
                  <a:pt x="583" y="255"/>
                </a:moveTo>
                <a:cubicBezTo>
                  <a:pt x="586" y="255"/>
                  <a:pt x="588" y="253"/>
                  <a:pt x="588" y="250"/>
                </a:cubicBezTo>
                <a:cubicBezTo>
                  <a:pt x="588" y="248"/>
                  <a:pt x="586" y="246"/>
                  <a:pt x="583" y="246"/>
                </a:cubicBezTo>
                <a:cubicBezTo>
                  <a:pt x="581" y="246"/>
                  <a:pt x="579" y="248"/>
                  <a:pt x="579" y="250"/>
                </a:cubicBezTo>
                <a:cubicBezTo>
                  <a:pt x="579" y="253"/>
                  <a:pt x="581" y="255"/>
                  <a:pt x="583" y="255"/>
                </a:cubicBezTo>
                <a:close/>
                <a:moveTo>
                  <a:pt x="559" y="346"/>
                </a:moveTo>
                <a:cubicBezTo>
                  <a:pt x="559" y="348"/>
                  <a:pt x="561" y="350"/>
                  <a:pt x="563" y="350"/>
                </a:cubicBezTo>
                <a:cubicBezTo>
                  <a:pt x="566" y="350"/>
                  <a:pt x="568" y="348"/>
                  <a:pt x="568" y="346"/>
                </a:cubicBezTo>
                <a:cubicBezTo>
                  <a:pt x="568" y="343"/>
                  <a:pt x="566" y="341"/>
                  <a:pt x="563" y="341"/>
                </a:cubicBezTo>
                <a:cubicBezTo>
                  <a:pt x="561" y="341"/>
                  <a:pt x="559" y="343"/>
                  <a:pt x="559" y="346"/>
                </a:cubicBezTo>
                <a:close/>
                <a:moveTo>
                  <a:pt x="552" y="359"/>
                </a:moveTo>
                <a:cubicBezTo>
                  <a:pt x="552" y="362"/>
                  <a:pt x="554" y="364"/>
                  <a:pt x="556" y="364"/>
                </a:cubicBezTo>
                <a:cubicBezTo>
                  <a:pt x="559" y="364"/>
                  <a:pt x="561" y="362"/>
                  <a:pt x="561" y="359"/>
                </a:cubicBezTo>
                <a:cubicBezTo>
                  <a:pt x="561" y="357"/>
                  <a:pt x="559" y="355"/>
                  <a:pt x="556" y="355"/>
                </a:cubicBezTo>
                <a:cubicBezTo>
                  <a:pt x="554" y="355"/>
                  <a:pt x="552" y="357"/>
                  <a:pt x="552" y="359"/>
                </a:cubicBezTo>
                <a:close/>
                <a:moveTo>
                  <a:pt x="570" y="309"/>
                </a:moveTo>
                <a:cubicBezTo>
                  <a:pt x="572" y="309"/>
                  <a:pt x="574" y="307"/>
                  <a:pt x="574" y="305"/>
                </a:cubicBezTo>
                <a:cubicBezTo>
                  <a:pt x="574" y="302"/>
                  <a:pt x="572" y="300"/>
                  <a:pt x="570" y="300"/>
                </a:cubicBezTo>
                <a:cubicBezTo>
                  <a:pt x="567" y="300"/>
                  <a:pt x="565" y="302"/>
                  <a:pt x="565" y="305"/>
                </a:cubicBezTo>
                <a:cubicBezTo>
                  <a:pt x="565" y="307"/>
                  <a:pt x="567" y="309"/>
                  <a:pt x="570" y="309"/>
                </a:cubicBezTo>
                <a:close/>
                <a:moveTo>
                  <a:pt x="565" y="332"/>
                </a:moveTo>
                <a:cubicBezTo>
                  <a:pt x="565" y="335"/>
                  <a:pt x="567" y="337"/>
                  <a:pt x="570" y="337"/>
                </a:cubicBezTo>
                <a:cubicBezTo>
                  <a:pt x="572" y="337"/>
                  <a:pt x="574" y="335"/>
                  <a:pt x="574" y="332"/>
                </a:cubicBezTo>
                <a:cubicBezTo>
                  <a:pt x="574" y="330"/>
                  <a:pt x="572" y="328"/>
                  <a:pt x="570" y="328"/>
                </a:cubicBezTo>
                <a:cubicBezTo>
                  <a:pt x="567" y="328"/>
                  <a:pt x="565" y="330"/>
                  <a:pt x="565" y="332"/>
                </a:cubicBezTo>
                <a:close/>
                <a:moveTo>
                  <a:pt x="545" y="373"/>
                </a:moveTo>
                <a:cubicBezTo>
                  <a:pt x="545" y="375"/>
                  <a:pt x="547" y="378"/>
                  <a:pt x="549" y="378"/>
                </a:cubicBezTo>
                <a:cubicBezTo>
                  <a:pt x="552" y="378"/>
                  <a:pt x="554" y="375"/>
                  <a:pt x="554" y="373"/>
                </a:cubicBezTo>
                <a:cubicBezTo>
                  <a:pt x="554" y="370"/>
                  <a:pt x="552" y="368"/>
                  <a:pt x="549" y="368"/>
                </a:cubicBezTo>
                <a:cubicBezTo>
                  <a:pt x="547" y="368"/>
                  <a:pt x="545" y="370"/>
                  <a:pt x="545" y="373"/>
                </a:cubicBezTo>
                <a:close/>
                <a:moveTo>
                  <a:pt x="556" y="391"/>
                </a:moveTo>
                <a:cubicBezTo>
                  <a:pt x="559" y="391"/>
                  <a:pt x="561" y="389"/>
                  <a:pt x="561" y="387"/>
                </a:cubicBezTo>
                <a:cubicBezTo>
                  <a:pt x="561" y="384"/>
                  <a:pt x="559" y="382"/>
                  <a:pt x="556" y="382"/>
                </a:cubicBezTo>
                <a:cubicBezTo>
                  <a:pt x="554" y="382"/>
                  <a:pt x="552" y="384"/>
                  <a:pt x="552" y="387"/>
                </a:cubicBezTo>
                <a:cubicBezTo>
                  <a:pt x="552" y="389"/>
                  <a:pt x="554" y="391"/>
                  <a:pt x="556" y="391"/>
                </a:cubicBezTo>
                <a:close/>
                <a:moveTo>
                  <a:pt x="674" y="114"/>
                </a:moveTo>
                <a:cubicBezTo>
                  <a:pt x="674" y="116"/>
                  <a:pt x="676" y="118"/>
                  <a:pt x="679" y="118"/>
                </a:cubicBezTo>
                <a:cubicBezTo>
                  <a:pt x="681" y="118"/>
                  <a:pt x="683" y="116"/>
                  <a:pt x="683" y="114"/>
                </a:cubicBezTo>
                <a:cubicBezTo>
                  <a:pt x="683" y="111"/>
                  <a:pt x="681" y="109"/>
                  <a:pt x="679" y="109"/>
                </a:cubicBezTo>
                <a:cubicBezTo>
                  <a:pt x="676" y="109"/>
                  <a:pt x="674" y="111"/>
                  <a:pt x="674" y="114"/>
                </a:cubicBezTo>
                <a:close/>
                <a:moveTo>
                  <a:pt x="563" y="405"/>
                </a:moveTo>
                <a:cubicBezTo>
                  <a:pt x="566" y="405"/>
                  <a:pt x="568" y="403"/>
                  <a:pt x="568" y="400"/>
                </a:cubicBezTo>
                <a:cubicBezTo>
                  <a:pt x="568" y="398"/>
                  <a:pt x="566" y="396"/>
                  <a:pt x="563" y="396"/>
                </a:cubicBezTo>
                <a:cubicBezTo>
                  <a:pt x="561" y="396"/>
                  <a:pt x="559" y="398"/>
                  <a:pt x="559" y="400"/>
                </a:cubicBezTo>
                <a:cubicBezTo>
                  <a:pt x="559" y="403"/>
                  <a:pt x="561" y="405"/>
                  <a:pt x="563" y="405"/>
                </a:cubicBezTo>
                <a:close/>
                <a:moveTo>
                  <a:pt x="583" y="191"/>
                </a:moveTo>
                <a:cubicBezTo>
                  <a:pt x="581" y="191"/>
                  <a:pt x="579" y="193"/>
                  <a:pt x="579" y="196"/>
                </a:cubicBezTo>
                <a:cubicBezTo>
                  <a:pt x="579" y="198"/>
                  <a:pt x="581" y="200"/>
                  <a:pt x="583" y="200"/>
                </a:cubicBezTo>
                <a:cubicBezTo>
                  <a:pt x="586" y="200"/>
                  <a:pt x="588" y="198"/>
                  <a:pt x="588" y="196"/>
                </a:cubicBezTo>
                <a:cubicBezTo>
                  <a:pt x="588" y="193"/>
                  <a:pt x="586" y="191"/>
                  <a:pt x="583" y="191"/>
                </a:cubicBezTo>
                <a:close/>
                <a:moveTo>
                  <a:pt x="590" y="205"/>
                </a:moveTo>
                <a:cubicBezTo>
                  <a:pt x="588" y="205"/>
                  <a:pt x="586" y="207"/>
                  <a:pt x="586" y="209"/>
                </a:cubicBezTo>
                <a:cubicBezTo>
                  <a:pt x="586" y="212"/>
                  <a:pt x="588" y="214"/>
                  <a:pt x="590" y="214"/>
                </a:cubicBezTo>
                <a:cubicBezTo>
                  <a:pt x="593" y="214"/>
                  <a:pt x="595" y="212"/>
                  <a:pt x="595" y="209"/>
                </a:cubicBezTo>
                <a:cubicBezTo>
                  <a:pt x="595" y="207"/>
                  <a:pt x="593" y="205"/>
                  <a:pt x="590" y="205"/>
                </a:cubicBezTo>
                <a:close/>
                <a:moveTo>
                  <a:pt x="572" y="264"/>
                </a:moveTo>
                <a:cubicBezTo>
                  <a:pt x="572" y="266"/>
                  <a:pt x="574" y="268"/>
                  <a:pt x="577" y="268"/>
                </a:cubicBezTo>
                <a:cubicBezTo>
                  <a:pt x="579" y="268"/>
                  <a:pt x="581" y="266"/>
                  <a:pt x="581" y="264"/>
                </a:cubicBezTo>
                <a:cubicBezTo>
                  <a:pt x="581" y="261"/>
                  <a:pt x="579" y="259"/>
                  <a:pt x="577" y="259"/>
                </a:cubicBezTo>
                <a:cubicBezTo>
                  <a:pt x="574" y="259"/>
                  <a:pt x="572" y="261"/>
                  <a:pt x="572" y="264"/>
                </a:cubicBezTo>
                <a:close/>
                <a:moveTo>
                  <a:pt x="570" y="246"/>
                </a:moveTo>
                <a:cubicBezTo>
                  <a:pt x="567" y="246"/>
                  <a:pt x="565" y="248"/>
                  <a:pt x="565" y="250"/>
                </a:cubicBezTo>
                <a:cubicBezTo>
                  <a:pt x="565" y="253"/>
                  <a:pt x="567" y="255"/>
                  <a:pt x="570" y="255"/>
                </a:cubicBezTo>
                <a:cubicBezTo>
                  <a:pt x="572" y="255"/>
                  <a:pt x="574" y="253"/>
                  <a:pt x="574" y="250"/>
                </a:cubicBezTo>
                <a:cubicBezTo>
                  <a:pt x="574" y="248"/>
                  <a:pt x="572" y="246"/>
                  <a:pt x="570" y="246"/>
                </a:cubicBezTo>
                <a:close/>
                <a:moveTo>
                  <a:pt x="565" y="278"/>
                </a:moveTo>
                <a:cubicBezTo>
                  <a:pt x="565" y="280"/>
                  <a:pt x="567" y="282"/>
                  <a:pt x="570" y="282"/>
                </a:cubicBezTo>
                <a:cubicBezTo>
                  <a:pt x="572" y="282"/>
                  <a:pt x="574" y="280"/>
                  <a:pt x="574" y="278"/>
                </a:cubicBezTo>
                <a:cubicBezTo>
                  <a:pt x="574" y="275"/>
                  <a:pt x="572" y="273"/>
                  <a:pt x="570" y="273"/>
                </a:cubicBezTo>
                <a:cubicBezTo>
                  <a:pt x="567" y="273"/>
                  <a:pt x="565" y="275"/>
                  <a:pt x="565" y="278"/>
                </a:cubicBezTo>
                <a:close/>
                <a:moveTo>
                  <a:pt x="597" y="218"/>
                </a:moveTo>
                <a:cubicBezTo>
                  <a:pt x="595" y="218"/>
                  <a:pt x="593" y="220"/>
                  <a:pt x="593" y="223"/>
                </a:cubicBezTo>
                <a:cubicBezTo>
                  <a:pt x="593" y="225"/>
                  <a:pt x="595" y="227"/>
                  <a:pt x="597" y="227"/>
                </a:cubicBezTo>
                <a:cubicBezTo>
                  <a:pt x="600" y="227"/>
                  <a:pt x="602" y="225"/>
                  <a:pt x="602" y="223"/>
                </a:cubicBezTo>
                <a:cubicBezTo>
                  <a:pt x="602" y="220"/>
                  <a:pt x="600" y="218"/>
                  <a:pt x="597" y="218"/>
                </a:cubicBezTo>
                <a:close/>
                <a:moveTo>
                  <a:pt x="770" y="141"/>
                </a:moveTo>
                <a:cubicBezTo>
                  <a:pt x="770" y="144"/>
                  <a:pt x="772" y="146"/>
                  <a:pt x="774" y="146"/>
                </a:cubicBezTo>
                <a:cubicBezTo>
                  <a:pt x="777" y="146"/>
                  <a:pt x="779" y="144"/>
                  <a:pt x="779" y="141"/>
                </a:cubicBezTo>
                <a:cubicBezTo>
                  <a:pt x="779" y="139"/>
                  <a:pt x="777" y="137"/>
                  <a:pt x="774" y="137"/>
                </a:cubicBezTo>
                <a:cubicBezTo>
                  <a:pt x="772" y="137"/>
                  <a:pt x="770" y="139"/>
                  <a:pt x="770" y="141"/>
                </a:cubicBezTo>
                <a:close/>
                <a:moveTo>
                  <a:pt x="801" y="82"/>
                </a:moveTo>
                <a:cubicBezTo>
                  <a:pt x="799" y="82"/>
                  <a:pt x="797" y="84"/>
                  <a:pt x="797" y="87"/>
                </a:cubicBezTo>
                <a:cubicBezTo>
                  <a:pt x="797" y="89"/>
                  <a:pt x="799" y="91"/>
                  <a:pt x="801" y="91"/>
                </a:cubicBezTo>
                <a:cubicBezTo>
                  <a:pt x="804" y="91"/>
                  <a:pt x="806" y="89"/>
                  <a:pt x="806" y="87"/>
                </a:cubicBezTo>
                <a:cubicBezTo>
                  <a:pt x="806" y="84"/>
                  <a:pt x="804" y="82"/>
                  <a:pt x="801" y="82"/>
                </a:cubicBezTo>
                <a:close/>
                <a:moveTo>
                  <a:pt x="804" y="100"/>
                </a:moveTo>
                <a:cubicBezTo>
                  <a:pt x="804" y="103"/>
                  <a:pt x="806" y="105"/>
                  <a:pt x="808" y="105"/>
                </a:cubicBezTo>
                <a:cubicBezTo>
                  <a:pt x="811" y="105"/>
                  <a:pt x="813" y="103"/>
                  <a:pt x="813" y="100"/>
                </a:cubicBezTo>
                <a:cubicBezTo>
                  <a:pt x="813" y="98"/>
                  <a:pt x="811" y="96"/>
                  <a:pt x="808" y="96"/>
                </a:cubicBezTo>
                <a:cubicBezTo>
                  <a:pt x="806" y="96"/>
                  <a:pt x="804" y="98"/>
                  <a:pt x="804" y="100"/>
                </a:cubicBezTo>
                <a:close/>
                <a:moveTo>
                  <a:pt x="783" y="114"/>
                </a:moveTo>
                <a:cubicBezTo>
                  <a:pt x="783" y="116"/>
                  <a:pt x="785" y="118"/>
                  <a:pt x="788" y="118"/>
                </a:cubicBezTo>
                <a:cubicBezTo>
                  <a:pt x="790" y="118"/>
                  <a:pt x="792" y="116"/>
                  <a:pt x="792" y="114"/>
                </a:cubicBezTo>
                <a:cubicBezTo>
                  <a:pt x="792" y="111"/>
                  <a:pt x="790" y="109"/>
                  <a:pt x="788" y="109"/>
                </a:cubicBezTo>
                <a:cubicBezTo>
                  <a:pt x="785" y="109"/>
                  <a:pt x="783" y="111"/>
                  <a:pt x="783" y="114"/>
                </a:cubicBezTo>
                <a:close/>
                <a:moveTo>
                  <a:pt x="815" y="55"/>
                </a:moveTo>
                <a:cubicBezTo>
                  <a:pt x="813" y="55"/>
                  <a:pt x="810" y="57"/>
                  <a:pt x="810" y="59"/>
                </a:cubicBezTo>
                <a:cubicBezTo>
                  <a:pt x="810" y="62"/>
                  <a:pt x="813" y="64"/>
                  <a:pt x="815" y="64"/>
                </a:cubicBezTo>
                <a:cubicBezTo>
                  <a:pt x="818" y="64"/>
                  <a:pt x="820" y="62"/>
                  <a:pt x="820" y="59"/>
                </a:cubicBezTo>
                <a:cubicBezTo>
                  <a:pt x="820" y="57"/>
                  <a:pt x="818" y="55"/>
                  <a:pt x="815" y="55"/>
                </a:cubicBezTo>
                <a:close/>
                <a:moveTo>
                  <a:pt x="776" y="127"/>
                </a:moveTo>
                <a:cubicBezTo>
                  <a:pt x="776" y="130"/>
                  <a:pt x="778" y="132"/>
                  <a:pt x="781" y="132"/>
                </a:cubicBezTo>
                <a:cubicBezTo>
                  <a:pt x="784" y="132"/>
                  <a:pt x="786" y="130"/>
                  <a:pt x="786" y="127"/>
                </a:cubicBezTo>
                <a:cubicBezTo>
                  <a:pt x="786" y="125"/>
                  <a:pt x="784" y="123"/>
                  <a:pt x="781" y="123"/>
                </a:cubicBezTo>
                <a:cubicBezTo>
                  <a:pt x="778" y="123"/>
                  <a:pt x="776" y="125"/>
                  <a:pt x="776" y="127"/>
                </a:cubicBezTo>
                <a:close/>
                <a:moveTo>
                  <a:pt x="790" y="100"/>
                </a:moveTo>
                <a:cubicBezTo>
                  <a:pt x="790" y="103"/>
                  <a:pt x="792" y="105"/>
                  <a:pt x="795" y="105"/>
                </a:cubicBezTo>
                <a:cubicBezTo>
                  <a:pt x="797" y="105"/>
                  <a:pt x="799" y="103"/>
                  <a:pt x="799" y="100"/>
                </a:cubicBezTo>
                <a:cubicBezTo>
                  <a:pt x="799" y="98"/>
                  <a:pt x="797" y="96"/>
                  <a:pt x="795" y="96"/>
                </a:cubicBezTo>
                <a:cubicBezTo>
                  <a:pt x="792" y="96"/>
                  <a:pt x="790" y="98"/>
                  <a:pt x="790" y="100"/>
                </a:cubicBezTo>
                <a:close/>
                <a:moveTo>
                  <a:pt x="838" y="114"/>
                </a:moveTo>
                <a:cubicBezTo>
                  <a:pt x="838" y="116"/>
                  <a:pt x="840" y="118"/>
                  <a:pt x="842" y="118"/>
                </a:cubicBezTo>
                <a:cubicBezTo>
                  <a:pt x="845" y="118"/>
                  <a:pt x="847" y="116"/>
                  <a:pt x="847" y="114"/>
                </a:cubicBezTo>
                <a:cubicBezTo>
                  <a:pt x="847" y="111"/>
                  <a:pt x="845" y="109"/>
                  <a:pt x="842" y="109"/>
                </a:cubicBezTo>
                <a:cubicBezTo>
                  <a:pt x="840" y="109"/>
                  <a:pt x="838" y="111"/>
                  <a:pt x="838" y="114"/>
                </a:cubicBezTo>
                <a:close/>
                <a:moveTo>
                  <a:pt x="849" y="96"/>
                </a:moveTo>
                <a:cubicBezTo>
                  <a:pt x="847" y="96"/>
                  <a:pt x="845" y="98"/>
                  <a:pt x="845" y="100"/>
                </a:cubicBezTo>
                <a:cubicBezTo>
                  <a:pt x="845" y="103"/>
                  <a:pt x="847" y="105"/>
                  <a:pt x="849" y="105"/>
                </a:cubicBezTo>
                <a:cubicBezTo>
                  <a:pt x="852" y="105"/>
                  <a:pt x="854" y="103"/>
                  <a:pt x="854" y="100"/>
                </a:cubicBezTo>
                <a:cubicBezTo>
                  <a:pt x="854" y="98"/>
                  <a:pt x="852" y="96"/>
                  <a:pt x="849" y="96"/>
                </a:cubicBezTo>
                <a:close/>
                <a:moveTo>
                  <a:pt x="831" y="127"/>
                </a:moveTo>
                <a:cubicBezTo>
                  <a:pt x="831" y="130"/>
                  <a:pt x="833" y="132"/>
                  <a:pt x="835" y="132"/>
                </a:cubicBezTo>
                <a:cubicBezTo>
                  <a:pt x="838" y="132"/>
                  <a:pt x="840" y="130"/>
                  <a:pt x="840" y="127"/>
                </a:cubicBezTo>
                <a:cubicBezTo>
                  <a:pt x="840" y="125"/>
                  <a:pt x="838" y="123"/>
                  <a:pt x="835" y="123"/>
                </a:cubicBezTo>
                <a:cubicBezTo>
                  <a:pt x="833" y="123"/>
                  <a:pt x="831" y="125"/>
                  <a:pt x="831" y="127"/>
                </a:cubicBezTo>
                <a:close/>
                <a:moveTo>
                  <a:pt x="817" y="100"/>
                </a:moveTo>
                <a:cubicBezTo>
                  <a:pt x="817" y="103"/>
                  <a:pt x="819" y="105"/>
                  <a:pt x="822" y="105"/>
                </a:cubicBezTo>
                <a:cubicBezTo>
                  <a:pt x="824" y="105"/>
                  <a:pt x="826" y="103"/>
                  <a:pt x="826" y="100"/>
                </a:cubicBezTo>
                <a:cubicBezTo>
                  <a:pt x="826" y="98"/>
                  <a:pt x="824" y="96"/>
                  <a:pt x="822" y="96"/>
                </a:cubicBezTo>
                <a:cubicBezTo>
                  <a:pt x="819" y="96"/>
                  <a:pt x="817" y="98"/>
                  <a:pt x="817" y="100"/>
                </a:cubicBezTo>
                <a:close/>
                <a:moveTo>
                  <a:pt x="833" y="59"/>
                </a:moveTo>
                <a:cubicBezTo>
                  <a:pt x="833" y="57"/>
                  <a:pt x="831" y="55"/>
                  <a:pt x="829" y="55"/>
                </a:cubicBezTo>
                <a:cubicBezTo>
                  <a:pt x="826" y="55"/>
                  <a:pt x="824" y="57"/>
                  <a:pt x="824" y="59"/>
                </a:cubicBezTo>
                <a:cubicBezTo>
                  <a:pt x="824" y="62"/>
                  <a:pt x="826" y="64"/>
                  <a:pt x="829" y="64"/>
                </a:cubicBezTo>
                <a:cubicBezTo>
                  <a:pt x="831" y="64"/>
                  <a:pt x="833" y="62"/>
                  <a:pt x="833" y="59"/>
                </a:cubicBezTo>
                <a:close/>
                <a:moveTo>
                  <a:pt x="829" y="109"/>
                </a:moveTo>
                <a:cubicBezTo>
                  <a:pt x="826" y="109"/>
                  <a:pt x="824" y="111"/>
                  <a:pt x="824" y="114"/>
                </a:cubicBezTo>
                <a:cubicBezTo>
                  <a:pt x="824" y="116"/>
                  <a:pt x="826" y="118"/>
                  <a:pt x="829" y="118"/>
                </a:cubicBezTo>
                <a:cubicBezTo>
                  <a:pt x="831" y="118"/>
                  <a:pt x="833" y="116"/>
                  <a:pt x="833" y="114"/>
                </a:cubicBezTo>
                <a:cubicBezTo>
                  <a:pt x="833" y="111"/>
                  <a:pt x="831" y="109"/>
                  <a:pt x="829" y="109"/>
                </a:cubicBezTo>
                <a:close/>
                <a:moveTo>
                  <a:pt x="713" y="123"/>
                </a:moveTo>
                <a:cubicBezTo>
                  <a:pt x="710" y="123"/>
                  <a:pt x="708" y="125"/>
                  <a:pt x="708" y="127"/>
                </a:cubicBezTo>
                <a:cubicBezTo>
                  <a:pt x="708" y="130"/>
                  <a:pt x="710" y="132"/>
                  <a:pt x="713" y="132"/>
                </a:cubicBezTo>
                <a:cubicBezTo>
                  <a:pt x="715" y="132"/>
                  <a:pt x="717" y="130"/>
                  <a:pt x="717" y="127"/>
                </a:cubicBezTo>
                <a:cubicBezTo>
                  <a:pt x="717" y="125"/>
                  <a:pt x="715" y="123"/>
                  <a:pt x="713" y="123"/>
                </a:cubicBezTo>
                <a:close/>
                <a:moveTo>
                  <a:pt x="715" y="141"/>
                </a:moveTo>
                <a:cubicBezTo>
                  <a:pt x="715" y="144"/>
                  <a:pt x="717" y="146"/>
                  <a:pt x="720" y="146"/>
                </a:cubicBezTo>
                <a:cubicBezTo>
                  <a:pt x="722" y="146"/>
                  <a:pt x="724" y="144"/>
                  <a:pt x="724" y="141"/>
                </a:cubicBezTo>
                <a:cubicBezTo>
                  <a:pt x="724" y="139"/>
                  <a:pt x="722" y="137"/>
                  <a:pt x="720" y="137"/>
                </a:cubicBezTo>
                <a:cubicBezTo>
                  <a:pt x="717" y="137"/>
                  <a:pt x="715" y="139"/>
                  <a:pt x="715" y="141"/>
                </a:cubicBezTo>
                <a:close/>
                <a:moveTo>
                  <a:pt x="699" y="96"/>
                </a:moveTo>
                <a:cubicBezTo>
                  <a:pt x="697" y="96"/>
                  <a:pt x="695" y="98"/>
                  <a:pt x="695" y="100"/>
                </a:cubicBezTo>
                <a:cubicBezTo>
                  <a:pt x="695" y="103"/>
                  <a:pt x="697" y="105"/>
                  <a:pt x="699" y="105"/>
                </a:cubicBezTo>
                <a:cubicBezTo>
                  <a:pt x="702" y="105"/>
                  <a:pt x="704" y="103"/>
                  <a:pt x="704" y="100"/>
                </a:cubicBezTo>
                <a:cubicBezTo>
                  <a:pt x="704" y="98"/>
                  <a:pt x="702" y="96"/>
                  <a:pt x="699" y="96"/>
                </a:cubicBezTo>
                <a:close/>
                <a:moveTo>
                  <a:pt x="686" y="50"/>
                </a:moveTo>
                <a:cubicBezTo>
                  <a:pt x="688" y="50"/>
                  <a:pt x="690" y="48"/>
                  <a:pt x="690" y="46"/>
                </a:cubicBezTo>
                <a:cubicBezTo>
                  <a:pt x="690" y="43"/>
                  <a:pt x="688" y="41"/>
                  <a:pt x="686" y="41"/>
                </a:cubicBezTo>
                <a:cubicBezTo>
                  <a:pt x="683" y="41"/>
                  <a:pt x="681" y="43"/>
                  <a:pt x="681" y="46"/>
                </a:cubicBezTo>
                <a:cubicBezTo>
                  <a:pt x="681" y="48"/>
                  <a:pt x="683" y="50"/>
                  <a:pt x="686" y="50"/>
                </a:cubicBezTo>
                <a:close/>
                <a:moveTo>
                  <a:pt x="767" y="123"/>
                </a:moveTo>
                <a:cubicBezTo>
                  <a:pt x="765" y="123"/>
                  <a:pt x="763" y="125"/>
                  <a:pt x="763" y="127"/>
                </a:cubicBezTo>
                <a:cubicBezTo>
                  <a:pt x="763" y="130"/>
                  <a:pt x="765" y="132"/>
                  <a:pt x="767" y="132"/>
                </a:cubicBezTo>
                <a:cubicBezTo>
                  <a:pt x="770" y="132"/>
                  <a:pt x="772" y="130"/>
                  <a:pt x="772" y="127"/>
                </a:cubicBezTo>
                <a:cubicBezTo>
                  <a:pt x="772" y="125"/>
                  <a:pt x="770" y="123"/>
                  <a:pt x="767" y="123"/>
                </a:cubicBezTo>
                <a:close/>
                <a:moveTo>
                  <a:pt x="688" y="114"/>
                </a:moveTo>
                <a:cubicBezTo>
                  <a:pt x="688" y="116"/>
                  <a:pt x="690" y="118"/>
                  <a:pt x="692" y="118"/>
                </a:cubicBezTo>
                <a:cubicBezTo>
                  <a:pt x="695" y="118"/>
                  <a:pt x="697" y="116"/>
                  <a:pt x="697" y="114"/>
                </a:cubicBezTo>
                <a:cubicBezTo>
                  <a:pt x="697" y="111"/>
                  <a:pt x="695" y="109"/>
                  <a:pt x="692" y="109"/>
                </a:cubicBezTo>
                <a:cubicBezTo>
                  <a:pt x="690" y="109"/>
                  <a:pt x="688" y="111"/>
                  <a:pt x="688" y="114"/>
                </a:cubicBezTo>
                <a:close/>
                <a:moveTo>
                  <a:pt x="686" y="105"/>
                </a:moveTo>
                <a:cubicBezTo>
                  <a:pt x="688" y="105"/>
                  <a:pt x="690" y="103"/>
                  <a:pt x="690" y="100"/>
                </a:cubicBezTo>
                <a:cubicBezTo>
                  <a:pt x="690" y="98"/>
                  <a:pt x="688" y="96"/>
                  <a:pt x="686" y="96"/>
                </a:cubicBezTo>
                <a:cubicBezTo>
                  <a:pt x="683" y="96"/>
                  <a:pt x="681" y="98"/>
                  <a:pt x="681" y="100"/>
                </a:cubicBezTo>
                <a:cubicBezTo>
                  <a:pt x="681" y="103"/>
                  <a:pt x="683" y="105"/>
                  <a:pt x="686" y="105"/>
                </a:cubicBezTo>
                <a:close/>
                <a:moveTo>
                  <a:pt x="706" y="109"/>
                </a:moveTo>
                <a:cubicBezTo>
                  <a:pt x="704" y="109"/>
                  <a:pt x="702" y="111"/>
                  <a:pt x="702" y="114"/>
                </a:cubicBezTo>
                <a:cubicBezTo>
                  <a:pt x="702" y="116"/>
                  <a:pt x="704" y="118"/>
                  <a:pt x="706" y="118"/>
                </a:cubicBezTo>
                <a:cubicBezTo>
                  <a:pt x="709" y="118"/>
                  <a:pt x="711" y="116"/>
                  <a:pt x="711" y="114"/>
                </a:cubicBezTo>
                <a:cubicBezTo>
                  <a:pt x="711" y="111"/>
                  <a:pt x="709" y="109"/>
                  <a:pt x="706" y="109"/>
                </a:cubicBezTo>
                <a:close/>
                <a:moveTo>
                  <a:pt x="727" y="123"/>
                </a:moveTo>
                <a:cubicBezTo>
                  <a:pt x="724" y="123"/>
                  <a:pt x="722" y="125"/>
                  <a:pt x="722" y="127"/>
                </a:cubicBezTo>
                <a:cubicBezTo>
                  <a:pt x="722" y="130"/>
                  <a:pt x="724" y="132"/>
                  <a:pt x="727" y="132"/>
                </a:cubicBezTo>
                <a:cubicBezTo>
                  <a:pt x="729" y="132"/>
                  <a:pt x="731" y="130"/>
                  <a:pt x="731" y="127"/>
                </a:cubicBezTo>
                <a:cubicBezTo>
                  <a:pt x="731" y="125"/>
                  <a:pt x="729" y="123"/>
                  <a:pt x="727" y="123"/>
                </a:cubicBezTo>
                <a:close/>
                <a:moveTo>
                  <a:pt x="851" y="114"/>
                </a:moveTo>
                <a:cubicBezTo>
                  <a:pt x="851" y="116"/>
                  <a:pt x="853" y="118"/>
                  <a:pt x="856" y="118"/>
                </a:cubicBezTo>
                <a:cubicBezTo>
                  <a:pt x="858" y="118"/>
                  <a:pt x="860" y="116"/>
                  <a:pt x="860" y="114"/>
                </a:cubicBezTo>
                <a:cubicBezTo>
                  <a:pt x="860" y="111"/>
                  <a:pt x="858" y="109"/>
                  <a:pt x="856" y="109"/>
                </a:cubicBezTo>
                <a:cubicBezTo>
                  <a:pt x="853" y="109"/>
                  <a:pt x="851" y="111"/>
                  <a:pt x="851" y="114"/>
                </a:cubicBezTo>
                <a:close/>
                <a:moveTo>
                  <a:pt x="756" y="141"/>
                </a:moveTo>
                <a:cubicBezTo>
                  <a:pt x="756" y="144"/>
                  <a:pt x="758" y="146"/>
                  <a:pt x="761" y="146"/>
                </a:cubicBezTo>
                <a:cubicBezTo>
                  <a:pt x="763" y="146"/>
                  <a:pt x="765" y="144"/>
                  <a:pt x="765" y="141"/>
                </a:cubicBezTo>
                <a:cubicBezTo>
                  <a:pt x="765" y="139"/>
                  <a:pt x="763" y="137"/>
                  <a:pt x="761" y="137"/>
                </a:cubicBezTo>
                <a:cubicBezTo>
                  <a:pt x="758" y="137"/>
                  <a:pt x="756" y="139"/>
                  <a:pt x="756" y="141"/>
                </a:cubicBezTo>
                <a:close/>
                <a:moveTo>
                  <a:pt x="754" y="123"/>
                </a:moveTo>
                <a:cubicBezTo>
                  <a:pt x="751" y="123"/>
                  <a:pt x="749" y="125"/>
                  <a:pt x="749" y="127"/>
                </a:cubicBezTo>
                <a:cubicBezTo>
                  <a:pt x="749" y="130"/>
                  <a:pt x="751" y="132"/>
                  <a:pt x="754" y="132"/>
                </a:cubicBezTo>
                <a:cubicBezTo>
                  <a:pt x="756" y="132"/>
                  <a:pt x="758" y="130"/>
                  <a:pt x="758" y="127"/>
                </a:cubicBezTo>
                <a:cubicBezTo>
                  <a:pt x="758" y="125"/>
                  <a:pt x="756" y="123"/>
                  <a:pt x="754" y="123"/>
                </a:cubicBezTo>
                <a:close/>
                <a:moveTo>
                  <a:pt x="736" y="155"/>
                </a:moveTo>
                <a:cubicBezTo>
                  <a:pt x="736" y="157"/>
                  <a:pt x="738" y="159"/>
                  <a:pt x="740" y="159"/>
                </a:cubicBezTo>
                <a:cubicBezTo>
                  <a:pt x="743" y="159"/>
                  <a:pt x="745" y="157"/>
                  <a:pt x="745" y="155"/>
                </a:cubicBezTo>
                <a:cubicBezTo>
                  <a:pt x="745" y="152"/>
                  <a:pt x="743" y="150"/>
                  <a:pt x="740" y="150"/>
                </a:cubicBezTo>
                <a:cubicBezTo>
                  <a:pt x="738" y="150"/>
                  <a:pt x="736" y="152"/>
                  <a:pt x="736" y="155"/>
                </a:cubicBezTo>
                <a:close/>
                <a:moveTo>
                  <a:pt x="733" y="137"/>
                </a:moveTo>
                <a:cubicBezTo>
                  <a:pt x="731" y="137"/>
                  <a:pt x="729" y="139"/>
                  <a:pt x="729" y="141"/>
                </a:cubicBezTo>
                <a:cubicBezTo>
                  <a:pt x="729" y="144"/>
                  <a:pt x="731" y="146"/>
                  <a:pt x="733" y="146"/>
                </a:cubicBezTo>
                <a:cubicBezTo>
                  <a:pt x="736" y="146"/>
                  <a:pt x="738" y="144"/>
                  <a:pt x="738" y="141"/>
                </a:cubicBezTo>
                <a:cubicBezTo>
                  <a:pt x="738" y="139"/>
                  <a:pt x="736" y="137"/>
                  <a:pt x="733" y="137"/>
                </a:cubicBezTo>
                <a:close/>
                <a:moveTo>
                  <a:pt x="742" y="141"/>
                </a:moveTo>
                <a:cubicBezTo>
                  <a:pt x="742" y="144"/>
                  <a:pt x="744" y="146"/>
                  <a:pt x="747" y="146"/>
                </a:cubicBezTo>
                <a:cubicBezTo>
                  <a:pt x="749" y="146"/>
                  <a:pt x="751" y="144"/>
                  <a:pt x="751" y="141"/>
                </a:cubicBezTo>
                <a:cubicBezTo>
                  <a:pt x="751" y="139"/>
                  <a:pt x="749" y="137"/>
                  <a:pt x="747" y="137"/>
                </a:cubicBezTo>
                <a:cubicBezTo>
                  <a:pt x="744" y="137"/>
                  <a:pt x="742" y="139"/>
                  <a:pt x="742" y="141"/>
                </a:cubicBezTo>
                <a:close/>
                <a:moveTo>
                  <a:pt x="781" y="368"/>
                </a:moveTo>
                <a:cubicBezTo>
                  <a:pt x="778" y="368"/>
                  <a:pt x="776" y="370"/>
                  <a:pt x="776" y="373"/>
                </a:cubicBezTo>
                <a:cubicBezTo>
                  <a:pt x="776" y="375"/>
                  <a:pt x="778" y="378"/>
                  <a:pt x="781" y="378"/>
                </a:cubicBezTo>
                <a:cubicBezTo>
                  <a:pt x="784" y="378"/>
                  <a:pt x="786" y="375"/>
                  <a:pt x="786" y="373"/>
                </a:cubicBezTo>
                <a:cubicBezTo>
                  <a:pt x="786" y="370"/>
                  <a:pt x="784" y="368"/>
                  <a:pt x="781" y="368"/>
                </a:cubicBezTo>
                <a:close/>
                <a:moveTo>
                  <a:pt x="792" y="359"/>
                </a:moveTo>
                <a:cubicBezTo>
                  <a:pt x="792" y="357"/>
                  <a:pt x="790" y="355"/>
                  <a:pt x="788" y="355"/>
                </a:cubicBezTo>
                <a:cubicBezTo>
                  <a:pt x="785" y="355"/>
                  <a:pt x="783" y="357"/>
                  <a:pt x="783" y="359"/>
                </a:cubicBezTo>
                <a:cubicBezTo>
                  <a:pt x="783" y="362"/>
                  <a:pt x="785" y="364"/>
                  <a:pt x="788" y="364"/>
                </a:cubicBezTo>
                <a:cubicBezTo>
                  <a:pt x="790" y="364"/>
                  <a:pt x="792" y="362"/>
                  <a:pt x="792" y="359"/>
                </a:cubicBezTo>
                <a:close/>
                <a:moveTo>
                  <a:pt x="786" y="509"/>
                </a:moveTo>
                <a:cubicBezTo>
                  <a:pt x="786" y="507"/>
                  <a:pt x="784" y="505"/>
                  <a:pt x="781" y="505"/>
                </a:cubicBezTo>
                <a:cubicBezTo>
                  <a:pt x="778" y="505"/>
                  <a:pt x="776" y="507"/>
                  <a:pt x="776" y="509"/>
                </a:cubicBezTo>
                <a:cubicBezTo>
                  <a:pt x="776" y="512"/>
                  <a:pt x="778" y="514"/>
                  <a:pt x="781" y="514"/>
                </a:cubicBezTo>
                <a:cubicBezTo>
                  <a:pt x="784" y="514"/>
                  <a:pt x="786" y="512"/>
                  <a:pt x="786" y="509"/>
                </a:cubicBezTo>
                <a:close/>
                <a:moveTo>
                  <a:pt x="786" y="400"/>
                </a:moveTo>
                <a:cubicBezTo>
                  <a:pt x="786" y="398"/>
                  <a:pt x="784" y="396"/>
                  <a:pt x="781" y="396"/>
                </a:cubicBezTo>
                <a:cubicBezTo>
                  <a:pt x="778" y="396"/>
                  <a:pt x="776" y="398"/>
                  <a:pt x="776" y="400"/>
                </a:cubicBezTo>
                <a:cubicBezTo>
                  <a:pt x="776" y="403"/>
                  <a:pt x="778" y="405"/>
                  <a:pt x="781" y="405"/>
                </a:cubicBezTo>
                <a:cubicBezTo>
                  <a:pt x="784" y="405"/>
                  <a:pt x="786" y="403"/>
                  <a:pt x="786" y="400"/>
                </a:cubicBezTo>
                <a:close/>
                <a:moveTo>
                  <a:pt x="813" y="318"/>
                </a:moveTo>
                <a:cubicBezTo>
                  <a:pt x="813" y="316"/>
                  <a:pt x="811" y="314"/>
                  <a:pt x="808" y="314"/>
                </a:cubicBezTo>
                <a:cubicBezTo>
                  <a:pt x="806" y="314"/>
                  <a:pt x="804" y="316"/>
                  <a:pt x="804" y="318"/>
                </a:cubicBezTo>
                <a:cubicBezTo>
                  <a:pt x="804" y="321"/>
                  <a:pt x="806" y="323"/>
                  <a:pt x="808" y="323"/>
                </a:cubicBezTo>
                <a:cubicBezTo>
                  <a:pt x="811" y="323"/>
                  <a:pt x="813" y="321"/>
                  <a:pt x="813" y="318"/>
                </a:cubicBezTo>
                <a:close/>
                <a:moveTo>
                  <a:pt x="799" y="346"/>
                </a:moveTo>
                <a:cubicBezTo>
                  <a:pt x="799" y="343"/>
                  <a:pt x="797" y="341"/>
                  <a:pt x="795" y="341"/>
                </a:cubicBezTo>
                <a:cubicBezTo>
                  <a:pt x="792" y="341"/>
                  <a:pt x="790" y="343"/>
                  <a:pt x="790" y="346"/>
                </a:cubicBezTo>
                <a:cubicBezTo>
                  <a:pt x="790" y="348"/>
                  <a:pt x="792" y="350"/>
                  <a:pt x="795" y="350"/>
                </a:cubicBezTo>
                <a:cubicBezTo>
                  <a:pt x="797" y="350"/>
                  <a:pt x="799" y="348"/>
                  <a:pt x="799" y="346"/>
                </a:cubicBezTo>
                <a:close/>
                <a:moveTo>
                  <a:pt x="806" y="332"/>
                </a:moveTo>
                <a:cubicBezTo>
                  <a:pt x="806" y="330"/>
                  <a:pt x="804" y="328"/>
                  <a:pt x="801" y="328"/>
                </a:cubicBezTo>
                <a:cubicBezTo>
                  <a:pt x="799" y="328"/>
                  <a:pt x="797" y="330"/>
                  <a:pt x="797" y="332"/>
                </a:cubicBezTo>
                <a:cubicBezTo>
                  <a:pt x="797" y="335"/>
                  <a:pt x="799" y="337"/>
                  <a:pt x="801" y="337"/>
                </a:cubicBezTo>
                <a:cubicBezTo>
                  <a:pt x="804" y="337"/>
                  <a:pt x="806" y="335"/>
                  <a:pt x="806" y="332"/>
                </a:cubicBezTo>
                <a:close/>
                <a:moveTo>
                  <a:pt x="779" y="523"/>
                </a:moveTo>
                <a:cubicBezTo>
                  <a:pt x="779" y="521"/>
                  <a:pt x="777" y="519"/>
                  <a:pt x="774" y="519"/>
                </a:cubicBezTo>
                <a:cubicBezTo>
                  <a:pt x="772" y="519"/>
                  <a:pt x="770" y="521"/>
                  <a:pt x="770" y="523"/>
                </a:cubicBezTo>
                <a:cubicBezTo>
                  <a:pt x="770" y="526"/>
                  <a:pt x="772" y="528"/>
                  <a:pt x="774" y="528"/>
                </a:cubicBezTo>
                <a:cubicBezTo>
                  <a:pt x="777" y="528"/>
                  <a:pt x="779" y="526"/>
                  <a:pt x="779" y="523"/>
                </a:cubicBezTo>
                <a:close/>
                <a:moveTo>
                  <a:pt x="747" y="464"/>
                </a:moveTo>
                <a:cubicBezTo>
                  <a:pt x="744" y="464"/>
                  <a:pt x="742" y="466"/>
                  <a:pt x="742" y="468"/>
                </a:cubicBezTo>
                <a:cubicBezTo>
                  <a:pt x="742" y="471"/>
                  <a:pt x="744" y="473"/>
                  <a:pt x="747" y="473"/>
                </a:cubicBezTo>
                <a:cubicBezTo>
                  <a:pt x="749" y="473"/>
                  <a:pt x="751" y="471"/>
                  <a:pt x="751" y="468"/>
                </a:cubicBezTo>
                <a:cubicBezTo>
                  <a:pt x="751" y="466"/>
                  <a:pt x="749" y="464"/>
                  <a:pt x="747" y="464"/>
                </a:cubicBezTo>
                <a:close/>
                <a:moveTo>
                  <a:pt x="751" y="496"/>
                </a:moveTo>
                <a:cubicBezTo>
                  <a:pt x="751" y="493"/>
                  <a:pt x="749" y="491"/>
                  <a:pt x="747" y="491"/>
                </a:cubicBezTo>
                <a:cubicBezTo>
                  <a:pt x="744" y="491"/>
                  <a:pt x="742" y="493"/>
                  <a:pt x="742" y="496"/>
                </a:cubicBezTo>
                <a:cubicBezTo>
                  <a:pt x="742" y="498"/>
                  <a:pt x="744" y="500"/>
                  <a:pt x="747" y="500"/>
                </a:cubicBezTo>
                <a:cubicBezTo>
                  <a:pt x="749" y="500"/>
                  <a:pt x="751" y="498"/>
                  <a:pt x="751" y="496"/>
                </a:cubicBezTo>
                <a:close/>
                <a:moveTo>
                  <a:pt x="758" y="455"/>
                </a:moveTo>
                <a:cubicBezTo>
                  <a:pt x="758" y="452"/>
                  <a:pt x="756" y="450"/>
                  <a:pt x="754" y="450"/>
                </a:cubicBezTo>
                <a:cubicBezTo>
                  <a:pt x="751" y="450"/>
                  <a:pt x="749" y="452"/>
                  <a:pt x="749" y="455"/>
                </a:cubicBezTo>
                <a:cubicBezTo>
                  <a:pt x="749" y="457"/>
                  <a:pt x="751" y="459"/>
                  <a:pt x="754" y="459"/>
                </a:cubicBezTo>
                <a:cubicBezTo>
                  <a:pt x="756" y="459"/>
                  <a:pt x="758" y="457"/>
                  <a:pt x="758" y="455"/>
                </a:cubicBezTo>
                <a:close/>
                <a:moveTo>
                  <a:pt x="767" y="541"/>
                </a:moveTo>
                <a:cubicBezTo>
                  <a:pt x="770" y="541"/>
                  <a:pt x="772" y="539"/>
                  <a:pt x="772" y="537"/>
                </a:cubicBezTo>
                <a:cubicBezTo>
                  <a:pt x="772" y="534"/>
                  <a:pt x="770" y="532"/>
                  <a:pt x="767" y="532"/>
                </a:cubicBezTo>
                <a:cubicBezTo>
                  <a:pt x="765" y="532"/>
                  <a:pt x="763" y="534"/>
                  <a:pt x="763" y="537"/>
                </a:cubicBezTo>
                <a:cubicBezTo>
                  <a:pt x="763" y="539"/>
                  <a:pt x="765" y="541"/>
                  <a:pt x="767" y="541"/>
                </a:cubicBezTo>
                <a:close/>
                <a:moveTo>
                  <a:pt x="765" y="441"/>
                </a:moveTo>
                <a:cubicBezTo>
                  <a:pt x="765" y="439"/>
                  <a:pt x="763" y="437"/>
                  <a:pt x="761" y="437"/>
                </a:cubicBezTo>
                <a:cubicBezTo>
                  <a:pt x="758" y="437"/>
                  <a:pt x="756" y="439"/>
                  <a:pt x="756" y="441"/>
                </a:cubicBezTo>
                <a:cubicBezTo>
                  <a:pt x="756" y="444"/>
                  <a:pt x="758" y="446"/>
                  <a:pt x="761" y="446"/>
                </a:cubicBezTo>
                <a:cubicBezTo>
                  <a:pt x="763" y="446"/>
                  <a:pt x="765" y="444"/>
                  <a:pt x="765" y="441"/>
                </a:cubicBezTo>
                <a:close/>
                <a:moveTo>
                  <a:pt x="829" y="309"/>
                </a:moveTo>
                <a:cubicBezTo>
                  <a:pt x="831" y="309"/>
                  <a:pt x="833" y="307"/>
                  <a:pt x="833" y="305"/>
                </a:cubicBezTo>
                <a:cubicBezTo>
                  <a:pt x="833" y="302"/>
                  <a:pt x="831" y="300"/>
                  <a:pt x="829" y="300"/>
                </a:cubicBezTo>
                <a:cubicBezTo>
                  <a:pt x="826" y="300"/>
                  <a:pt x="824" y="302"/>
                  <a:pt x="824" y="305"/>
                </a:cubicBezTo>
                <a:cubicBezTo>
                  <a:pt x="824" y="307"/>
                  <a:pt x="826" y="309"/>
                  <a:pt x="829" y="309"/>
                </a:cubicBezTo>
                <a:close/>
                <a:moveTo>
                  <a:pt x="820" y="305"/>
                </a:moveTo>
                <a:cubicBezTo>
                  <a:pt x="820" y="302"/>
                  <a:pt x="818" y="300"/>
                  <a:pt x="815" y="300"/>
                </a:cubicBezTo>
                <a:cubicBezTo>
                  <a:pt x="813" y="300"/>
                  <a:pt x="810" y="302"/>
                  <a:pt x="810" y="305"/>
                </a:cubicBezTo>
                <a:cubicBezTo>
                  <a:pt x="810" y="307"/>
                  <a:pt x="813" y="309"/>
                  <a:pt x="815" y="309"/>
                </a:cubicBezTo>
                <a:cubicBezTo>
                  <a:pt x="818" y="309"/>
                  <a:pt x="820" y="307"/>
                  <a:pt x="820" y="305"/>
                </a:cubicBezTo>
                <a:close/>
                <a:moveTo>
                  <a:pt x="883" y="364"/>
                </a:moveTo>
                <a:cubicBezTo>
                  <a:pt x="886" y="364"/>
                  <a:pt x="888" y="362"/>
                  <a:pt x="888" y="359"/>
                </a:cubicBezTo>
                <a:cubicBezTo>
                  <a:pt x="888" y="357"/>
                  <a:pt x="886" y="355"/>
                  <a:pt x="883" y="355"/>
                </a:cubicBezTo>
                <a:cubicBezTo>
                  <a:pt x="881" y="355"/>
                  <a:pt x="879" y="357"/>
                  <a:pt x="879" y="359"/>
                </a:cubicBezTo>
                <a:cubicBezTo>
                  <a:pt x="879" y="362"/>
                  <a:pt x="881" y="364"/>
                  <a:pt x="883" y="364"/>
                </a:cubicBezTo>
                <a:close/>
                <a:moveTo>
                  <a:pt x="869" y="337"/>
                </a:moveTo>
                <a:cubicBezTo>
                  <a:pt x="872" y="337"/>
                  <a:pt x="874" y="335"/>
                  <a:pt x="874" y="332"/>
                </a:cubicBezTo>
                <a:cubicBezTo>
                  <a:pt x="874" y="330"/>
                  <a:pt x="872" y="328"/>
                  <a:pt x="869" y="328"/>
                </a:cubicBezTo>
                <a:cubicBezTo>
                  <a:pt x="867" y="328"/>
                  <a:pt x="865" y="330"/>
                  <a:pt x="865" y="332"/>
                </a:cubicBezTo>
                <a:cubicBezTo>
                  <a:pt x="865" y="335"/>
                  <a:pt x="867" y="337"/>
                  <a:pt x="869" y="337"/>
                </a:cubicBezTo>
                <a:close/>
                <a:moveTo>
                  <a:pt x="876" y="350"/>
                </a:moveTo>
                <a:cubicBezTo>
                  <a:pt x="879" y="350"/>
                  <a:pt x="881" y="348"/>
                  <a:pt x="881" y="346"/>
                </a:cubicBezTo>
                <a:cubicBezTo>
                  <a:pt x="881" y="343"/>
                  <a:pt x="879" y="341"/>
                  <a:pt x="876" y="341"/>
                </a:cubicBezTo>
                <a:cubicBezTo>
                  <a:pt x="874" y="341"/>
                  <a:pt x="872" y="343"/>
                  <a:pt x="872" y="346"/>
                </a:cubicBezTo>
                <a:cubicBezTo>
                  <a:pt x="872" y="348"/>
                  <a:pt x="874" y="350"/>
                  <a:pt x="876" y="350"/>
                </a:cubicBezTo>
                <a:close/>
                <a:moveTo>
                  <a:pt x="879" y="387"/>
                </a:moveTo>
                <a:cubicBezTo>
                  <a:pt x="879" y="389"/>
                  <a:pt x="881" y="391"/>
                  <a:pt x="883" y="391"/>
                </a:cubicBezTo>
                <a:cubicBezTo>
                  <a:pt x="886" y="391"/>
                  <a:pt x="888" y="389"/>
                  <a:pt x="888" y="387"/>
                </a:cubicBezTo>
                <a:cubicBezTo>
                  <a:pt x="888" y="384"/>
                  <a:pt x="886" y="382"/>
                  <a:pt x="883" y="382"/>
                </a:cubicBezTo>
                <a:cubicBezTo>
                  <a:pt x="881" y="382"/>
                  <a:pt x="879" y="384"/>
                  <a:pt x="879" y="387"/>
                </a:cubicBezTo>
                <a:close/>
                <a:moveTo>
                  <a:pt x="894" y="373"/>
                </a:moveTo>
                <a:cubicBezTo>
                  <a:pt x="894" y="370"/>
                  <a:pt x="892" y="368"/>
                  <a:pt x="890" y="368"/>
                </a:cubicBezTo>
                <a:cubicBezTo>
                  <a:pt x="887" y="368"/>
                  <a:pt x="885" y="370"/>
                  <a:pt x="885" y="373"/>
                </a:cubicBezTo>
                <a:cubicBezTo>
                  <a:pt x="885" y="375"/>
                  <a:pt x="887" y="378"/>
                  <a:pt x="890" y="378"/>
                </a:cubicBezTo>
                <a:cubicBezTo>
                  <a:pt x="892" y="378"/>
                  <a:pt x="894" y="375"/>
                  <a:pt x="894" y="373"/>
                </a:cubicBezTo>
                <a:close/>
                <a:moveTo>
                  <a:pt x="867" y="318"/>
                </a:moveTo>
                <a:cubicBezTo>
                  <a:pt x="867" y="316"/>
                  <a:pt x="865" y="314"/>
                  <a:pt x="863" y="314"/>
                </a:cubicBezTo>
                <a:cubicBezTo>
                  <a:pt x="860" y="314"/>
                  <a:pt x="858" y="316"/>
                  <a:pt x="858" y="318"/>
                </a:cubicBezTo>
                <a:cubicBezTo>
                  <a:pt x="858" y="321"/>
                  <a:pt x="860" y="323"/>
                  <a:pt x="863" y="323"/>
                </a:cubicBezTo>
                <a:cubicBezTo>
                  <a:pt x="865" y="323"/>
                  <a:pt x="867" y="321"/>
                  <a:pt x="867" y="318"/>
                </a:cubicBezTo>
                <a:close/>
                <a:moveTo>
                  <a:pt x="745" y="509"/>
                </a:moveTo>
                <a:cubicBezTo>
                  <a:pt x="745" y="507"/>
                  <a:pt x="743" y="505"/>
                  <a:pt x="740" y="505"/>
                </a:cubicBezTo>
                <a:cubicBezTo>
                  <a:pt x="738" y="505"/>
                  <a:pt x="736" y="507"/>
                  <a:pt x="736" y="509"/>
                </a:cubicBezTo>
                <a:cubicBezTo>
                  <a:pt x="736" y="512"/>
                  <a:pt x="738" y="514"/>
                  <a:pt x="740" y="514"/>
                </a:cubicBezTo>
                <a:cubicBezTo>
                  <a:pt x="743" y="514"/>
                  <a:pt x="745" y="512"/>
                  <a:pt x="745" y="509"/>
                </a:cubicBezTo>
                <a:close/>
                <a:moveTo>
                  <a:pt x="826" y="291"/>
                </a:moveTo>
                <a:cubicBezTo>
                  <a:pt x="826" y="289"/>
                  <a:pt x="824" y="287"/>
                  <a:pt x="822" y="287"/>
                </a:cubicBezTo>
                <a:cubicBezTo>
                  <a:pt x="819" y="287"/>
                  <a:pt x="817" y="289"/>
                  <a:pt x="817" y="291"/>
                </a:cubicBezTo>
                <a:cubicBezTo>
                  <a:pt x="817" y="294"/>
                  <a:pt x="819" y="296"/>
                  <a:pt x="822" y="296"/>
                </a:cubicBezTo>
                <a:cubicBezTo>
                  <a:pt x="824" y="296"/>
                  <a:pt x="826" y="294"/>
                  <a:pt x="826" y="291"/>
                </a:cubicBezTo>
                <a:close/>
                <a:moveTo>
                  <a:pt x="840" y="291"/>
                </a:moveTo>
                <a:cubicBezTo>
                  <a:pt x="840" y="289"/>
                  <a:pt x="838" y="287"/>
                  <a:pt x="835" y="287"/>
                </a:cubicBezTo>
                <a:cubicBezTo>
                  <a:pt x="833" y="287"/>
                  <a:pt x="831" y="289"/>
                  <a:pt x="831" y="291"/>
                </a:cubicBezTo>
                <a:cubicBezTo>
                  <a:pt x="831" y="294"/>
                  <a:pt x="833" y="296"/>
                  <a:pt x="835" y="296"/>
                </a:cubicBezTo>
                <a:cubicBezTo>
                  <a:pt x="838" y="296"/>
                  <a:pt x="840" y="294"/>
                  <a:pt x="840" y="291"/>
                </a:cubicBezTo>
                <a:close/>
                <a:moveTo>
                  <a:pt x="856" y="337"/>
                </a:moveTo>
                <a:cubicBezTo>
                  <a:pt x="858" y="337"/>
                  <a:pt x="860" y="335"/>
                  <a:pt x="860" y="332"/>
                </a:cubicBezTo>
                <a:cubicBezTo>
                  <a:pt x="860" y="330"/>
                  <a:pt x="858" y="328"/>
                  <a:pt x="856" y="328"/>
                </a:cubicBezTo>
                <a:cubicBezTo>
                  <a:pt x="853" y="328"/>
                  <a:pt x="851" y="330"/>
                  <a:pt x="851" y="332"/>
                </a:cubicBezTo>
                <a:cubicBezTo>
                  <a:pt x="851" y="335"/>
                  <a:pt x="853" y="337"/>
                  <a:pt x="856" y="337"/>
                </a:cubicBezTo>
                <a:close/>
                <a:moveTo>
                  <a:pt x="842" y="309"/>
                </a:moveTo>
                <a:cubicBezTo>
                  <a:pt x="845" y="309"/>
                  <a:pt x="847" y="307"/>
                  <a:pt x="847" y="305"/>
                </a:cubicBezTo>
                <a:cubicBezTo>
                  <a:pt x="847" y="302"/>
                  <a:pt x="845" y="300"/>
                  <a:pt x="842" y="300"/>
                </a:cubicBezTo>
                <a:cubicBezTo>
                  <a:pt x="840" y="300"/>
                  <a:pt x="838" y="302"/>
                  <a:pt x="838" y="305"/>
                </a:cubicBezTo>
                <a:cubicBezTo>
                  <a:pt x="838" y="307"/>
                  <a:pt x="840" y="309"/>
                  <a:pt x="842" y="309"/>
                </a:cubicBezTo>
                <a:close/>
                <a:moveTo>
                  <a:pt x="849" y="323"/>
                </a:moveTo>
                <a:cubicBezTo>
                  <a:pt x="852" y="323"/>
                  <a:pt x="854" y="321"/>
                  <a:pt x="854" y="318"/>
                </a:cubicBezTo>
                <a:cubicBezTo>
                  <a:pt x="854" y="316"/>
                  <a:pt x="852" y="314"/>
                  <a:pt x="849" y="314"/>
                </a:cubicBezTo>
                <a:cubicBezTo>
                  <a:pt x="847" y="314"/>
                  <a:pt x="845" y="316"/>
                  <a:pt x="845" y="318"/>
                </a:cubicBezTo>
                <a:cubicBezTo>
                  <a:pt x="845" y="321"/>
                  <a:pt x="847" y="323"/>
                  <a:pt x="849" y="323"/>
                </a:cubicBezTo>
                <a:close/>
                <a:moveTo>
                  <a:pt x="704" y="564"/>
                </a:moveTo>
                <a:cubicBezTo>
                  <a:pt x="704" y="561"/>
                  <a:pt x="702" y="559"/>
                  <a:pt x="699" y="559"/>
                </a:cubicBezTo>
                <a:cubicBezTo>
                  <a:pt x="697" y="559"/>
                  <a:pt x="695" y="561"/>
                  <a:pt x="695" y="564"/>
                </a:cubicBezTo>
                <a:cubicBezTo>
                  <a:pt x="695" y="566"/>
                  <a:pt x="697" y="568"/>
                  <a:pt x="699" y="568"/>
                </a:cubicBezTo>
                <a:cubicBezTo>
                  <a:pt x="702" y="568"/>
                  <a:pt x="704" y="566"/>
                  <a:pt x="704" y="564"/>
                </a:cubicBezTo>
                <a:close/>
                <a:moveTo>
                  <a:pt x="638" y="418"/>
                </a:moveTo>
                <a:cubicBezTo>
                  <a:pt x="640" y="418"/>
                  <a:pt x="643" y="416"/>
                  <a:pt x="643" y="414"/>
                </a:cubicBezTo>
                <a:cubicBezTo>
                  <a:pt x="643" y="411"/>
                  <a:pt x="640" y="409"/>
                  <a:pt x="638" y="409"/>
                </a:cubicBezTo>
                <a:cubicBezTo>
                  <a:pt x="635" y="409"/>
                  <a:pt x="633" y="411"/>
                  <a:pt x="633" y="414"/>
                </a:cubicBezTo>
                <a:cubicBezTo>
                  <a:pt x="633" y="416"/>
                  <a:pt x="635" y="418"/>
                  <a:pt x="638" y="418"/>
                </a:cubicBezTo>
                <a:close/>
                <a:moveTo>
                  <a:pt x="631" y="405"/>
                </a:moveTo>
                <a:cubicBezTo>
                  <a:pt x="634" y="405"/>
                  <a:pt x="636" y="403"/>
                  <a:pt x="636" y="400"/>
                </a:cubicBezTo>
                <a:cubicBezTo>
                  <a:pt x="636" y="398"/>
                  <a:pt x="634" y="396"/>
                  <a:pt x="631" y="396"/>
                </a:cubicBezTo>
                <a:cubicBezTo>
                  <a:pt x="629" y="396"/>
                  <a:pt x="627" y="398"/>
                  <a:pt x="627" y="400"/>
                </a:cubicBezTo>
                <a:cubicBezTo>
                  <a:pt x="627" y="403"/>
                  <a:pt x="629" y="405"/>
                  <a:pt x="631" y="405"/>
                </a:cubicBezTo>
                <a:close/>
                <a:moveTo>
                  <a:pt x="618" y="405"/>
                </a:moveTo>
                <a:cubicBezTo>
                  <a:pt x="620" y="405"/>
                  <a:pt x="622" y="403"/>
                  <a:pt x="622" y="400"/>
                </a:cubicBezTo>
                <a:cubicBezTo>
                  <a:pt x="622" y="398"/>
                  <a:pt x="620" y="396"/>
                  <a:pt x="618" y="396"/>
                </a:cubicBezTo>
                <a:cubicBezTo>
                  <a:pt x="615" y="396"/>
                  <a:pt x="613" y="398"/>
                  <a:pt x="613" y="400"/>
                </a:cubicBezTo>
                <a:cubicBezTo>
                  <a:pt x="613" y="403"/>
                  <a:pt x="615" y="405"/>
                  <a:pt x="618" y="405"/>
                </a:cubicBezTo>
                <a:close/>
                <a:moveTo>
                  <a:pt x="629" y="387"/>
                </a:moveTo>
                <a:cubicBezTo>
                  <a:pt x="629" y="384"/>
                  <a:pt x="627" y="382"/>
                  <a:pt x="624" y="382"/>
                </a:cubicBezTo>
                <a:cubicBezTo>
                  <a:pt x="622" y="382"/>
                  <a:pt x="620" y="384"/>
                  <a:pt x="620" y="387"/>
                </a:cubicBezTo>
                <a:cubicBezTo>
                  <a:pt x="620" y="389"/>
                  <a:pt x="622" y="391"/>
                  <a:pt x="624" y="391"/>
                </a:cubicBezTo>
                <a:cubicBezTo>
                  <a:pt x="627" y="391"/>
                  <a:pt x="629" y="389"/>
                  <a:pt x="629" y="387"/>
                </a:cubicBezTo>
                <a:close/>
                <a:moveTo>
                  <a:pt x="633" y="441"/>
                </a:moveTo>
                <a:cubicBezTo>
                  <a:pt x="633" y="444"/>
                  <a:pt x="635" y="446"/>
                  <a:pt x="638" y="446"/>
                </a:cubicBezTo>
                <a:cubicBezTo>
                  <a:pt x="640" y="446"/>
                  <a:pt x="643" y="444"/>
                  <a:pt x="643" y="441"/>
                </a:cubicBezTo>
                <a:cubicBezTo>
                  <a:pt x="643" y="439"/>
                  <a:pt x="640" y="437"/>
                  <a:pt x="638" y="437"/>
                </a:cubicBezTo>
                <a:cubicBezTo>
                  <a:pt x="635" y="437"/>
                  <a:pt x="633" y="439"/>
                  <a:pt x="633" y="441"/>
                </a:cubicBezTo>
                <a:close/>
                <a:moveTo>
                  <a:pt x="645" y="459"/>
                </a:moveTo>
                <a:cubicBezTo>
                  <a:pt x="647" y="459"/>
                  <a:pt x="649" y="457"/>
                  <a:pt x="649" y="455"/>
                </a:cubicBezTo>
                <a:cubicBezTo>
                  <a:pt x="649" y="452"/>
                  <a:pt x="647" y="450"/>
                  <a:pt x="645" y="450"/>
                </a:cubicBezTo>
                <a:cubicBezTo>
                  <a:pt x="642" y="450"/>
                  <a:pt x="640" y="452"/>
                  <a:pt x="640" y="455"/>
                </a:cubicBezTo>
                <a:cubicBezTo>
                  <a:pt x="640" y="457"/>
                  <a:pt x="642" y="459"/>
                  <a:pt x="645" y="459"/>
                </a:cubicBezTo>
                <a:close/>
                <a:moveTo>
                  <a:pt x="615" y="387"/>
                </a:moveTo>
                <a:cubicBezTo>
                  <a:pt x="615" y="384"/>
                  <a:pt x="613" y="382"/>
                  <a:pt x="611" y="382"/>
                </a:cubicBezTo>
                <a:cubicBezTo>
                  <a:pt x="608" y="382"/>
                  <a:pt x="606" y="384"/>
                  <a:pt x="606" y="387"/>
                </a:cubicBezTo>
                <a:cubicBezTo>
                  <a:pt x="606" y="389"/>
                  <a:pt x="608" y="391"/>
                  <a:pt x="611" y="391"/>
                </a:cubicBezTo>
                <a:cubicBezTo>
                  <a:pt x="613" y="391"/>
                  <a:pt x="615" y="389"/>
                  <a:pt x="615" y="387"/>
                </a:cubicBezTo>
                <a:close/>
                <a:moveTo>
                  <a:pt x="738" y="523"/>
                </a:moveTo>
                <a:cubicBezTo>
                  <a:pt x="738" y="521"/>
                  <a:pt x="736" y="519"/>
                  <a:pt x="733" y="519"/>
                </a:cubicBezTo>
                <a:cubicBezTo>
                  <a:pt x="731" y="519"/>
                  <a:pt x="729" y="521"/>
                  <a:pt x="729" y="523"/>
                </a:cubicBezTo>
                <a:cubicBezTo>
                  <a:pt x="729" y="526"/>
                  <a:pt x="731" y="528"/>
                  <a:pt x="733" y="528"/>
                </a:cubicBezTo>
                <a:cubicBezTo>
                  <a:pt x="736" y="528"/>
                  <a:pt x="738" y="526"/>
                  <a:pt x="738" y="523"/>
                </a:cubicBezTo>
                <a:close/>
                <a:moveTo>
                  <a:pt x="577" y="405"/>
                </a:moveTo>
                <a:cubicBezTo>
                  <a:pt x="579" y="405"/>
                  <a:pt x="581" y="403"/>
                  <a:pt x="581" y="400"/>
                </a:cubicBezTo>
                <a:cubicBezTo>
                  <a:pt x="581" y="398"/>
                  <a:pt x="579" y="396"/>
                  <a:pt x="577" y="396"/>
                </a:cubicBezTo>
                <a:cubicBezTo>
                  <a:pt x="574" y="396"/>
                  <a:pt x="572" y="398"/>
                  <a:pt x="572" y="400"/>
                </a:cubicBezTo>
                <a:cubicBezTo>
                  <a:pt x="572" y="403"/>
                  <a:pt x="574" y="405"/>
                  <a:pt x="577" y="405"/>
                </a:cubicBezTo>
                <a:close/>
                <a:moveTo>
                  <a:pt x="590" y="405"/>
                </a:moveTo>
                <a:cubicBezTo>
                  <a:pt x="593" y="405"/>
                  <a:pt x="595" y="403"/>
                  <a:pt x="595" y="400"/>
                </a:cubicBezTo>
                <a:cubicBezTo>
                  <a:pt x="595" y="398"/>
                  <a:pt x="593" y="396"/>
                  <a:pt x="590" y="396"/>
                </a:cubicBezTo>
                <a:cubicBezTo>
                  <a:pt x="588" y="396"/>
                  <a:pt x="586" y="398"/>
                  <a:pt x="586" y="400"/>
                </a:cubicBezTo>
                <a:cubicBezTo>
                  <a:pt x="586" y="403"/>
                  <a:pt x="588" y="405"/>
                  <a:pt x="590" y="405"/>
                </a:cubicBezTo>
                <a:close/>
                <a:moveTo>
                  <a:pt x="604" y="405"/>
                </a:moveTo>
                <a:cubicBezTo>
                  <a:pt x="606" y="405"/>
                  <a:pt x="608" y="403"/>
                  <a:pt x="608" y="400"/>
                </a:cubicBezTo>
                <a:cubicBezTo>
                  <a:pt x="608" y="398"/>
                  <a:pt x="606" y="396"/>
                  <a:pt x="604" y="396"/>
                </a:cubicBezTo>
                <a:cubicBezTo>
                  <a:pt x="601" y="396"/>
                  <a:pt x="599" y="398"/>
                  <a:pt x="599" y="400"/>
                </a:cubicBezTo>
                <a:cubicBezTo>
                  <a:pt x="599" y="403"/>
                  <a:pt x="601" y="405"/>
                  <a:pt x="604" y="405"/>
                </a:cubicBezTo>
                <a:close/>
                <a:moveTo>
                  <a:pt x="652" y="473"/>
                </a:moveTo>
                <a:cubicBezTo>
                  <a:pt x="654" y="473"/>
                  <a:pt x="656" y="471"/>
                  <a:pt x="656" y="468"/>
                </a:cubicBezTo>
                <a:cubicBezTo>
                  <a:pt x="656" y="466"/>
                  <a:pt x="654" y="464"/>
                  <a:pt x="652" y="464"/>
                </a:cubicBezTo>
                <a:cubicBezTo>
                  <a:pt x="649" y="464"/>
                  <a:pt x="647" y="466"/>
                  <a:pt x="647" y="468"/>
                </a:cubicBezTo>
                <a:cubicBezTo>
                  <a:pt x="647" y="471"/>
                  <a:pt x="649" y="473"/>
                  <a:pt x="652" y="473"/>
                </a:cubicBezTo>
                <a:close/>
                <a:moveTo>
                  <a:pt x="602" y="387"/>
                </a:moveTo>
                <a:cubicBezTo>
                  <a:pt x="602" y="384"/>
                  <a:pt x="600" y="382"/>
                  <a:pt x="597" y="382"/>
                </a:cubicBezTo>
                <a:cubicBezTo>
                  <a:pt x="595" y="382"/>
                  <a:pt x="593" y="384"/>
                  <a:pt x="593" y="387"/>
                </a:cubicBezTo>
                <a:cubicBezTo>
                  <a:pt x="593" y="389"/>
                  <a:pt x="595" y="391"/>
                  <a:pt x="597" y="391"/>
                </a:cubicBezTo>
                <a:cubicBezTo>
                  <a:pt x="600" y="391"/>
                  <a:pt x="602" y="389"/>
                  <a:pt x="602" y="387"/>
                </a:cubicBezTo>
                <a:close/>
                <a:moveTo>
                  <a:pt x="588" y="387"/>
                </a:moveTo>
                <a:cubicBezTo>
                  <a:pt x="588" y="384"/>
                  <a:pt x="586" y="382"/>
                  <a:pt x="583" y="382"/>
                </a:cubicBezTo>
                <a:cubicBezTo>
                  <a:pt x="581" y="382"/>
                  <a:pt x="579" y="384"/>
                  <a:pt x="579" y="387"/>
                </a:cubicBezTo>
                <a:cubicBezTo>
                  <a:pt x="579" y="389"/>
                  <a:pt x="581" y="391"/>
                  <a:pt x="583" y="391"/>
                </a:cubicBezTo>
                <a:cubicBezTo>
                  <a:pt x="586" y="391"/>
                  <a:pt x="588" y="389"/>
                  <a:pt x="588" y="387"/>
                </a:cubicBezTo>
                <a:close/>
                <a:moveTo>
                  <a:pt x="711" y="550"/>
                </a:moveTo>
                <a:cubicBezTo>
                  <a:pt x="711" y="548"/>
                  <a:pt x="709" y="546"/>
                  <a:pt x="706" y="546"/>
                </a:cubicBezTo>
                <a:cubicBezTo>
                  <a:pt x="704" y="546"/>
                  <a:pt x="702" y="548"/>
                  <a:pt x="702" y="550"/>
                </a:cubicBezTo>
                <a:cubicBezTo>
                  <a:pt x="702" y="553"/>
                  <a:pt x="704" y="555"/>
                  <a:pt x="706" y="555"/>
                </a:cubicBezTo>
                <a:cubicBezTo>
                  <a:pt x="709" y="555"/>
                  <a:pt x="711" y="553"/>
                  <a:pt x="711" y="550"/>
                </a:cubicBezTo>
                <a:close/>
                <a:moveTo>
                  <a:pt x="713" y="568"/>
                </a:moveTo>
                <a:cubicBezTo>
                  <a:pt x="715" y="568"/>
                  <a:pt x="717" y="566"/>
                  <a:pt x="717" y="564"/>
                </a:cubicBezTo>
                <a:cubicBezTo>
                  <a:pt x="717" y="561"/>
                  <a:pt x="715" y="559"/>
                  <a:pt x="713" y="559"/>
                </a:cubicBezTo>
                <a:cubicBezTo>
                  <a:pt x="710" y="559"/>
                  <a:pt x="708" y="561"/>
                  <a:pt x="708" y="564"/>
                </a:cubicBezTo>
                <a:cubicBezTo>
                  <a:pt x="708" y="566"/>
                  <a:pt x="710" y="568"/>
                  <a:pt x="713" y="568"/>
                </a:cubicBezTo>
                <a:close/>
                <a:moveTo>
                  <a:pt x="574" y="387"/>
                </a:moveTo>
                <a:cubicBezTo>
                  <a:pt x="574" y="384"/>
                  <a:pt x="572" y="382"/>
                  <a:pt x="570" y="382"/>
                </a:cubicBezTo>
                <a:cubicBezTo>
                  <a:pt x="567" y="382"/>
                  <a:pt x="565" y="384"/>
                  <a:pt x="565" y="387"/>
                </a:cubicBezTo>
                <a:cubicBezTo>
                  <a:pt x="565" y="389"/>
                  <a:pt x="567" y="391"/>
                  <a:pt x="570" y="391"/>
                </a:cubicBezTo>
                <a:cubicBezTo>
                  <a:pt x="572" y="391"/>
                  <a:pt x="574" y="389"/>
                  <a:pt x="574" y="387"/>
                </a:cubicBezTo>
                <a:close/>
                <a:moveTo>
                  <a:pt x="692" y="582"/>
                </a:moveTo>
                <a:cubicBezTo>
                  <a:pt x="695" y="582"/>
                  <a:pt x="697" y="580"/>
                  <a:pt x="697" y="578"/>
                </a:cubicBezTo>
                <a:cubicBezTo>
                  <a:pt x="697" y="575"/>
                  <a:pt x="695" y="573"/>
                  <a:pt x="692" y="573"/>
                </a:cubicBezTo>
                <a:cubicBezTo>
                  <a:pt x="690" y="573"/>
                  <a:pt x="688" y="575"/>
                  <a:pt x="688" y="578"/>
                </a:cubicBezTo>
                <a:cubicBezTo>
                  <a:pt x="688" y="580"/>
                  <a:pt x="690" y="582"/>
                  <a:pt x="692" y="582"/>
                </a:cubicBezTo>
                <a:close/>
                <a:moveTo>
                  <a:pt x="731" y="537"/>
                </a:moveTo>
                <a:cubicBezTo>
                  <a:pt x="731" y="534"/>
                  <a:pt x="729" y="532"/>
                  <a:pt x="727" y="532"/>
                </a:cubicBezTo>
                <a:cubicBezTo>
                  <a:pt x="724" y="532"/>
                  <a:pt x="722" y="534"/>
                  <a:pt x="722" y="537"/>
                </a:cubicBezTo>
                <a:cubicBezTo>
                  <a:pt x="722" y="539"/>
                  <a:pt x="724" y="541"/>
                  <a:pt x="727" y="541"/>
                </a:cubicBezTo>
                <a:cubicBezTo>
                  <a:pt x="729" y="541"/>
                  <a:pt x="731" y="539"/>
                  <a:pt x="731" y="537"/>
                </a:cubicBezTo>
                <a:close/>
                <a:moveTo>
                  <a:pt x="724" y="550"/>
                </a:moveTo>
                <a:cubicBezTo>
                  <a:pt x="724" y="548"/>
                  <a:pt x="722" y="546"/>
                  <a:pt x="720" y="546"/>
                </a:cubicBezTo>
                <a:cubicBezTo>
                  <a:pt x="717" y="546"/>
                  <a:pt x="715" y="548"/>
                  <a:pt x="715" y="550"/>
                </a:cubicBezTo>
                <a:cubicBezTo>
                  <a:pt x="715" y="553"/>
                  <a:pt x="717" y="555"/>
                  <a:pt x="720" y="555"/>
                </a:cubicBezTo>
                <a:cubicBezTo>
                  <a:pt x="722" y="555"/>
                  <a:pt x="724" y="553"/>
                  <a:pt x="724" y="550"/>
                </a:cubicBezTo>
                <a:close/>
                <a:moveTo>
                  <a:pt x="672" y="568"/>
                </a:moveTo>
                <a:cubicBezTo>
                  <a:pt x="675" y="568"/>
                  <a:pt x="677" y="566"/>
                  <a:pt x="677" y="564"/>
                </a:cubicBezTo>
                <a:cubicBezTo>
                  <a:pt x="677" y="561"/>
                  <a:pt x="675" y="559"/>
                  <a:pt x="672" y="559"/>
                </a:cubicBezTo>
                <a:cubicBezTo>
                  <a:pt x="670" y="559"/>
                  <a:pt x="667" y="561"/>
                  <a:pt x="667" y="564"/>
                </a:cubicBezTo>
                <a:cubicBezTo>
                  <a:pt x="667" y="566"/>
                  <a:pt x="670" y="568"/>
                  <a:pt x="672" y="568"/>
                </a:cubicBezTo>
                <a:close/>
                <a:moveTo>
                  <a:pt x="665" y="555"/>
                </a:moveTo>
                <a:cubicBezTo>
                  <a:pt x="668" y="555"/>
                  <a:pt x="670" y="553"/>
                  <a:pt x="670" y="550"/>
                </a:cubicBezTo>
                <a:cubicBezTo>
                  <a:pt x="670" y="548"/>
                  <a:pt x="668" y="546"/>
                  <a:pt x="665" y="546"/>
                </a:cubicBezTo>
                <a:cubicBezTo>
                  <a:pt x="663" y="546"/>
                  <a:pt x="661" y="548"/>
                  <a:pt x="661" y="550"/>
                </a:cubicBezTo>
                <a:cubicBezTo>
                  <a:pt x="661" y="553"/>
                  <a:pt x="663" y="555"/>
                  <a:pt x="665" y="555"/>
                </a:cubicBezTo>
                <a:close/>
                <a:moveTo>
                  <a:pt x="658" y="541"/>
                </a:moveTo>
                <a:cubicBezTo>
                  <a:pt x="661" y="541"/>
                  <a:pt x="663" y="539"/>
                  <a:pt x="663" y="537"/>
                </a:cubicBezTo>
                <a:cubicBezTo>
                  <a:pt x="663" y="534"/>
                  <a:pt x="661" y="532"/>
                  <a:pt x="658" y="532"/>
                </a:cubicBezTo>
                <a:cubicBezTo>
                  <a:pt x="656" y="532"/>
                  <a:pt x="654" y="534"/>
                  <a:pt x="654" y="537"/>
                </a:cubicBezTo>
                <a:cubicBezTo>
                  <a:pt x="654" y="539"/>
                  <a:pt x="656" y="541"/>
                  <a:pt x="658" y="541"/>
                </a:cubicBezTo>
                <a:close/>
                <a:moveTo>
                  <a:pt x="652" y="528"/>
                </a:moveTo>
                <a:cubicBezTo>
                  <a:pt x="654" y="528"/>
                  <a:pt x="656" y="526"/>
                  <a:pt x="656" y="523"/>
                </a:cubicBezTo>
                <a:cubicBezTo>
                  <a:pt x="656" y="521"/>
                  <a:pt x="654" y="519"/>
                  <a:pt x="652" y="519"/>
                </a:cubicBezTo>
                <a:cubicBezTo>
                  <a:pt x="649" y="519"/>
                  <a:pt x="647" y="521"/>
                  <a:pt x="647" y="523"/>
                </a:cubicBezTo>
                <a:cubicBezTo>
                  <a:pt x="647" y="526"/>
                  <a:pt x="649" y="528"/>
                  <a:pt x="652" y="528"/>
                </a:cubicBezTo>
                <a:close/>
                <a:moveTo>
                  <a:pt x="647" y="496"/>
                </a:moveTo>
                <a:cubicBezTo>
                  <a:pt x="647" y="498"/>
                  <a:pt x="649" y="500"/>
                  <a:pt x="652" y="500"/>
                </a:cubicBezTo>
                <a:cubicBezTo>
                  <a:pt x="654" y="500"/>
                  <a:pt x="656" y="498"/>
                  <a:pt x="656" y="496"/>
                </a:cubicBezTo>
                <a:cubicBezTo>
                  <a:pt x="656" y="493"/>
                  <a:pt x="654" y="491"/>
                  <a:pt x="652" y="491"/>
                </a:cubicBezTo>
                <a:cubicBezTo>
                  <a:pt x="649" y="491"/>
                  <a:pt x="647" y="493"/>
                  <a:pt x="647" y="496"/>
                </a:cubicBezTo>
                <a:close/>
                <a:moveTo>
                  <a:pt x="690" y="564"/>
                </a:moveTo>
                <a:cubicBezTo>
                  <a:pt x="690" y="561"/>
                  <a:pt x="688" y="559"/>
                  <a:pt x="686" y="559"/>
                </a:cubicBezTo>
                <a:cubicBezTo>
                  <a:pt x="683" y="559"/>
                  <a:pt x="681" y="561"/>
                  <a:pt x="681" y="564"/>
                </a:cubicBezTo>
                <a:cubicBezTo>
                  <a:pt x="681" y="566"/>
                  <a:pt x="683" y="568"/>
                  <a:pt x="686" y="568"/>
                </a:cubicBezTo>
                <a:cubicBezTo>
                  <a:pt x="688" y="568"/>
                  <a:pt x="690" y="566"/>
                  <a:pt x="690" y="564"/>
                </a:cubicBezTo>
                <a:close/>
                <a:moveTo>
                  <a:pt x="679" y="582"/>
                </a:moveTo>
                <a:cubicBezTo>
                  <a:pt x="681" y="582"/>
                  <a:pt x="683" y="580"/>
                  <a:pt x="683" y="578"/>
                </a:cubicBezTo>
                <a:cubicBezTo>
                  <a:pt x="683" y="575"/>
                  <a:pt x="681" y="573"/>
                  <a:pt x="679" y="573"/>
                </a:cubicBezTo>
                <a:cubicBezTo>
                  <a:pt x="676" y="573"/>
                  <a:pt x="674" y="575"/>
                  <a:pt x="674" y="578"/>
                </a:cubicBezTo>
                <a:cubicBezTo>
                  <a:pt x="674" y="580"/>
                  <a:pt x="676" y="582"/>
                  <a:pt x="679" y="582"/>
                </a:cubicBezTo>
                <a:close/>
                <a:moveTo>
                  <a:pt x="951" y="64"/>
                </a:moveTo>
                <a:cubicBezTo>
                  <a:pt x="954" y="64"/>
                  <a:pt x="956" y="62"/>
                  <a:pt x="956" y="59"/>
                </a:cubicBezTo>
                <a:cubicBezTo>
                  <a:pt x="956" y="57"/>
                  <a:pt x="954" y="55"/>
                  <a:pt x="951" y="55"/>
                </a:cubicBezTo>
                <a:cubicBezTo>
                  <a:pt x="949" y="55"/>
                  <a:pt x="947" y="57"/>
                  <a:pt x="947" y="59"/>
                </a:cubicBezTo>
                <a:cubicBezTo>
                  <a:pt x="947" y="62"/>
                  <a:pt x="949" y="64"/>
                  <a:pt x="951" y="64"/>
                </a:cubicBezTo>
                <a:close/>
                <a:moveTo>
                  <a:pt x="1010" y="332"/>
                </a:moveTo>
                <a:cubicBezTo>
                  <a:pt x="1010" y="330"/>
                  <a:pt x="1008" y="328"/>
                  <a:pt x="1006" y="328"/>
                </a:cubicBezTo>
                <a:cubicBezTo>
                  <a:pt x="1003" y="328"/>
                  <a:pt x="1001" y="330"/>
                  <a:pt x="1001" y="332"/>
                </a:cubicBezTo>
                <a:cubicBezTo>
                  <a:pt x="1001" y="335"/>
                  <a:pt x="1003" y="337"/>
                  <a:pt x="1006" y="337"/>
                </a:cubicBezTo>
                <a:cubicBezTo>
                  <a:pt x="1008" y="337"/>
                  <a:pt x="1010" y="335"/>
                  <a:pt x="1010" y="332"/>
                </a:cubicBezTo>
                <a:close/>
                <a:moveTo>
                  <a:pt x="1013" y="350"/>
                </a:moveTo>
                <a:cubicBezTo>
                  <a:pt x="1015" y="350"/>
                  <a:pt x="1017" y="348"/>
                  <a:pt x="1017" y="346"/>
                </a:cubicBezTo>
                <a:cubicBezTo>
                  <a:pt x="1017" y="343"/>
                  <a:pt x="1015" y="341"/>
                  <a:pt x="1013" y="341"/>
                </a:cubicBezTo>
                <a:cubicBezTo>
                  <a:pt x="1010" y="341"/>
                  <a:pt x="1008" y="343"/>
                  <a:pt x="1008" y="346"/>
                </a:cubicBezTo>
                <a:cubicBezTo>
                  <a:pt x="1008" y="348"/>
                  <a:pt x="1010" y="350"/>
                  <a:pt x="1013" y="350"/>
                </a:cubicBezTo>
                <a:close/>
                <a:moveTo>
                  <a:pt x="1015" y="468"/>
                </a:moveTo>
                <a:cubicBezTo>
                  <a:pt x="1015" y="471"/>
                  <a:pt x="1017" y="473"/>
                  <a:pt x="1019" y="473"/>
                </a:cubicBezTo>
                <a:cubicBezTo>
                  <a:pt x="1022" y="473"/>
                  <a:pt x="1024" y="471"/>
                  <a:pt x="1024" y="468"/>
                </a:cubicBezTo>
                <a:cubicBezTo>
                  <a:pt x="1024" y="466"/>
                  <a:pt x="1022" y="464"/>
                  <a:pt x="1019" y="464"/>
                </a:cubicBezTo>
                <a:cubicBezTo>
                  <a:pt x="1017" y="464"/>
                  <a:pt x="1015" y="466"/>
                  <a:pt x="1015" y="468"/>
                </a:cubicBezTo>
                <a:close/>
                <a:moveTo>
                  <a:pt x="1044" y="537"/>
                </a:moveTo>
                <a:cubicBezTo>
                  <a:pt x="1044" y="534"/>
                  <a:pt x="1042" y="532"/>
                  <a:pt x="1040" y="532"/>
                </a:cubicBezTo>
                <a:cubicBezTo>
                  <a:pt x="1037" y="532"/>
                  <a:pt x="1035" y="534"/>
                  <a:pt x="1035" y="537"/>
                </a:cubicBezTo>
                <a:cubicBezTo>
                  <a:pt x="1035" y="539"/>
                  <a:pt x="1037" y="541"/>
                  <a:pt x="1040" y="541"/>
                </a:cubicBezTo>
                <a:cubicBezTo>
                  <a:pt x="1042" y="541"/>
                  <a:pt x="1044" y="539"/>
                  <a:pt x="1044" y="537"/>
                </a:cubicBezTo>
                <a:close/>
                <a:moveTo>
                  <a:pt x="1033" y="555"/>
                </a:moveTo>
                <a:cubicBezTo>
                  <a:pt x="1035" y="555"/>
                  <a:pt x="1037" y="553"/>
                  <a:pt x="1037" y="550"/>
                </a:cubicBezTo>
                <a:cubicBezTo>
                  <a:pt x="1037" y="548"/>
                  <a:pt x="1035" y="546"/>
                  <a:pt x="1033" y="546"/>
                </a:cubicBezTo>
                <a:cubicBezTo>
                  <a:pt x="1030" y="546"/>
                  <a:pt x="1028" y="548"/>
                  <a:pt x="1028" y="550"/>
                </a:cubicBezTo>
                <a:cubicBezTo>
                  <a:pt x="1028" y="553"/>
                  <a:pt x="1030" y="555"/>
                  <a:pt x="1033" y="555"/>
                </a:cubicBezTo>
                <a:close/>
                <a:moveTo>
                  <a:pt x="1031" y="455"/>
                </a:moveTo>
                <a:cubicBezTo>
                  <a:pt x="1031" y="452"/>
                  <a:pt x="1029" y="450"/>
                  <a:pt x="1026" y="450"/>
                </a:cubicBezTo>
                <a:cubicBezTo>
                  <a:pt x="1024" y="450"/>
                  <a:pt x="1022" y="452"/>
                  <a:pt x="1022" y="455"/>
                </a:cubicBezTo>
                <a:cubicBezTo>
                  <a:pt x="1022" y="457"/>
                  <a:pt x="1024" y="459"/>
                  <a:pt x="1026" y="459"/>
                </a:cubicBezTo>
                <a:cubicBezTo>
                  <a:pt x="1029" y="459"/>
                  <a:pt x="1031" y="457"/>
                  <a:pt x="1031" y="455"/>
                </a:cubicBezTo>
                <a:close/>
                <a:moveTo>
                  <a:pt x="1019" y="446"/>
                </a:moveTo>
                <a:cubicBezTo>
                  <a:pt x="1022" y="446"/>
                  <a:pt x="1024" y="444"/>
                  <a:pt x="1024" y="441"/>
                </a:cubicBezTo>
                <a:cubicBezTo>
                  <a:pt x="1024" y="439"/>
                  <a:pt x="1022" y="437"/>
                  <a:pt x="1019" y="437"/>
                </a:cubicBezTo>
                <a:cubicBezTo>
                  <a:pt x="1017" y="437"/>
                  <a:pt x="1015" y="439"/>
                  <a:pt x="1015" y="441"/>
                </a:cubicBezTo>
                <a:cubicBezTo>
                  <a:pt x="1015" y="444"/>
                  <a:pt x="1017" y="446"/>
                  <a:pt x="1019" y="446"/>
                </a:cubicBezTo>
                <a:close/>
                <a:moveTo>
                  <a:pt x="967" y="400"/>
                </a:moveTo>
                <a:cubicBezTo>
                  <a:pt x="967" y="403"/>
                  <a:pt x="969" y="405"/>
                  <a:pt x="972" y="405"/>
                </a:cubicBezTo>
                <a:cubicBezTo>
                  <a:pt x="974" y="405"/>
                  <a:pt x="976" y="403"/>
                  <a:pt x="976" y="400"/>
                </a:cubicBezTo>
                <a:cubicBezTo>
                  <a:pt x="976" y="398"/>
                  <a:pt x="974" y="396"/>
                  <a:pt x="972" y="396"/>
                </a:cubicBezTo>
                <a:cubicBezTo>
                  <a:pt x="969" y="396"/>
                  <a:pt x="967" y="398"/>
                  <a:pt x="967" y="400"/>
                </a:cubicBezTo>
                <a:close/>
                <a:moveTo>
                  <a:pt x="983" y="387"/>
                </a:moveTo>
                <a:cubicBezTo>
                  <a:pt x="983" y="384"/>
                  <a:pt x="981" y="382"/>
                  <a:pt x="978" y="382"/>
                </a:cubicBezTo>
                <a:cubicBezTo>
                  <a:pt x="976" y="382"/>
                  <a:pt x="974" y="384"/>
                  <a:pt x="974" y="387"/>
                </a:cubicBezTo>
                <a:cubicBezTo>
                  <a:pt x="974" y="389"/>
                  <a:pt x="976" y="391"/>
                  <a:pt x="978" y="391"/>
                </a:cubicBezTo>
                <a:cubicBezTo>
                  <a:pt x="981" y="391"/>
                  <a:pt x="983" y="389"/>
                  <a:pt x="983" y="387"/>
                </a:cubicBezTo>
                <a:close/>
                <a:moveTo>
                  <a:pt x="972" y="378"/>
                </a:moveTo>
                <a:cubicBezTo>
                  <a:pt x="974" y="378"/>
                  <a:pt x="976" y="375"/>
                  <a:pt x="976" y="373"/>
                </a:cubicBezTo>
                <a:cubicBezTo>
                  <a:pt x="976" y="370"/>
                  <a:pt x="974" y="368"/>
                  <a:pt x="972" y="368"/>
                </a:cubicBezTo>
                <a:cubicBezTo>
                  <a:pt x="969" y="368"/>
                  <a:pt x="967" y="370"/>
                  <a:pt x="967" y="373"/>
                </a:cubicBezTo>
                <a:cubicBezTo>
                  <a:pt x="967" y="375"/>
                  <a:pt x="969" y="378"/>
                  <a:pt x="972" y="378"/>
                </a:cubicBezTo>
                <a:close/>
                <a:moveTo>
                  <a:pt x="1003" y="346"/>
                </a:moveTo>
                <a:cubicBezTo>
                  <a:pt x="1003" y="343"/>
                  <a:pt x="1001" y="341"/>
                  <a:pt x="999" y="341"/>
                </a:cubicBezTo>
                <a:cubicBezTo>
                  <a:pt x="996" y="341"/>
                  <a:pt x="994" y="343"/>
                  <a:pt x="994" y="346"/>
                </a:cubicBezTo>
                <a:cubicBezTo>
                  <a:pt x="994" y="348"/>
                  <a:pt x="996" y="350"/>
                  <a:pt x="999" y="350"/>
                </a:cubicBezTo>
                <a:cubicBezTo>
                  <a:pt x="1001" y="350"/>
                  <a:pt x="1003" y="348"/>
                  <a:pt x="1003" y="346"/>
                </a:cubicBezTo>
                <a:close/>
                <a:moveTo>
                  <a:pt x="997" y="359"/>
                </a:moveTo>
                <a:cubicBezTo>
                  <a:pt x="997" y="357"/>
                  <a:pt x="995" y="355"/>
                  <a:pt x="992" y="355"/>
                </a:cubicBezTo>
                <a:cubicBezTo>
                  <a:pt x="990" y="355"/>
                  <a:pt x="988" y="357"/>
                  <a:pt x="988" y="359"/>
                </a:cubicBezTo>
                <a:cubicBezTo>
                  <a:pt x="988" y="362"/>
                  <a:pt x="990" y="364"/>
                  <a:pt x="992" y="364"/>
                </a:cubicBezTo>
                <a:cubicBezTo>
                  <a:pt x="995" y="364"/>
                  <a:pt x="997" y="362"/>
                  <a:pt x="997" y="359"/>
                </a:cubicBezTo>
                <a:close/>
                <a:moveTo>
                  <a:pt x="990" y="373"/>
                </a:moveTo>
                <a:cubicBezTo>
                  <a:pt x="990" y="370"/>
                  <a:pt x="988" y="368"/>
                  <a:pt x="985" y="368"/>
                </a:cubicBezTo>
                <a:cubicBezTo>
                  <a:pt x="983" y="368"/>
                  <a:pt x="981" y="370"/>
                  <a:pt x="981" y="373"/>
                </a:cubicBezTo>
                <a:cubicBezTo>
                  <a:pt x="981" y="375"/>
                  <a:pt x="983" y="378"/>
                  <a:pt x="985" y="378"/>
                </a:cubicBezTo>
                <a:cubicBezTo>
                  <a:pt x="988" y="378"/>
                  <a:pt x="990" y="375"/>
                  <a:pt x="990" y="373"/>
                </a:cubicBezTo>
                <a:close/>
                <a:moveTo>
                  <a:pt x="1051" y="441"/>
                </a:moveTo>
                <a:cubicBezTo>
                  <a:pt x="1051" y="439"/>
                  <a:pt x="1049" y="437"/>
                  <a:pt x="1047" y="437"/>
                </a:cubicBezTo>
                <a:cubicBezTo>
                  <a:pt x="1044" y="437"/>
                  <a:pt x="1042" y="439"/>
                  <a:pt x="1042" y="441"/>
                </a:cubicBezTo>
                <a:cubicBezTo>
                  <a:pt x="1042" y="444"/>
                  <a:pt x="1044" y="446"/>
                  <a:pt x="1047" y="446"/>
                </a:cubicBezTo>
                <a:cubicBezTo>
                  <a:pt x="1049" y="446"/>
                  <a:pt x="1051" y="444"/>
                  <a:pt x="1051" y="441"/>
                </a:cubicBezTo>
                <a:close/>
                <a:moveTo>
                  <a:pt x="1101" y="555"/>
                </a:moveTo>
                <a:cubicBezTo>
                  <a:pt x="1104" y="555"/>
                  <a:pt x="1106" y="553"/>
                  <a:pt x="1106" y="550"/>
                </a:cubicBezTo>
                <a:cubicBezTo>
                  <a:pt x="1106" y="548"/>
                  <a:pt x="1104" y="546"/>
                  <a:pt x="1101" y="546"/>
                </a:cubicBezTo>
                <a:cubicBezTo>
                  <a:pt x="1099" y="546"/>
                  <a:pt x="1096" y="548"/>
                  <a:pt x="1096" y="550"/>
                </a:cubicBezTo>
                <a:cubicBezTo>
                  <a:pt x="1096" y="553"/>
                  <a:pt x="1099" y="555"/>
                  <a:pt x="1101" y="555"/>
                </a:cubicBezTo>
                <a:close/>
                <a:moveTo>
                  <a:pt x="1108" y="568"/>
                </a:moveTo>
                <a:cubicBezTo>
                  <a:pt x="1110" y="568"/>
                  <a:pt x="1112" y="566"/>
                  <a:pt x="1112" y="564"/>
                </a:cubicBezTo>
                <a:cubicBezTo>
                  <a:pt x="1112" y="561"/>
                  <a:pt x="1110" y="559"/>
                  <a:pt x="1108" y="559"/>
                </a:cubicBezTo>
                <a:cubicBezTo>
                  <a:pt x="1105" y="559"/>
                  <a:pt x="1103" y="561"/>
                  <a:pt x="1103" y="564"/>
                </a:cubicBezTo>
                <a:cubicBezTo>
                  <a:pt x="1103" y="566"/>
                  <a:pt x="1105" y="568"/>
                  <a:pt x="1108" y="568"/>
                </a:cubicBezTo>
                <a:close/>
                <a:moveTo>
                  <a:pt x="1092" y="523"/>
                </a:moveTo>
                <a:cubicBezTo>
                  <a:pt x="1092" y="521"/>
                  <a:pt x="1090" y="519"/>
                  <a:pt x="1087" y="519"/>
                </a:cubicBezTo>
                <a:cubicBezTo>
                  <a:pt x="1085" y="519"/>
                  <a:pt x="1083" y="521"/>
                  <a:pt x="1083" y="523"/>
                </a:cubicBezTo>
                <a:cubicBezTo>
                  <a:pt x="1083" y="526"/>
                  <a:pt x="1085" y="528"/>
                  <a:pt x="1087" y="528"/>
                </a:cubicBezTo>
                <a:cubicBezTo>
                  <a:pt x="1090" y="528"/>
                  <a:pt x="1092" y="526"/>
                  <a:pt x="1092" y="523"/>
                </a:cubicBezTo>
                <a:close/>
                <a:moveTo>
                  <a:pt x="1094" y="541"/>
                </a:moveTo>
                <a:cubicBezTo>
                  <a:pt x="1097" y="541"/>
                  <a:pt x="1099" y="539"/>
                  <a:pt x="1099" y="537"/>
                </a:cubicBezTo>
                <a:cubicBezTo>
                  <a:pt x="1099" y="534"/>
                  <a:pt x="1097" y="532"/>
                  <a:pt x="1094" y="532"/>
                </a:cubicBezTo>
                <a:cubicBezTo>
                  <a:pt x="1092" y="532"/>
                  <a:pt x="1090" y="534"/>
                  <a:pt x="1090" y="537"/>
                </a:cubicBezTo>
                <a:cubicBezTo>
                  <a:pt x="1090" y="539"/>
                  <a:pt x="1092" y="541"/>
                  <a:pt x="1094" y="541"/>
                </a:cubicBezTo>
                <a:close/>
                <a:moveTo>
                  <a:pt x="1121" y="568"/>
                </a:moveTo>
                <a:cubicBezTo>
                  <a:pt x="1124" y="568"/>
                  <a:pt x="1126" y="566"/>
                  <a:pt x="1126" y="564"/>
                </a:cubicBezTo>
                <a:cubicBezTo>
                  <a:pt x="1126" y="561"/>
                  <a:pt x="1124" y="559"/>
                  <a:pt x="1121" y="559"/>
                </a:cubicBezTo>
                <a:cubicBezTo>
                  <a:pt x="1119" y="559"/>
                  <a:pt x="1117" y="561"/>
                  <a:pt x="1117" y="564"/>
                </a:cubicBezTo>
                <a:cubicBezTo>
                  <a:pt x="1117" y="566"/>
                  <a:pt x="1119" y="568"/>
                  <a:pt x="1121" y="568"/>
                </a:cubicBezTo>
                <a:close/>
                <a:moveTo>
                  <a:pt x="1119" y="550"/>
                </a:moveTo>
                <a:cubicBezTo>
                  <a:pt x="1119" y="548"/>
                  <a:pt x="1117" y="546"/>
                  <a:pt x="1115" y="546"/>
                </a:cubicBezTo>
                <a:cubicBezTo>
                  <a:pt x="1112" y="546"/>
                  <a:pt x="1110" y="548"/>
                  <a:pt x="1110" y="550"/>
                </a:cubicBezTo>
                <a:cubicBezTo>
                  <a:pt x="1110" y="553"/>
                  <a:pt x="1112" y="555"/>
                  <a:pt x="1115" y="555"/>
                </a:cubicBezTo>
                <a:cubicBezTo>
                  <a:pt x="1117" y="555"/>
                  <a:pt x="1119" y="553"/>
                  <a:pt x="1119" y="550"/>
                </a:cubicBezTo>
                <a:close/>
                <a:moveTo>
                  <a:pt x="1078" y="523"/>
                </a:moveTo>
                <a:cubicBezTo>
                  <a:pt x="1078" y="521"/>
                  <a:pt x="1076" y="519"/>
                  <a:pt x="1074" y="519"/>
                </a:cubicBezTo>
                <a:cubicBezTo>
                  <a:pt x="1071" y="519"/>
                  <a:pt x="1069" y="521"/>
                  <a:pt x="1069" y="523"/>
                </a:cubicBezTo>
                <a:cubicBezTo>
                  <a:pt x="1069" y="526"/>
                  <a:pt x="1071" y="528"/>
                  <a:pt x="1074" y="528"/>
                </a:cubicBezTo>
                <a:cubicBezTo>
                  <a:pt x="1076" y="528"/>
                  <a:pt x="1078" y="526"/>
                  <a:pt x="1078" y="523"/>
                </a:cubicBezTo>
                <a:close/>
                <a:moveTo>
                  <a:pt x="1065" y="523"/>
                </a:moveTo>
                <a:cubicBezTo>
                  <a:pt x="1065" y="521"/>
                  <a:pt x="1063" y="519"/>
                  <a:pt x="1060" y="519"/>
                </a:cubicBezTo>
                <a:cubicBezTo>
                  <a:pt x="1058" y="519"/>
                  <a:pt x="1056" y="521"/>
                  <a:pt x="1056" y="523"/>
                </a:cubicBezTo>
                <a:cubicBezTo>
                  <a:pt x="1056" y="526"/>
                  <a:pt x="1058" y="528"/>
                  <a:pt x="1060" y="528"/>
                </a:cubicBezTo>
                <a:cubicBezTo>
                  <a:pt x="1063" y="528"/>
                  <a:pt x="1065" y="526"/>
                  <a:pt x="1065" y="523"/>
                </a:cubicBezTo>
                <a:close/>
                <a:moveTo>
                  <a:pt x="1053" y="541"/>
                </a:moveTo>
                <a:cubicBezTo>
                  <a:pt x="1056" y="541"/>
                  <a:pt x="1058" y="539"/>
                  <a:pt x="1058" y="537"/>
                </a:cubicBezTo>
                <a:cubicBezTo>
                  <a:pt x="1058" y="534"/>
                  <a:pt x="1056" y="532"/>
                  <a:pt x="1053" y="532"/>
                </a:cubicBezTo>
                <a:cubicBezTo>
                  <a:pt x="1051" y="532"/>
                  <a:pt x="1049" y="534"/>
                  <a:pt x="1049" y="537"/>
                </a:cubicBezTo>
                <a:cubicBezTo>
                  <a:pt x="1049" y="539"/>
                  <a:pt x="1051" y="541"/>
                  <a:pt x="1053" y="541"/>
                </a:cubicBezTo>
                <a:close/>
                <a:moveTo>
                  <a:pt x="965" y="364"/>
                </a:moveTo>
                <a:cubicBezTo>
                  <a:pt x="967" y="364"/>
                  <a:pt x="969" y="362"/>
                  <a:pt x="969" y="359"/>
                </a:cubicBezTo>
                <a:cubicBezTo>
                  <a:pt x="969" y="357"/>
                  <a:pt x="967" y="355"/>
                  <a:pt x="965" y="355"/>
                </a:cubicBezTo>
                <a:cubicBezTo>
                  <a:pt x="962" y="355"/>
                  <a:pt x="960" y="357"/>
                  <a:pt x="960" y="359"/>
                </a:cubicBezTo>
                <a:cubicBezTo>
                  <a:pt x="960" y="362"/>
                  <a:pt x="962" y="364"/>
                  <a:pt x="965" y="364"/>
                </a:cubicBezTo>
                <a:close/>
                <a:moveTo>
                  <a:pt x="1081" y="541"/>
                </a:moveTo>
                <a:cubicBezTo>
                  <a:pt x="1083" y="541"/>
                  <a:pt x="1085" y="539"/>
                  <a:pt x="1085" y="537"/>
                </a:cubicBezTo>
                <a:cubicBezTo>
                  <a:pt x="1085" y="534"/>
                  <a:pt x="1083" y="532"/>
                  <a:pt x="1081" y="532"/>
                </a:cubicBezTo>
                <a:cubicBezTo>
                  <a:pt x="1078" y="532"/>
                  <a:pt x="1076" y="534"/>
                  <a:pt x="1076" y="537"/>
                </a:cubicBezTo>
                <a:cubicBezTo>
                  <a:pt x="1076" y="539"/>
                  <a:pt x="1078" y="541"/>
                  <a:pt x="1081" y="541"/>
                </a:cubicBezTo>
                <a:close/>
                <a:moveTo>
                  <a:pt x="1040" y="450"/>
                </a:moveTo>
                <a:cubicBezTo>
                  <a:pt x="1037" y="450"/>
                  <a:pt x="1035" y="452"/>
                  <a:pt x="1035" y="455"/>
                </a:cubicBezTo>
                <a:cubicBezTo>
                  <a:pt x="1035" y="457"/>
                  <a:pt x="1037" y="459"/>
                  <a:pt x="1040" y="459"/>
                </a:cubicBezTo>
                <a:cubicBezTo>
                  <a:pt x="1042" y="459"/>
                  <a:pt x="1044" y="457"/>
                  <a:pt x="1044" y="455"/>
                </a:cubicBezTo>
                <a:cubicBezTo>
                  <a:pt x="1044" y="452"/>
                  <a:pt x="1042" y="450"/>
                  <a:pt x="1040" y="450"/>
                </a:cubicBezTo>
                <a:close/>
                <a:moveTo>
                  <a:pt x="1067" y="541"/>
                </a:moveTo>
                <a:cubicBezTo>
                  <a:pt x="1070" y="541"/>
                  <a:pt x="1072" y="539"/>
                  <a:pt x="1072" y="537"/>
                </a:cubicBezTo>
                <a:cubicBezTo>
                  <a:pt x="1072" y="534"/>
                  <a:pt x="1070" y="532"/>
                  <a:pt x="1067" y="532"/>
                </a:cubicBezTo>
                <a:cubicBezTo>
                  <a:pt x="1064" y="532"/>
                  <a:pt x="1062" y="534"/>
                  <a:pt x="1062" y="537"/>
                </a:cubicBezTo>
                <a:cubicBezTo>
                  <a:pt x="1062" y="539"/>
                  <a:pt x="1064" y="541"/>
                  <a:pt x="1067" y="541"/>
                </a:cubicBezTo>
                <a:close/>
                <a:moveTo>
                  <a:pt x="792" y="305"/>
                </a:moveTo>
                <a:cubicBezTo>
                  <a:pt x="792" y="302"/>
                  <a:pt x="790" y="300"/>
                  <a:pt x="788" y="300"/>
                </a:cubicBezTo>
                <a:cubicBezTo>
                  <a:pt x="785" y="300"/>
                  <a:pt x="783" y="302"/>
                  <a:pt x="783" y="305"/>
                </a:cubicBezTo>
                <a:cubicBezTo>
                  <a:pt x="783" y="307"/>
                  <a:pt x="785" y="309"/>
                  <a:pt x="788" y="309"/>
                </a:cubicBezTo>
                <a:cubicBezTo>
                  <a:pt x="790" y="309"/>
                  <a:pt x="792" y="307"/>
                  <a:pt x="792" y="305"/>
                </a:cubicBezTo>
                <a:close/>
                <a:moveTo>
                  <a:pt x="842" y="282"/>
                </a:moveTo>
                <a:cubicBezTo>
                  <a:pt x="845" y="282"/>
                  <a:pt x="847" y="280"/>
                  <a:pt x="847" y="278"/>
                </a:cubicBezTo>
                <a:cubicBezTo>
                  <a:pt x="847" y="275"/>
                  <a:pt x="845" y="273"/>
                  <a:pt x="842" y="273"/>
                </a:cubicBezTo>
                <a:cubicBezTo>
                  <a:pt x="840" y="273"/>
                  <a:pt x="838" y="275"/>
                  <a:pt x="838" y="278"/>
                </a:cubicBezTo>
                <a:cubicBezTo>
                  <a:pt x="838" y="280"/>
                  <a:pt x="840" y="282"/>
                  <a:pt x="842" y="282"/>
                </a:cubicBezTo>
                <a:close/>
                <a:moveTo>
                  <a:pt x="840" y="264"/>
                </a:moveTo>
                <a:cubicBezTo>
                  <a:pt x="840" y="261"/>
                  <a:pt x="838" y="259"/>
                  <a:pt x="835" y="259"/>
                </a:cubicBezTo>
                <a:cubicBezTo>
                  <a:pt x="833" y="259"/>
                  <a:pt x="831" y="261"/>
                  <a:pt x="831" y="264"/>
                </a:cubicBezTo>
                <a:cubicBezTo>
                  <a:pt x="831" y="266"/>
                  <a:pt x="833" y="268"/>
                  <a:pt x="835" y="268"/>
                </a:cubicBezTo>
                <a:cubicBezTo>
                  <a:pt x="838" y="268"/>
                  <a:pt x="840" y="266"/>
                  <a:pt x="840" y="264"/>
                </a:cubicBezTo>
                <a:close/>
                <a:moveTo>
                  <a:pt x="829" y="282"/>
                </a:moveTo>
                <a:cubicBezTo>
                  <a:pt x="831" y="282"/>
                  <a:pt x="833" y="280"/>
                  <a:pt x="833" y="278"/>
                </a:cubicBezTo>
                <a:cubicBezTo>
                  <a:pt x="833" y="275"/>
                  <a:pt x="831" y="273"/>
                  <a:pt x="829" y="273"/>
                </a:cubicBezTo>
                <a:cubicBezTo>
                  <a:pt x="826" y="273"/>
                  <a:pt x="824" y="275"/>
                  <a:pt x="824" y="278"/>
                </a:cubicBezTo>
                <a:cubicBezTo>
                  <a:pt x="824" y="280"/>
                  <a:pt x="826" y="282"/>
                  <a:pt x="829" y="282"/>
                </a:cubicBezTo>
                <a:close/>
                <a:moveTo>
                  <a:pt x="856" y="309"/>
                </a:moveTo>
                <a:cubicBezTo>
                  <a:pt x="858" y="309"/>
                  <a:pt x="860" y="307"/>
                  <a:pt x="860" y="305"/>
                </a:cubicBezTo>
                <a:cubicBezTo>
                  <a:pt x="860" y="302"/>
                  <a:pt x="858" y="300"/>
                  <a:pt x="856" y="300"/>
                </a:cubicBezTo>
                <a:cubicBezTo>
                  <a:pt x="853" y="300"/>
                  <a:pt x="851" y="302"/>
                  <a:pt x="851" y="305"/>
                </a:cubicBezTo>
                <a:cubicBezTo>
                  <a:pt x="851" y="307"/>
                  <a:pt x="853" y="309"/>
                  <a:pt x="856" y="309"/>
                </a:cubicBezTo>
                <a:close/>
                <a:moveTo>
                  <a:pt x="826" y="264"/>
                </a:moveTo>
                <a:cubicBezTo>
                  <a:pt x="826" y="261"/>
                  <a:pt x="824" y="259"/>
                  <a:pt x="822" y="259"/>
                </a:cubicBezTo>
                <a:cubicBezTo>
                  <a:pt x="819" y="259"/>
                  <a:pt x="817" y="261"/>
                  <a:pt x="817" y="264"/>
                </a:cubicBezTo>
                <a:cubicBezTo>
                  <a:pt x="817" y="266"/>
                  <a:pt x="819" y="268"/>
                  <a:pt x="822" y="268"/>
                </a:cubicBezTo>
                <a:cubicBezTo>
                  <a:pt x="824" y="268"/>
                  <a:pt x="826" y="266"/>
                  <a:pt x="826" y="264"/>
                </a:cubicBezTo>
                <a:close/>
                <a:moveTo>
                  <a:pt x="849" y="296"/>
                </a:moveTo>
                <a:cubicBezTo>
                  <a:pt x="852" y="296"/>
                  <a:pt x="854" y="294"/>
                  <a:pt x="854" y="291"/>
                </a:cubicBezTo>
                <a:cubicBezTo>
                  <a:pt x="854" y="289"/>
                  <a:pt x="852" y="287"/>
                  <a:pt x="849" y="287"/>
                </a:cubicBezTo>
                <a:cubicBezTo>
                  <a:pt x="847" y="287"/>
                  <a:pt x="845" y="289"/>
                  <a:pt x="845" y="291"/>
                </a:cubicBezTo>
                <a:cubicBezTo>
                  <a:pt x="845" y="294"/>
                  <a:pt x="847" y="296"/>
                  <a:pt x="849" y="296"/>
                </a:cubicBezTo>
                <a:close/>
                <a:moveTo>
                  <a:pt x="806" y="305"/>
                </a:moveTo>
                <a:cubicBezTo>
                  <a:pt x="806" y="302"/>
                  <a:pt x="804" y="300"/>
                  <a:pt x="801" y="300"/>
                </a:cubicBezTo>
                <a:cubicBezTo>
                  <a:pt x="799" y="300"/>
                  <a:pt x="797" y="302"/>
                  <a:pt x="797" y="305"/>
                </a:cubicBezTo>
                <a:cubicBezTo>
                  <a:pt x="797" y="307"/>
                  <a:pt x="799" y="309"/>
                  <a:pt x="801" y="309"/>
                </a:cubicBezTo>
                <a:cubicBezTo>
                  <a:pt x="804" y="309"/>
                  <a:pt x="806" y="307"/>
                  <a:pt x="806" y="305"/>
                </a:cubicBezTo>
                <a:close/>
                <a:moveTo>
                  <a:pt x="1128" y="582"/>
                </a:moveTo>
                <a:cubicBezTo>
                  <a:pt x="1131" y="582"/>
                  <a:pt x="1133" y="580"/>
                  <a:pt x="1133" y="578"/>
                </a:cubicBezTo>
                <a:cubicBezTo>
                  <a:pt x="1133" y="575"/>
                  <a:pt x="1131" y="573"/>
                  <a:pt x="1128" y="573"/>
                </a:cubicBezTo>
                <a:cubicBezTo>
                  <a:pt x="1126" y="573"/>
                  <a:pt x="1124" y="575"/>
                  <a:pt x="1124" y="578"/>
                </a:cubicBezTo>
                <a:cubicBezTo>
                  <a:pt x="1124" y="580"/>
                  <a:pt x="1126" y="582"/>
                  <a:pt x="1128" y="582"/>
                </a:cubicBezTo>
                <a:close/>
                <a:moveTo>
                  <a:pt x="781" y="314"/>
                </a:moveTo>
                <a:cubicBezTo>
                  <a:pt x="778" y="314"/>
                  <a:pt x="776" y="316"/>
                  <a:pt x="776" y="318"/>
                </a:cubicBezTo>
                <a:cubicBezTo>
                  <a:pt x="776" y="321"/>
                  <a:pt x="778" y="323"/>
                  <a:pt x="781" y="323"/>
                </a:cubicBezTo>
                <a:cubicBezTo>
                  <a:pt x="784" y="323"/>
                  <a:pt x="786" y="321"/>
                  <a:pt x="786" y="318"/>
                </a:cubicBezTo>
                <a:cubicBezTo>
                  <a:pt x="786" y="316"/>
                  <a:pt x="784" y="314"/>
                  <a:pt x="781" y="314"/>
                </a:cubicBezTo>
                <a:close/>
                <a:moveTo>
                  <a:pt x="795" y="323"/>
                </a:moveTo>
                <a:cubicBezTo>
                  <a:pt x="797" y="323"/>
                  <a:pt x="799" y="321"/>
                  <a:pt x="799" y="318"/>
                </a:cubicBezTo>
                <a:cubicBezTo>
                  <a:pt x="799" y="316"/>
                  <a:pt x="797" y="314"/>
                  <a:pt x="795" y="314"/>
                </a:cubicBezTo>
                <a:cubicBezTo>
                  <a:pt x="792" y="314"/>
                  <a:pt x="790" y="316"/>
                  <a:pt x="790" y="318"/>
                </a:cubicBezTo>
                <a:cubicBezTo>
                  <a:pt x="790" y="321"/>
                  <a:pt x="792" y="323"/>
                  <a:pt x="795" y="323"/>
                </a:cubicBezTo>
                <a:close/>
                <a:moveTo>
                  <a:pt x="867" y="291"/>
                </a:moveTo>
                <a:cubicBezTo>
                  <a:pt x="867" y="289"/>
                  <a:pt x="865" y="287"/>
                  <a:pt x="863" y="287"/>
                </a:cubicBezTo>
                <a:cubicBezTo>
                  <a:pt x="860" y="287"/>
                  <a:pt x="858" y="289"/>
                  <a:pt x="858" y="291"/>
                </a:cubicBezTo>
                <a:cubicBezTo>
                  <a:pt x="858" y="294"/>
                  <a:pt x="860" y="296"/>
                  <a:pt x="863" y="296"/>
                </a:cubicBezTo>
                <a:cubicBezTo>
                  <a:pt x="865" y="296"/>
                  <a:pt x="867" y="294"/>
                  <a:pt x="867" y="291"/>
                </a:cubicBezTo>
                <a:close/>
                <a:moveTo>
                  <a:pt x="820" y="278"/>
                </a:moveTo>
                <a:cubicBezTo>
                  <a:pt x="820" y="275"/>
                  <a:pt x="818" y="273"/>
                  <a:pt x="815" y="273"/>
                </a:cubicBezTo>
                <a:cubicBezTo>
                  <a:pt x="813" y="273"/>
                  <a:pt x="810" y="275"/>
                  <a:pt x="810" y="278"/>
                </a:cubicBezTo>
                <a:cubicBezTo>
                  <a:pt x="810" y="280"/>
                  <a:pt x="813" y="282"/>
                  <a:pt x="815" y="282"/>
                </a:cubicBezTo>
                <a:cubicBezTo>
                  <a:pt x="818" y="282"/>
                  <a:pt x="820" y="280"/>
                  <a:pt x="820" y="278"/>
                </a:cubicBezTo>
                <a:close/>
                <a:moveTo>
                  <a:pt x="813" y="291"/>
                </a:moveTo>
                <a:cubicBezTo>
                  <a:pt x="813" y="289"/>
                  <a:pt x="811" y="287"/>
                  <a:pt x="808" y="287"/>
                </a:cubicBezTo>
                <a:cubicBezTo>
                  <a:pt x="806" y="287"/>
                  <a:pt x="804" y="289"/>
                  <a:pt x="804" y="291"/>
                </a:cubicBezTo>
                <a:cubicBezTo>
                  <a:pt x="804" y="294"/>
                  <a:pt x="806" y="296"/>
                  <a:pt x="808" y="296"/>
                </a:cubicBezTo>
                <a:cubicBezTo>
                  <a:pt x="811" y="296"/>
                  <a:pt x="813" y="294"/>
                  <a:pt x="813" y="291"/>
                </a:cubicBezTo>
                <a:close/>
                <a:moveTo>
                  <a:pt x="890" y="350"/>
                </a:moveTo>
                <a:cubicBezTo>
                  <a:pt x="892" y="350"/>
                  <a:pt x="894" y="348"/>
                  <a:pt x="894" y="346"/>
                </a:cubicBezTo>
                <a:cubicBezTo>
                  <a:pt x="894" y="343"/>
                  <a:pt x="892" y="341"/>
                  <a:pt x="890" y="341"/>
                </a:cubicBezTo>
                <a:cubicBezTo>
                  <a:pt x="887" y="341"/>
                  <a:pt x="885" y="343"/>
                  <a:pt x="885" y="346"/>
                </a:cubicBezTo>
                <a:cubicBezTo>
                  <a:pt x="885" y="348"/>
                  <a:pt x="887" y="350"/>
                  <a:pt x="890" y="350"/>
                </a:cubicBezTo>
                <a:close/>
                <a:moveTo>
                  <a:pt x="922" y="291"/>
                </a:moveTo>
                <a:cubicBezTo>
                  <a:pt x="922" y="289"/>
                  <a:pt x="920" y="287"/>
                  <a:pt x="917" y="287"/>
                </a:cubicBezTo>
                <a:cubicBezTo>
                  <a:pt x="915" y="287"/>
                  <a:pt x="913" y="289"/>
                  <a:pt x="913" y="291"/>
                </a:cubicBezTo>
                <a:cubicBezTo>
                  <a:pt x="913" y="294"/>
                  <a:pt x="915" y="296"/>
                  <a:pt x="917" y="296"/>
                </a:cubicBezTo>
                <a:cubicBezTo>
                  <a:pt x="920" y="296"/>
                  <a:pt x="922" y="294"/>
                  <a:pt x="922" y="291"/>
                </a:cubicBezTo>
                <a:close/>
                <a:moveTo>
                  <a:pt x="929" y="278"/>
                </a:moveTo>
                <a:cubicBezTo>
                  <a:pt x="929" y="275"/>
                  <a:pt x="926" y="273"/>
                  <a:pt x="924" y="273"/>
                </a:cubicBezTo>
                <a:cubicBezTo>
                  <a:pt x="921" y="273"/>
                  <a:pt x="919" y="275"/>
                  <a:pt x="919" y="278"/>
                </a:cubicBezTo>
                <a:cubicBezTo>
                  <a:pt x="919" y="280"/>
                  <a:pt x="921" y="282"/>
                  <a:pt x="924" y="282"/>
                </a:cubicBezTo>
                <a:cubicBezTo>
                  <a:pt x="926" y="282"/>
                  <a:pt x="929" y="280"/>
                  <a:pt x="929" y="278"/>
                </a:cubicBezTo>
                <a:close/>
                <a:moveTo>
                  <a:pt x="938" y="309"/>
                </a:moveTo>
                <a:cubicBezTo>
                  <a:pt x="940" y="309"/>
                  <a:pt x="942" y="307"/>
                  <a:pt x="942" y="305"/>
                </a:cubicBezTo>
                <a:cubicBezTo>
                  <a:pt x="942" y="302"/>
                  <a:pt x="940" y="300"/>
                  <a:pt x="938" y="300"/>
                </a:cubicBezTo>
                <a:cubicBezTo>
                  <a:pt x="935" y="300"/>
                  <a:pt x="933" y="302"/>
                  <a:pt x="933" y="305"/>
                </a:cubicBezTo>
                <a:cubicBezTo>
                  <a:pt x="933" y="307"/>
                  <a:pt x="935" y="309"/>
                  <a:pt x="938" y="309"/>
                </a:cubicBezTo>
                <a:close/>
                <a:moveTo>
                  <a:pt x="931" y="296"/>
                </a:moveTo>
                <a:cubicBezTo>
                  <a:pt x="933" y="296"/>
                  <a:pt x="935" y="294"/>
                  <a:pt x="935" y="291"/>
                </a:cubicBezTo>
                <a:cubicBezTo>
                  <a:pt x="935" y="289"/>
                  <a:pt x="933" y="287"/>
                  <a:pt x="931" y="287"/>
                </a:cubicBezTo>
                <a:cubicBezTo>
                  <a:pt x="928" y="287"/>
                  <a:pt x="926" y="289"/>
                  <a:pt x="926" y="291"/>
                </a:cubicBezTo>
                <a:cubicBezTo>
                  <a:pt x="926" y="294"/>
                  <a:pt x="928" y="296"/>
                  <a:pt x="931" y="296"/>
                </a:cubicBezTo>
                <a:close/>
                <a:moveTo>
                  <a:pt x="951" y="337"/>
                </a:moveTo>
                <a:cubicBezTo>
                  <a:pt x="954" y="337"/>
                  <a:pt x="956" y="335"/>
                  <a:pt x="956" y="332"/>
                </a:cubicBezTo>
                <a:cubicBezTo>
                  <a:pt x="956" y="330"/>
                  <a:pt x="954" y="328"/>
                  <a:pt x="951" y="328"/>
                </a:cubicBezTo>
                <a:cubicBezTo>
                  <a:pt x="949" y="328"/>
                  <a:pt x="947" y="330"/>
                  <a:pt x="947" y="332"/>
                </a:cubicBezTo>
                <a:cubicBezTo>
                  <a:pt x="947" y="335"/>
                  <a:pt x="949" y="337"/>
                  <a:pt x="951" y="337"/>
                </a:cubicBezTo>
                <a:close/>
                <a:moveTo>
                  <a:pt x="869" y="309"/>
                </a:moveTo>
                <a:cubicBezTo>
                  <a:pt x="872" y="309"/>
                  <a:pt x="874" y="307"/>
                  <a:pt x="874" y="305"/>
                </a:cubicBezTo>
                <a:cubicBezTo>
                  <a:pt x="874" y="302"/>
                  <a:pt x="872" y="300"/>
                  <a:pt x="869" y="300"/>
                </a:cubicBezTo>
                <a:cubicBezTo>
                  <a:pt x="867" y="300"/>
                  <a:pt x="865" y="302"/>
                  <a:pt x="865" y="305"/>
                </a:cubicBezTo>
                <a:cubicBezTo>
                  <a:pt x="865" y="307"/>
                  <a:pt x="867" y="309"/>
                  <a:pt x="869" y="309"/>
                </a:cubicBezTo>
                <a:close/>
                <a:moveTo>
                  <a:pt x="944" y="323"/>
                </a:moveTo>
                <a:cubicBezTo>
                  <a:pt x="947" y="323"/>
                  <a:pt x="949" y="321"/>
                  <a:pt x="949" y="318"/>
                </a:cubicBezTo>
                <a:cubicBezTo>
                  <a:pt x="949" y="316"/>
                  <a:pt x="947" y="314"/>
                  <a:pt x="944" y="314"/>
                </a:cubicBezTo>
                <a:cubicBezTo>
                  <a:pt x="942" y="314"/>
                  <a:pt x="940" y="316"/>
                  <a:pt x="940" y="318"/>
                </a:cubicBezTo>
                <a:cubicBezTo>
                  <a:pt x="940" y="321"/>
                  <a:pt x="942" y="323"/>
                  <a:pt x="944" y="323"/>
                </a:cubicBezTo>
                <a:close/>
                <a:moveTo>
                  <a:pt x="883" y="337"/>
                </a:moveTo>
                <a:cubicBezTo>
                  <a:pt x="886" y="337"/>
                  <a:pt x="888" y="335"/>
                  <a:pt x="888" y="332"/>
                </a:cubicBezTo>
                <a:cubicBezTo>
                  <a:pt x="888" y="330"/>
                  <a:pt x="886" y="328"/>
                  <a:pt x="883" y="328"/>
                </a:cubicBezTo>
                <a:cubicBezTo>
                  <a:pt x="881" y="328"/>
                  <a:pt x="879" y="330"/>
                  <a:pt x="879" y="332"/>
                </a:cubicBezTo>
                <a:cubicBezTo>
                  <a:pt x="879" y="335"/>
                  <a:pt x="881" y="337"/>
                  <a:pt x="883" y="337"/>
                </a:cubicBezTo>
                <a:close/>
                <a:moveTo>
                  <a:pt x="876" y="323"/>
                </a:moveTo>
                <a:cubicBezTo>
                  <a:pt x="879" y="323"/>
                  <a:pt x="881" y="321"/>
                  <a:pt x="881" y="318"/>
                </a:cubicBezTo>
                <a:cubicBezTo>
                  <a:pt x="881" y="316"/>
                  <a:pt x="879" y="314"/>
                  <a:pt x="876" y="314"/>
                </a:cubicBezTo>
                <a:cubicBezTo>
                  <a:pt x="874" y="314"/>
                  <a:pt x="872" y="316"/>
                  <a:pt x="872" y="318"/>
                </a:cubicBezTo>
                <a:cubicBezTo>
                  <a:pt x="872" y="321"/>
                  <a:pt x="874" y="323"/>
                  <a:pt x="876" y="323"/>
                </a:cubicBezTo>
                <a:close/>
                <a:moveTo>
                  <a:pt x="915" y="305"/>
                </a:moveTo>
                <a:cubicBezTo>
                  <a:pt x="915" y="302"/>
                  <a:pt x="913" y="300"/>
                  <a:pt x="910" y="300"/>
                </a:cubicBezTo>
                <a:cubicBezTo>
                  <a:pt x="908" y="300"/>
                  <a:pt x="906" y="302"/>
                  <a:pt x="906" y="305"/>
                </a:cubicBezTo>
                <a:cubicBezTo>
                  <a:pt x="906" y="307"/>
                  <a:pt x="908" y="309"/>
                  <a:pt x="910" y="309"/>
                </a:cubicBezTo>
                <a:cubicBezTo>
                  <a:pt x="913" y="309"/>
                  <a:pt x="915" y="307"/>
                  <a:pt x="915" y="305"/>
                </a:cubicBezTo>
                <a:close/>
                <a:moveTo>
                  <a:pt x="958" y="350"/>
                </a:moveTo>
                <a:cubicBezTo>
                  <a:pt x="961" y="350"/>
                  <a:pt x="963" y="348"/>
                  <a:pt x="963" y="346"/>
                </a:cubicBezTo>
                <a:cubicBezTo>
                  <a:pt x="963" y="343"/>
                  <a:pt x="961" y="341"/>
                  <a:pt x="958" y="341"/>
                </a:cubicBezTo>
                <a:cubicBezTo>
                  <a:pt x="956" y="341"/>
                  <a:pt x="954" y="343"/>
                  <a:pt x="954" y="346"/>
                </a:cubicBezTo>
                <a:cubicBezTo>
                  <a:pt x="954" y="348"/>
                  <a:pt x="956" y="350"/>
                  <a:pt x="958" y="350"/>
                </a:cubicBezTo>
                <a:close/>
                <a:moveTo>
                  <a:pt x="901" y="332"/>
                </a:moveTo>
                <a:cubicBezTo>
                  <a:pt x="901" y="330"/>
                  <a:pt x="899" y="328"/>
                  <a:pt x="897" y="328"/>
                </a:cubicBezTo>
                <a:cubicBezTo>
                  <a:pt x="894" y="328"/>
                  <a:pt x="892" y="330"/>
                  <a:pt x="892" y="332"/>
                </a:cubicBezTo>
                <a:cubicBezTo>
                  <a:pt x="892" y="335"/>
                  <a:pt x="894" y="337"/>
                  <a:pt x="897" y="337"/>
                </a:cubicBezTo>
                <a:cubicBezTo>
                  <a:pt x="899" y="337"/>
                  <a:pt x="901" y="335"/>
                  <a:pt x="901" y="332"/>
                </a:cubicBezTo>
                <a:close/>
                <a:moveTo>
                  <a:pt x="908" y="318"/>
                </a:moveTo>
                <a:cubicBezTo>
                  <a:pt x="908" y="316"/>
                  <a:pt x="906" y="314"/>
                  <a:pt x="904" y="314"/>
                </a:cubicBezTo>
                <a:cubicBezTo>
                  <a:pt x="901" y="314"/>
                  <a:pt x="899" y="316"/>
                  <a:pt x="899" y="318"/>
                </a:cubicBezTo>
                <a:cubicBezTo>
                  <a:pt x="899" y="321"/>
                  <a:pt x="901" y="323"/>
                  <a:pt x="904" y="323"/>
                </a:cubicBezTo>
                <a:cubicBezTo>
                  <a:pt x="906" y="323"/>
                  <a:pt x="908" y="321"/>
                  <a:pt x="908" y="318"/>
                </a:cubicBezTo>
                <a:close/>
                <a:moveTo>
                  <a:pt x="967" y="73"/>
                </a:moveTo>
                <a:cubicBezTo>
                  <a:pt x="967" y="75"/>
                  <a:pt x="969" y="77"/>
                  <a:pt x="972" y="77"/>
                </a:cubicBezTo>
                <a:cubicBezTo>
                  <a:pt x="974" y="77"/>
                  <a:pt x="976" y="75"/>
                  <a:pt x="976" y="73"/>
                </a:cubicBezTo>
                <a:cubicBezTo>
                  <a:pt x="976" y="70"/>
                  <a:pt x="974" y="68"/>
                  <a:pt x="972" y="68"/>
                </a:cubicBezTo>
                <a:cubicBezTo>
                  <a:pt x="969" y="68"/>
                  <a:pt x="967" y="70"/>
                  <a:pt x="967" y="73"/>
                </a:cubicBezTo>
                <a:close/>
                <a:moveTo>
                  <a:pt x="786" y="346"/>
                </a:moveTo>
                <a:cubicBezTo>
                  <a:pt x="786" y="343"/>
                  <a:pt x="784" y="341"/>
                  <a:pt x="781" y="341"/>
                </a:cubicBezTo>
                <a:cubicBezTo>
                  <a:pt x="778" y="341"/>
                  <a:pt x="776" y="343"/>
                  <a:pt x="776" y="346"/>
                </a:cubicBezTo>
                <a:cubicBezTo>
                  <a:pt x="776" y="348"/>
                  <a:pt x="778" y="350"/>
                  <a:pt x="781" y="350"/>
                </a:cubicBezTo>
                <a:cubicBezTo>
                  <a:pt x="784" y="350"/>
                  <a:pt x="786" y="348"/>
                  <a:pt x="786" y="346"/>
                </a:cubicBezTo>
                <a:close/>
                <a:moveTo>
                  <a:pt x="954" y="73"/>
                </a:moveTo>
                <a:cubicBezTo>
                  <a:pt x="954" y="75"/>
                  <a:pt x="956" y="77"/>
                  <a:pt x="958" y="77"/>
                </a:cubicBezTo>
                <a:cubicBezTo>
                  <a:pt x="961" y="77"/>
                  <a:pt x="963" y="75"/>
                  <a:pt x="963" y="73"/>
                </a:cubicBezTo>
                <a:cubicBezTo>
                  <a:pt x="963" y="70"/>
                  <a:pt x="961" y="68"/>
                  <a:pt x="958" y="68"/>
                </a:cubicBezTo>
                <a:cubicBezTo>
                  <a:pt x="956" y="68"/>
                  <a:pt x="954" y="70"/>
                  <a:pt x="954" y="73"/>
                </a:cubicBezTo>
                <a:close/>
                <a:moveTo>
                  <a:pt x="951" y="37"/>
                </a:moveTo>
                <a:cubicBezTo>
                  <a:pt x="954" y="37"/>
                  <a:pt x="956" y="34"/>
                  <a:pt x="956" y="32"/>
                </a:cubicBezTo>
                <a:cubicBezTo>
                  <a:pt x="956" y="29"/>
                  <a:pt x="954" y="27"/>
                  <a:pt x="951" y="27"/>
                </a:cubicBezTo>
                <a:cubicBezTo>
                  <a:pt x="949" y="27"/>
                  <a:pt x="947" y="29"/>
                  <a:pt x="947" y="32"/>
                </a:cubicBezTo>
                <a:cubicBezTo>
                  <a:pt x="947" y="34"/>
                  <a:pt x="949" y="37"/>
                  <a:pt x="951" y="37"/>
                </a:cubicBezTo>
                <a:close/>
                <a:moveTo>
                  <a:pt x="940" y="73"/>
                </a:moveTo>
                <a:cubicBezTo>
                  <a:pt x="940" y="75"/>
                  <a:pt x="942" y="77"/>
                  <a:pt x="944" y="77"/>
                </a:cubicBezTo>
                <a:cubicBezTo>
                  <a:pt x="947" y="77"/>
                  <a:pt x="949" y="75"/>
                  <a:pt x="949" y="73"/>
                </a:cubicBezTo>
                <a:cubicBezTo>
                  <a:pt x="949" y="70"/>
                  <a:pt x="947" y="68"/>
                  <a:pt x="944" y="68"/>
                </a:cubicBezTo>
                <a:cubicBezTo>
                  <a:pt x="942" y="68"/>
                  <a:pt x="940" y="70"/>
                  <a:pt x="940" y="73"/>
                </a:cubicBezTo>
                <a:close/>
                <a:moveTo>
                  <a:pt x="938" y="64"/>
                </a:moveTo>
                <a:cubicBezTo>
                  <a:pt x="940" y="64"/>
                  <a:pt x="942" y="62"/>
                  <a:pt x="942" y="59"/>
                </a:cubicBezTo>
                <a:cubicBezTo>
                  <a:pt x="942" y="57"/>
                  <a:pt x="940" y="55"/>
                  <a:pt x="938" y="55"/>
                </a:cubicBezTo>
                <a:cubicBezTo>
                  <a:pt x="935" y="55"/>
                  <a:pt x="933" y="57"/>
                  <a:pt x="933" y="59"/>
                </a:cubicBezTo>
                <a:cubicBezTo>
                  <a:pt x="933" y="62"/>
                  <a:pt x="935" y="64"/>
                  <a:pt x="938" y="64"/>
                </a:cubicBezTo>
                <a:close/>
                <a:moveTo>
                  <a:pt x="965" y="55"/>
                </a:moveTo>
                <a:cubicBezTo>
                  <a:pt x="962" y="55"/>
                  <a:pt x="960" y="57"/>
                  <a:pt x="960" y="59"/>
                </a:cubicBezTo>
                <a:cubicBezTo>
                  <a:pt x="960" y="62"/>
                  <a:pt x="962" y="64"/>
                  <a:pt x="965" y="64"/>
                </a:cubicBezTo>
                <a:cubicBezTo>
                  <a:pt x="967" y="64"/>
                  <a:pt x="969" y="62"/>
                  <a:pt x="969" y="59"/>
                </a:cubicBezTo>
                <a:cubicBezTo>
                  <a:pt x="969" y="57"/>
                  <a:pt x="967" y="55"/>
                  <a:pt x="965" y="55"/>
                </a:cubicBezTo>
                <a:close/>
                <a:moveTo>
                  <a:pt x="999" y="68"/>
                </a:moveTo>
                <a:cubicBezTo>
                  <a:pt x="996" y="68"/>
                  <a:pt x="994" y="70"/>
                  <a:pt x="994" y="73"/>
                </a:cubicBezTo>
                <a:cubicBezTo>
                  <a:pt x="994" y="75"/>
                  <a:pt x="996" y="77"/>
                  <a:pt x="999" y="77"/>
                </a:cubicBezTo>
                <a:cubicBezTo>
                  <a:pt x="1001" y="77"/>
                  <a:pt x="1003" y="75"/>
                  <a:pt x="1003" y="73"/>
                </a:cubicBezTo>
                <a:cubicBezTo>
                  <a:pt x="1003" y="70"/>
                  <a:pt x="1001" y="68"/>
                  <a:pt x="999" y="68"/>
                </a:cubicBezTo>
                <a:close/>
                <a:moveTo>
                  <a:pt x="938" y="37"/>
                </a:moveTo>
                <a:cubicBezTo>
                  <a:pt x="940" y="37"/>
                  <a:pt x="942" y="34"/>
                  <a:pt x="942" y="32"/>
                </a:cubicBezTo>
                <a:cubicBezTo>
                  <a:pt x="942" y="29"/>
                  <a:pt x="940" y="27"/>
                  <a:pt x="938" y="27"/>
                </a:cubicBezTo>
                <a:cubicBezTo>
                  <a:pt x="935" y="27"/>
                  <a:pt x="933" y="29"/>
                  <a:pt x="933" y="32"/>
                </a:cubicBezTo>
                <a:cubicBezTo>
                  <a:pt x="933" y="34"/>
                  <a:pt x="935" y="37"/>
                  <a:pt x="938" y="37"/>
                </a:cubicBezTo>
                <a:close/>
                <a:moveTo>
                  <a:pt x="988" y="87"/>
                </a:moveTo>
                <a:cubicBezTo>
                  <a:pt x="988" y="89"/>
                  <a:pt x="990" y="91"/>
                  <a:pt x="992" y="91"/>
                </a:cubicBezTo>
                <a:cubicBezTo>
                  <a:pt x="995" y="91"/>
                  <a:pt x="997" y="89"/>
                  <a:pt x="997" y="87"/>
                </a:cubicBezTo>
                <a:cubicBezTo>
                  <a:pt x="997" y="84"/>
                  <a:pt x="995" y="82"/>
                  <a:pt x="992" y="82"/>
                </a:cubicBezTo>
                <a:cubicBezTo>
                  <a:pt x="990" y="82"/>
                  <a:pt x="988" y="84"/>
                  <a:pt x="988" y="87"/>
                </a:cubicBezTo>
                <a:close/>
                <a:moveTo>
                  <a:pt x="1006" y="82"/>
                </a:moveTo>
                <a:cubicBezTo>
                  <a:pt x="1003" y="82"/>
                  <a:pt x="1001" y="84"/>
                  <a:pt x="1001" y="87"/>
                </a:cubicBezTo>
                <a:cubicBezTo>
                  <a:pt x="1001" y="89"/>
                  <a:pt x="1003" y="91"/>
                  <a:pt x="1006" y="91"/>
                </a:cubicBezTo>
                <a:cubicBezTo>
                  <a:pt x="1008" y="91"/>
                  <a:pt x="1010" y="89"/>
                  <a:pt x="1010" y="87"/>
                </a:cubicBezTo>
                <a:cubicBezTo>
                  <a:pt x="1010" y="84"/>
                  <a:pt x="1008" y="82"/>
                  <a:pt x="1006" y="82"/>
                </a:cubicBezTo>
                <a:close/>
                <a:moveTo>
                  <a:pt x="978" y="55"/>
                </a:moveTo>
                <a:cubicBezTo>
                  <a:pt x="976" y="55"/>
                  <a:pt x="974" y="57"/>
                  <a:pt x="974" y="59"/>
                </a:cubicBezTo>
                <a:cubicBezTo>
                  <a:pt x="974" y="62"/>
                  <a:pt x="976" y="64"/>
                  <a:pt x="978" y="64"/>
                </a:cubicBezTo>
                <a:cubicBezTo>
                  <a:pt x="981" y="64"/>
                  <a:pt x="983" y="62"/>
                  <a:pt x="983" y="59"/>
                </a:cubicBezTo>
                <a:cubicBezTo>
                  <a:pt x="983" y="57"/>
                  <a:pt x="981" y="55"/>
                  <a:pt x="978" y="55"/>
                </a:cubicBezTo>
                <a:close/>
                <a:moveTo>
                  <a:pt x="863" y="96"/>
                </a:moveTo>
                <a:cubicBezTo>
                  <a:pt x="860" y="96"/>
                  <a:pt x="858" y="98"/>
                  <a:pt x="858" y="100"/>
                </a:cubicBezTo>
                <a:cubicBezTo>
                  <a:pt x="858" y="103"/>
                  <a:pt x="860" y="105"/>
                  <a:pt x="863" y="105"/>
                </a:cubicBezTo>
                <a:cubicBezTo>
                  <a:pt x="865" y="105"/>
                  <a:pt x="867" y="103"/>
                  <a:pt x="867" y="100"/>
                </a:cubicBezTo>
                <a:cubicBezTo>
                  <a:pt x="867" y="98"/>
                  <a:pt x="865" y="96"/>
                  <a:pt x="863" y="96"/>
                </a:cubicBezTo>
                <a:close/>
                <a:moveTo>
                  <a:pt x="985" y="68"/>
                </a:moveTo>
                <a:cubicBezTo>
                  <a:pt x="983" y="68"/>
                  <a:pt x="981" y="70"/>
                  <a:pt x="981" y="73"/>
                </a:cubicBezTo>
                <a:cubicBezTo>
                  <a:pt x="981" y="75"/>
                  <a:pt x="983" y="77"/>
                  <a:pt x="985" y="77"/>
                </a:cubicBezTo>
                <a:cubicBezTo>
                  <a:pt x="988" y="77"/>
                  <a:pt x="990" y="75"/>
                  <a:pt x="990" y="73"/>
                </a:cubicBezTo>
                <a:cubicBezTo>
                  <a:pt x="990" y="70"/>
                  <a:pt x="988" y="68"/>
                  <a:pt x="985" y="68"/>
                </a:cubicBezTo>
                <a:close/>
                <a:moveTo>
                  <a:pt x="892" y="114"/>
                </a:moveTo>
                <a:cubicBezTo>
                  <a:pt x="892" y="116"/>
                  <a:pt x="894" y="118"/>
                  <a:pt x="897" y="118"/>
                </a:cubicBezTo>
                <a:cubicBezTo>
                  <a:pt x="899" y="118"/>
                  <a:pt x="901" y="116"/>
                  <a:pt x="901" y="114"/>
                </a:cubicBezTo>
                <a:cubicBezTo>
                  <a:pt x="901" y="111"/>
                  <a:pt x="899" y="109"/>
                  <a:pt x="897" y="109"/>
                </a:cubicBezTo>
                <a:cubicBezTo>
                  <a:pt x="894" y="109"/>
                  <a:pt x="892" y="111"/>
                  <a:pt x="892" y="114"/>
                </a:cubicBezTo>
                <a:close/>
                <a:moveTo>
                  <a:pt x="872" y="155"/>
                </a:moveTo>
                <a:cubicBezTo>
                  <a:pt x="872" y="157"/>
                  <a:pt x="874" y="159"/>
                  <a:pt x="876" y="159"/>
                </a:cubicBezTo>
                <a:cubicBezTo>
                  <a:pt x="879" y="159"/>
                  <a:pt x="881" y="157"/>
                  <a:pt x="881" y="155"/>
                </a:cubicBezTo>
                <a:cubicBezTo>
                  <a:pt x="881" y="152"/>
                  <a:pt x="879" y="150"/>
                  <a:pt x="876" y="150"/>
                </a:cubicBezTo>
                <a:cubicBezTo>
                  <a:pt x="874" y="150"/>
                  <a:pt x="872" y="152"/>
                  <a:pt x="872" y="155"/>
                </a:cubicBezTo>
                <a:close/>
                <a:moveTo>
                  <a:pt x="879" y="114"/>
                </a:moveTo>
                <a:cubicBezTo>
                  <a:pt x="879" y="116"/>
                  <a:pt x="881" y="118"/>
                  <a:pt x="883" y="118"/>
                </a:cubicBezTo>
                <a:cubicBezTo>
                  <a:pt x="886" y="118"/>
                  <a:pt x="888" y="116"/>
                  <a:pt x="888" y="114"/>
                </a:cubicBezTo>
                <a:cubicBezTo>
                  <a:pt x="888" y="111"/>
                  <a:pt x="886" y="109"/>
                  <a:pt x="883" y="109"/>
                </a:cubicBezTo>
                <a:cubicBezTo>
                  <a:pt x="881" y="109"/>
                  <a:pt x="879" y="111"/>
                  <a:pt x="879" y="114"/>
                </a:cubicBezTo>
                <a:close/>
                <a:moveTo>
                  <a:pt x="865" y="168"/>
                </a:moveTo>
                <a:cubicBezTo>
                  <a:pt x="865" y="171"/>
                  <a:pt x="867" y="173"/>
                  <a:pt x="869" y="173"/>
                </a:cubicBezTo>
                <a:cubicBezTo>
                  <a:pt x="872" y="173"/>
                  <a:pt x="874" y="171"/>
                  <a:pt x="874" y="168"/>
                </a:cubicBezTo>
                <a:cubicBezTo>
                  <a:pt x="874" y="166"/>
                  <a:pt x="872" y="164"/>
                  <a:pt x="869" y="164"/>
                </a:cubicBezTo>
                <a:cubicBezTo>
                  <a:pt x="867" y="164"/>
                  <a:pt x="865" y="166"/>
                  <a:pt x="865" y="168"/>
                </a:cubicBezTo>
                <a:close/>
                <a:moveTo>
                  <a:pt x="879" y="141"/>
                </a:moveTo>
                <a:cubicBezTo>
                  <a:pt x="879" y="144"/>
                  <a:pt x="881" y="146"/>
                  <a:pt x="883" y="146"/>
                </a:cubicBezTo>
                <a:cubicBezTo>
                  <a:pt x="886" y="146"/>
                  <a:pt x="888" y="144"/>
                  <a:pt x="888" y="141"/>
                </a:cubicBezTo>
                <a:cubicBezTo>
                  <a:pt x="888" y="139"/>
                  <a:pt x="886" y="137"/>
                  <a:pt x="883" y="137"/>
                </a:cubicBezTo>
                <a:cubicBezTo>
                  <a:pt x="881" y="137"/>
                  <a:pt x="879" y="139"/>
                  <a:pt x="879" y="141"/>
                </a:cubicBezTo>
                <a:close/>
                <a:moveTo>
                  <a:pt x="863" y="150"/>
                </a:moveTo>
                <a:cubicBezTo>
                  <a:pt x="860" y="150"/>
                  <a:pt x="858" y="152"/>
                  <a:pt x="858" y="155"/>
                </a:cubicBezTo>
                <a:cubicBezTo>
                  <a:pt x="858" y="157"/>
                  <a:pt x="860" y="159"/>
                  <a:pt x="863" y="159"/>
                </a:cubicBezTo>
                <a:cubicBezTo>
                  <a:pt x="865" y="159"/>
                  <a:pt x="867" y="157"/>
                  <a:pt x="867" y="155"/>
                </a:cubicBezTo>
                <a:cubicBezTo>
                  <a:pt x="867" y="152"/>
                  <a:pt x="865" y="150"/>
                  <a:pt x="863" y="150"/>
                </a:cubicBezTo>
                <a:close/>
                <a:moveTo>
                  <a:pt x="867" y="127"/>
                </a:moveTo>
                <a:cubicBezTo>
                  <a:pt x="867" y="125"/>
                  <a:pt x="865" y="123"/>
                  <a:pt x="863" y="123"/>
                </a:cubicBezTo>
                <a:cubicBezTo>
                  <a:pt x="860" y="123"/>
                  <a:pt x="858" y="125"/>
                  <a:pt x="858" y="127"/>
                </a:cubicBezTo>
                <a:cubicBezTo>
                  <a:pt x="858" y="130"/>
                  <a:pt x="860" y="132"/>
                  <a:pt x="863" y="132"/>
                </a:cubicBezTo>
                <a:cubicBezTo>
                  <a:pt x="865" y="132"/>
                  <a:pt x="867" y="130"/>
                  <a:pt x="867" y="127"/>
                </a:cubicBezTo>
                <a:close/>
                <a:moveTo>
                  <a:pt x="904" y="96"/>
                </a:moveTo>
                <a:cubicBezTo>
                  <a:pt x="901" y="96"/>
                  <a:pt x="899" y="98"/>
                  <a:pt x="899" y="100"/>
                </a:cubicBezTo>
                <a:cubicBezTo>
                  <a:pt x="899" y="103"/>
                  <a:pt x="901" y="105"/>
                  <a:pt x="904" y="105"/>
                </a:cubicBezTo>
                <a:cubicBezTo>
                  <a:pt x="906" y="105"/>
                  <a:pt x="908" y="103"/>
                  <a:pt x="908" y="100"/>
                </a:cubicBezTo>
                <a:cubicBezTo>
                  <a:pt x="908" y="98"/>
                  <a:pt x="906" y="96"/>
                  <a:pt x="904" y="96"/>
                </a:cubicBezTo>
                <a:close/>
                <a:moveTo>
                  <a:pt x="913" y="100"/>
                </a:moveTo>
                <a:cubicBezTo>
                  <a:pt x="913" y="103"/>
                  <a:pt x="915" y="105"/>
                  <a:pt x="917" y="105"/>
                </a:cubicBezTo>
                <a:cubicBezTo>
                  <a:pt x="920" y="105"/>
                  <a:pt x="922" y="103"/>
                  <a:pt x="922" y="100"/>
                </a:cubicBezTo>
                <a:cubicBezTo>
                  <a:pt x="922" y="98"/>
                  <a:pt x="920" y="96"/>
                  <a:pt x="917" y="96"/>
                </a:cubicBezTo>
                <a:cubicBezTo>
                  <a:pt x="915" y="96"/>
                  <a:pt x="913" y="98"/>
                  <a:pt x="913" y="100"/>
                </a:cubicBezTo>
                <a:close/>
                <a:moveTo>
                  <a:pt x="890" y="96"/>
                </a:moveTo>
                <a:cubicBezTo>
                  <a:pt x="887" y="96"/>
                  <a:pt x="885" y="98"/>
                  <a:pt x="885" y="100"/>
                </a:cubicBezTo>
                <a:cubicBezTo>
                  <a:pt x="885" y="103"/>
                  <a:pt x="887" y="105"/>
                  <a:pt x="890" y="105"/>
                </a:cubicBezTo>
                <a:cubicBezTo>
                  <a:pt x="892" y="105"/>
                  <a:pt x="894" y="103"/>
                  <a:pt x="894" y="100"/>
                </a:cubicBezTo>
                <a:cubicBezTo>
                  <a:pt x="894" y="98"/>
                  <a:pt x="892" y="96"/>
                  <a:pt x="890" y="96"/>
                </a:cubicBezTo>
                <a:close/>
                <a:moveTo>
                  <a:pt x="906" y="114"/>
                </a:moveTo>
                <a:cubicBezTo>
                  <a:pt x="906" y="116"/>
                  <a:pt x="908" y="118"/>
                  <a:pt x="910" y="118"/>
                </a:cubicBezTo>
                <a:cubicBezTo>
                  <a:pt x="913" y="118"/>
                  <a:pt x="915" y="116"/>
                  <a:pt x="915" y="114"/>
                </a:cubicBezTo>
                <a:cubicBezTo>
                  <a:pt x="915" y="111"/>
                  <a:pt x="913" y="109"/>
                  <a:pt x="910" y="109"/>
                </a:cubicBezTo>
                <a:cubicBezTo>
                  <a:pt x="908" y="109"/>
                  <a:pt x="906" y="111"/>
                  <a:pt x="906" y="114"/>
                </a:cubicBezTo>
                <a:close/>
                <a:moveTo>
                  <a:pt x="919" y="87"/>
                </a:moveTo>
                <a:cubicBezTo>
                  <a:pt x="919" y="89"/>
                  <a:pt x="921" y="91"/>
                  <a:pt x="924" y="91"/>
                </a:cubicBezTo>
                <a:cubicBezTo>
                  <a:pt x="926" y="91"/>
                  <a:pt x="929" y="89"/>
                  <a:pt x="929" y="87"/>
                </a:cubicBezTo>
                <a:cubicBezTo>
                  <a:pt x="929" y="84"/>
                  <a:pt x="926" y="82"/>
                  <a:pt x="924" y="82"/>
                </a:cubicBezTo>
                <a:cubicBezTo>
                  <a:pt x="921" y="82"/>
                  <a:pt x="919" y="84"/>
                  <a:pt x="919" y="87"/>
                </a:cubicBezTo>
                <a:close/>
                <a:moveTo>
                  <a:pt x="1013" y="96"/>
                </a:moveTo>
                <a:cubicBezTo>
                  <a:pt x="1010" y="96"/>
                  <a:pt x="1008" y="98"/>
                  <a:pt x="1008" y="100"/>
                </a:cubicBezTo>
                <a:cubicBezTo>
                  <a:pt x="1008" y="103"/>
                  <a:pt x="1010" y="105"/>
                  <a:pt x="1013" y="105"/>
                </a:cubicBezTo>
                <a:cubicBezTo>
                  <a:pt x="1015" y="105"/>
                  <a:pt x="1017" y="103"/>
                  <a:pt x="1017" y="100"/>
                </a:cubicBezTo>
                <a:cubicBezTo>
                  <a:pt x="1017" y="98"/>
                  <a:pt x="1015" y="96"/>
                  <a:pt x="1013" y="96"/>
                </a:cubicBezTo>
                <a:close/>
                <a:moveTo>
                  <a:pt x="926" y="73"/>
                </a:moveTo>
                <a:cubicBezTo>
                  <a:pt x="926" y="75"/>
                  <a:pt x="928" y="77"/>
                  <a:pt x="931" y="77"/>
                </a:cubicBezTo>
                <a:cubicBezTo>
                  <a:pt x="933" y="77"/>
                  <a:pt x="935" y="75"/>
                  <a:pt x="935" y="73"/>
                </a:cubicBezTo>
                <a:cubicBezTo>
                  <a:pt x="935" y="70"/>
                  <a:pt x="933" y="68"/>
                  <a:pt x="931" y="68"/>
                </a:cubicBezTo>
                <a:cubicBezTo>
                  <a:pt x="928" y="68"/>
                  <a:pt x="926" y="70"/>
                  <a:pt x="926" y="73"/>
                </a:cubicBezTo>
                <a:close/>
                <a:moveTo>
                  <a:pt x="1076" y="127"/>
                </a:moveTo>
                <a:cubicBezTo>
                  <a:pt x="1076" y="130"/>
                  <a:pt x="1078" y="132"/>
                  <a:pt x="1081" y="132"/>
                </a:cubicBezTo>
                <a:cubicBezTo>
                  <a:pt x="1083" y="132"/>
                  <a:pt x="1085" y="130"/>
                  <a:pt x="1085" y="127"/>
                </a:cubicBezTo>
                <a:cubicBezTo>
                  <a:pt x="1085" y="125"/>
                  <a:pt x="1083" y="123"/>
                  <a:pt x="1081" y="123"/>
                </a:cubicBezTo>
                <a:cubicBezTo>
                  <a:pt x="1078" y="123"/>
                  <a:pt x="1076" y="125"/>
                  <a:pt x="1076" y="127"/>
                </a:cubicBezTo>
                <a:close/>
                <a:moveTo>
                  <a:pt x="1131" y="127"/>
                </a:moveTo>
                <a:cubicBezTo>
                  <a:pt x="1131" y="130"/>
                  <a:pt x="1133" y="132"/>
                  <a:pt x="1135" y="132"/>
                </a:cubicBezTo>
                <a:cubicBezTo>
                  <a:pt x="1138" y="132"/>
                  <a:pt x="1140" y="130"/>
                  <a:pt x="1140" y="127"/>
                </a:cubicBezTo>
                <a:cubicBezTo>
                  <a:pt x="1140" y="125"/>
                  <a:pt x="1138" y="123"/>
                  <a:pt x="1135" y="123"/>
                </a:cubicBezTo>
                <a:cubicBezTo>
                  <a:pt x="1133" y="123"/>
                  <a:pt x="1131" y="125"/>
                  <a:pt x="1131" y="127"/>
                </a:cubicBezTo>
                <a:close/>
                <a:moveTo>
                  <a:pt x="1115" y="82"/>
                </a:moveTo>
                <a:cubicBezTo>
                  <a:pt x="1112" y="82"/>
                  <a:pt x="1110" y="84"/>
                  <a:pt x="1110" y="87"/>
                </a:cubicBezTo>
                <a:cubicBezTo>
                  <a:pt x="1110" y="89"/>
                  <a:pt x="1112" y="91"/>
                  <a:pt x="1115" y="91"/>
                </a:cubicBezTo>
                <a:cubicBezTo>
                  <a:pt x="1117" y="91"/>
                  <a:pt x="1119" y="89"/>
                  <a:pt x="1119" y="87"/>
                </a:cubicBezTo>
                <a:cubicBezTo>
                  <a:pt x="1119" y="84"/>
                  <a:pt x="1117" y="82"/>
                  <a:pt x="1115" y="82"/>
                </a:cubicBezTo>
                <a:close/>
                <a:moveTo>
                  <a:pt x="1142" y="109"/>
                </a:moveTo>
                <a:cubicBezTo>
                  <a:pt x="1139" y="109"/>
                  <a:pt x="1137" y="111"/>
                  <a:pt x="1137" y="114"/>
                </a:cubicBezTo>
                <a:cubicBezTo>
                  <a:pt x="1137" y="116"/>
                  <a:pt x="1139" y="118"/>
                  <a:pt x="1142" y="118"/>
                </a:cubicBezTo>
                <a:cubicBezTo>
                  <a:pt x="1144" y="118"/>
                  <a:pt x="1146" y="116"/>
                  <a:pt x="1146" y="114"/>
                </a:cubicBezTo>
                <a:cubicBezTo>
                  <a:pt x="1146" y="111"/>
                  <a:pt x="1144" y="109"/>
                  <a:pt x="1142" y="109"/>
                </a:cubicBezTo>
                <a:close/>
                <a:moveTo>
                  <a:pt x="1133" y="87"/>
                </a:moveTo>
                <a:cubicBezTo>
                  <a:pt x="1133" y="84"/>
                  <a:pt x="1131" y="82"/>
                  <a:pt x="1128" y="82"/>
                </a:cubicBezTo>
                <a:cubicBezTo>
                  <a:pt x="1126" y="82"/>
                  <a:pt x="1124" y="84"/>
                  <a:pt x="1124" y="87"/>
                </a:cubicBezTo>
                <a:cubicBezTo>
                  <a:pt x="1124" y="89"/>
                  <a:pt x="1126" y="91"/>
                  <a:pt x="1128" y="91"/>
                </a:cubicBezTo>
                <a:cubicBezTo>
                  <a:pt x="1131" y="91"/>
                  <a:pt x="1133" y="89"/>
                  <a:pt x="1133" y="87"/>
                </a:cubicBezTo>
                <a:close/>
                <a:moveTo>
                  <a:pt x="1117" y="100"/>
                </a:moveTo>
                <a:cubicBezTo>
                  <a:pt x="1117" y="103"/>
                  <a:pt x="1119" y="105"/>
                  <a:pt x="1121" y="105"/>
                </a:cubicBezTo>
                <a:cubicBezTo>
                  <a:pt x="1124" y="105"/>
                  <a:pt x="1126" y="103"/>
                  <a:pt x="1126" y="100"/>
                </a:cubicBezTo>
                <a:cubicBezTo>
                  <a:pt x="1126" y="98"/>
                  <a:pt x="1124" y="96"/>
                  <a:pt x="1121" y="96"/>
                </a:cubicBezTo>
                <a:cubicBezTo>
                  <a:pt x="1119" y="96"/>
                  <a:pt x="1117" y="98"/>
                  <a:pt x="1117" y="100"/>
                </a:cubicBezTo>
                <a:close/>
                <a:moveTo>
                  <a:pt x="1144" y="127"/>
                </a:moveTo>
                <a:cubicBezTo>
                  <a:pt x="1144" y="130"/>
                  <a:pt x="1146" y="132"/>
                  <a:pt x="1149" y="132"/>
                </a:cubicBezTo>
                <a:cubicBezTo>
                  <a:pt x="1151" y="132"/>
                  <a:pt x="1153" y="130"/>
                  <a:pt x="1153" y="127"/>
                </a:cubicBezTo>
                <a:cubicBezTo>
                  <a:pt x="1153" y="125"/>
                  <a:pt x="1151" y="123"/>
                  <a:pt x="1149" y="123"/>
                </a:cubicBezTo>
                <a:cubicBezTo>
                  <a:pt x="1146" y="123"/>
                  <a:pt x="1144" y="125"/>
                  <a:pt x="1144" y="127"/>
                </a:cubicBezTo>
                <a:close/>
                <a:moveTo>
                  <a:pt x="1128" y="109"/>
                </a:moveTo>
                <a:cubicBezTo>
                  <a:pt x="1126" y="109"/>
                  <a:pt x="1124" y="111"/>
                  <a:pt x="1124" y="114"/>
                </a:cubicBezTo>
                <a:cubicBezTo>
                  <a:pt x="1124" y="116"/>
                  <a:pt x="1126" y="118"/>
                  <a:pt x="1128" y="118"/>
                </a:cubicBezTo>
                <a:cubicBezTo>
                  <a:pt x="1131" y="118"/>
                  <a:pt x="1133" y="116"/>
                  <a:pt x="1133" y="114"/>
                </a:cubicBezTo>
                <a:cubicBezTo>
                  <a:pt x="1133" y="111"/>
                  <a:pt x="1131" y="109"/>
                  <a:pt x="1128" y="109"/>
                </a:cubicBezTo>
                <a:close/>
                <a:moveTo>
                  <a:pt x="1142" y="491"/>
                </a:moveTo>
                <a:cubicBezTo>
                  <a:pt x="1139" y="491"/>
                  <a:pt x="1137" y="493"/>
                  <a:pt x="1137" y="496"/>
                </a:cubicBezTo>
                <a:cubicBezTo>
                  <a:pt x="1137" y="498"/>
                  <a:pt x="1139" y="500"/>
                  <a:pt x="1142" y="500"/>
                </a:cubicBezTo>
                <a:cubicBezTo>
                  <a:pt x="1144" y="500"/>
                  <a:pt x="1146" y="498"/>
                  <a:pt x="1146" y="496"/>
                </a:cubicBezTo>
                <a:cubicBezTo>
                  <a:pt x="1146" y="493"/>
                  <a:pt x="1144" y="491"/>
                  <a:pt x="1142" y="491"/>
                </a:cubicBezTo>
                <a:close/>
                <a:moveTo>
                  <a:pt x="1146" y="141"/>
                </a:moveTo>
                <a:cubicBezTo>
                  <a:pt x="1146" y="139"/>
                  <a:pt x="1144" y="137"/>
                  <a:pt x="1142" y="137"/>
                </a:cubicBezTo>
                <a:cubicBezTo>
                  <a:pt x="1139" y="137"/>
                  <a:pt x="1137" y="139"/>
                  <a:pt x="1137" y="141"/>
                </a:cubicBezTo>
                <a:cubicBezTo>
                  <a:pt x="1137" y="144"/>
                  <a:pt x="1139" y="146"/>
                  <a:pt x="1142" y="146"/>
                </a:cubicBezTo>
                <a:cubicBezTo>
                  <a:pt x="1144" y="146"/>
                  <a:pt x="1146" y="144"/>
                  <a:pt x="1146" y="141"/>
                </a:cubicBezTo>
                <a:close/>
                <a:moveTo>
                  <a:pt x="1155" y="109"/>
                </a:moveTo>
                <a:cubicBezTo>
                  <a:pt x="1153" y="109"/>
                  <a:pt x="1151" y="111"/>
                  <a:pt x="1151" y="114"/>
                </a:cubicBezTo>
                <a:cubicBezTo>
                  <a:pt x="1151" y="116"/>
                  <a:pt x="1153" y="118"/>
                  <a:pt x="1155" y="118"/>
                </a:cubicBezTo>
                <a:cubicBezTo>
                  <a:pt x="1158" y="118"/>
                  <a:pt x="1160" y="116"/>
                  <a:pt x="1160" y="114"/>
                </a:cubicBezTo>
                <a:cubicBezTo>
                  <a:pt x="1160" y="111"/>
                  <a:pt x="1158" y="109"/>
                  <a:pt x="1155" y="109"/>
                </a:cubicBezTo>
                <a:close/>
                <a:moveTo>
                  <a:pt x="1146" y="550"/>
                </a:moveTo>
                <a:cubicBezTo>
                  <a:pt x="1146" y="548"/>
                  <a:pt x="1144" y="546"/>
                  <a:pt x="1142" y="546"/>
                </a:cubicBezTo>
                <a:cubicBezTo>
                  <a:pt x="1139" y="546"/>
                  <a:pt x="1137" y="548"/>
                  <a:pt x="1137" y="550"/>
                </a:cubicBezTo>
                <a:cubicBezTo>
                  <a:pt x="1137" y="553"/>
                  <a:pt x="1139" y="555"/>
                  <a:pt x="1142" y="555"/>
                </a:cubicBezTo>
                <a:cubicBezTo>
                  <a:pt x="1144" y="555"/>
                  <a:pt x="1146" y="553"/>
                  <a:pt x="1146" y="550"/>
                </a:cubicBezTo>
                <a:close/>
                <a:moveTo>
                  <a:pt x="1160" y="141"/>
                </a:moveTo>
                <a:cubicBezTo>
                  <a:pt x="1160" y="139"/>
                  <a:pt x="1158" y="137"/>
                  <a:pt x="1155" y="137"/>
                </a:cubicBezTo>
                <a:cubicBezTo>
                  <a:pt x="1153" y="137"/>
                  <a:pt x="1151" y="139"/>
                  <a:pt x="1151" y="141"/>
                </a:cubicBezTo>
                <a:cubicBezTo>
                  <a:pt x="1151" y="144"/>
                  <a:pt x="1153" y="146"/>
                  <a:pt x="1155" y="146"/>
                </a:cubicBezTo>
                <a:cubicBezTo>
                  <a:pt x="1158" y="146"/>
                  <a:pt x="1160" y="144"/>
                  <a:pt x="1160" y="141"/>
                </a:cubicBezTo>
                <a:close/>
                <a:moveTo>
                  <a:pt x="1149" y="159"/>
                </a:moveTo>
                <a:cubicBezTo>
                  <a:pt x="1151" y="159"/>
                  <a:pt x="1153" y="157"/>
                  <a:pt x="1153" y="155"/>
                </a:cubicBezTo>
                <a:cubicBezTo>
                  <a:pt x="1153" y="152"/>
                  <a:pt x="1151" y="150"/>
                  <a:pt x="1149" y="150"/>
                </a:cubicBezTo>
                <a:cubicBezTo>
                  <a:pt x="1146" y="150"/>
                  <a:pt x="1144" y="152"/>
                  <a:pt x="1144" y="155"/>
                </a:cubicBezTo>
                <a:cubicBezTo>
                  <a:pt x="1144" y="157"/>
                  <a:pt x="1146" y="159"/>
                  <a:pt x="1149" y="159"/>
                </a:cubicBezTo>
                <a:close/>
                <a:moveTo>
                  <a:pt x="1015" y="114"/>
                </a:moveTo>
                <a:cubicBezTo>
                  <a:pt x="1015" y="116"/>
                  <a:pt x="1017" y="118"/>
                  <a:pt x="1019" y="118"/>
                </a:cubicBezTo>
                <a:cubicBezTo>
                  <a:pt x="1022" y="118"/>
                  <a:pt x="1024" y="116"/>
                  <a:pt x="1024" y="114"/>
                </a:cubicBezTo>
                <a:cubicBezTo>
                  <a:pt x="1024" y="111"/>
                  <a:pt x="1022" y="109"/>
                  <a:pt x="1019" y="109"/>
                </a:cubicBezTo>
                <a:cubicBezTo>
                  <a:pt x="1017" y="109"/>
                  <a:pt x="1015" y="111"/>
                  <a:pt x="1015" y="114"/>
                </a:cubicBezTo>
                <a:close/>
                <a:moveTo>
                  <a:pt x="1040" y="96"/>
                </a:moveTo>
                <a:cubicBezTo>
                  <a:pt x="1037" y="96"/>
                  <a:pt x="1035" y="98"/>
                  <a:pt x="1035" y="100"/>
                </a:cubicBezTo>
                <a:cubicBezTo>
                  <a:pt x="1035" y="103"/>
                  <a:pt x="1037" y="105"/>
                  <a:pt x="1040" y="105"/>
                </a:cubicBezTo>
                <a:cubicBezTo>
                  <a:pt x="1042" y="105"/>
                  <a:pt x="1044" y="103"/>
                  <a:pt x="1044" y="100"/>
                </a:cubicBezTo>
                <a:cubicBezTo>
                  <a:pt x="1044" y="98"/>
                  <a:pt x="1042" y="96"/>
                  <a:pt x="1040" y="96"/>
                </a:cubicBezTo>
                <a:close/>
                <a:moveTo>
                  <a:pt x="1042" y="114"/>
                </a:moveTo>
                <a:cubicBezTo>
                  <a:pt x="1042" y="116"/>
                  <a:pt x="1044" y="118"/>
                  <a:pt x="1047" y="118"/>
                </a:cubicBezTo>
                <a:cubicBezTo>
                  <a:pt x="1049" y="118"/>
                  <a:pt x="1051" y="116"/>
                  <a:pt x="1051" y="114"/>
                </a:cubicBezTo>
                <a:cubicBezTo>
                  <a:pt x="1051" y="111"/>
                  <a:pt x="1049" y="109"/>
                  <a:pt x="1047" y="109"/>
                </a:cubicBezTo>
                <a:cubicBezTo>
                  <a:pt x="1044" y="109"/>
                  <a:pt x="1042" y="111"/>
                  <a:pt x="1042" y="114"/>
                </a:cubicBezTo>
                <a:close/>
                <a:moveTo>
                  <a:pt x="1053" y="96"/>
                </a:moveTo>
                <a:cubicBezTo>
                  <a:pt x="1051" y="96"/>
                  <a:pt x="1049" y="98"/>
                  <a:pt x="1049" y="100"/>
                </a:cubicBezTo>
                <a:cubicBezTo>
                  <a:pt x="1049" y="103"/>
                  <a:pt x="1051" y="105"/>
                  <a:pt x="1053" y="105"/>
                </a:cubicBezTo>
                <a:cubicBezTo>
                  <a:pt x="1056" y="105"/>
                  <a:pt x="1058" y="103"/>
                  <a:pt x="1058" y="100"/>
                </a:cubicBezTo>
                <a:cubicBezTo>
                  <a:pt x="1058" y="98"/>
                  <a:pt x="1056" y="96"/>
                  <a:pt x="1053" y="96"/>
                </a:cubicBezTo>
                <a:close/>
                <a:moveTo>
                  <a:pt x="1028" y="114"/>
                </a:moveTo>
                <a:cubicBezTo>
                  <a:pt x="1028" y="116"/>
                  <a:pt x="1030" y="118"/>
                  <a:pt x="1033" y="118"/>
                </a:cubicBezTo>
                <a:cubicBezTo>
                  <a:pt x="1035" y="118"/>
                  <a:pt x="1037" y="116"/>
                  <a:pt x="1037" y="114"/>
                </a:cubicBezTo>
                <a:cubicBezTo>
                  <a:pt x="1037" y="111"/>
                  <a:pt x="1035" y="109"/>
                  <a:pt x="1033" y="109"/>
                </a:cubicBezTo>
                <a:cubicBezTo>
                  <a:pt x="1030" y="109"/>
                  <a:pt x="1028" y="111"/>
                  <a:pt x="1028" y="114"/>
                </a:cubicBezTo>
                <a:close/>
                <a:moveTo>
                  <a:pt x="1026" y="96"/>
                </a:moveTo>
                <a:cubicBezTo>
                  <a:pt x="1024" y="96"/>
                  <a:pt x="1022" y="98"/>
                  <a:pt x="1022" y="100"/>
                </a:cubicBezTo>
                <a:cubicBezTo>
                  <a:pt x="1022" y="103"/>
                  <a:pt x="1024" y="105"/>
                  <a:pt x="1026" y="105"/>
                </a:cubicBezTo>
                <a:cubicBezTo>
                  <a:pt x="1029" y="105"/>
                  <a:pt x="1031" y="103"/>
                  <a:pt x="1031" y="100"/>
                </a:cubicBezTo>
                <a:cubicBezTo>
                  <a:pt x="1031" y="98"/>
                  <a:pt x="1029" y="96"/>
                  <a:pt x="1026" y="96"/>
                </a:cubicBezTo>
                <a:close/>
                <a:moveTo>
                  <a:pt x="1060" y="109"/>
                </a:moveTo>
                <a:cubicBezTo>
                  <a:pt x="1058" y="109"/>
                  <a:pt x="1056" y="111"/>
                  <a:pt x="1056" y="114"/>
                </a:cubicBezTo>
                <a:cubicBezTo>
                  <a:pt x="1056" y="116"/>
                  <a:pt x="1058" y="118"/>
                  <a:pt x="1060" y="118"/>
                </a:cubicBezTo>
                <a:cubicBezTo>
                  <a:pt x="1063" y="118"/>
                  <a:pt x="1065" y="116"/>
                  <a:pt x="1065" y="114"/>
                </a:cubicBezTo>
                <a:cubicBezTo>
                  <a:pt x="1065" y="111"/>
                  <a:pt x="1063" y="109"/>
                  <a:pt x="1060" y="109"/>
                </a:cubicBezTo>
                <a:close/>
                <a:moveTo>
                  <a:pt x="1103" y="100"/>
                </a:moveTo>
                <a:cubicBezTo>
                  <a:pt x="1103" y="103"/>
                  <a:pt x="1105" y="105"/>
                  <a:pt x="1108" y="105"/>
                </a:cubicBezTo>
                <a:cubicBezTo>
                  <a:pt x="1110" y="105"/>
                  <a:pt x="1112" y="103"/>
                  <a:pt x="1112" y="100"/>
                </a:cubicBezTo>
                <a:cubicBezTo>
                  <a:pt x="1112" y="98"/>
                  <a:pt x="1110" y="96"/>
                  <a:pt x="1108" y="96"/>
                </a:cubicBezTo>
                <a:cubicBezTo>
                  <a:pt x="1105" y="96"/>
                  <a:pt x="1103" y="98"/>
                  <a:pt x="1103" y="100"/>
                </a:cubicBezTo>
                <a:close/>
                <a:moveTo>
                  <a:pt x="1087" y="109"/>
                </a:moveTo>
                <a:cubicBezTo>
                  <a:pt x="1085" y="109"/>
                  <a:pt x="1083" y="111"/>
                  <a:pt x="1083" y="114"/>
                </a:cubicBezTo>
                <a:cubicBezTo>
                  <a:pt x="1083" y="116"/>
                  <a:pt x="1085" y="118"/>
                  <a:pt x="1087" y="118"/>
                </a:cubicBezTo>
                <a:cubicBezTo>
                  <a:pt x="1090" y="118"/>
                  <a:pt x="1092" y="116"/>
                  <a:pt x="1092" y="114"/>
                </a:cubicBezTo>
                <a:cubicBezTo>
                  <a:pt x="1092" y="111"/>
                  <a:pt x="1090" y="109"/>
                  <a:pt x="1087" y="109"/>
                </a:cubicBezTo>
                <a:close/>
                <a:moveTo>
                  <a:pt x="1090" y="127"/>
                </a:moveTo>
                <a:cubicBezTo>
                  <a:pt x="1090" y="130"/>
                  <a:pt x="1092" y="132"/>
                  <a:pt x="1094" y="132"/>
                </a:cubicBezTo>
                <a:cubicBezTo>
                  <a:pt x="1097" y="132"/>
                  <a:pt x="1099" y="130"/>
                  <a:pt x="1099" y="127"/>
                </a:cubicBezTo>
                <a:cubicBezTo>
                  <a:pt x="1099" y="125"/>
                  <a:pt x="1097" y="123"/>
                  <a:pt x="1094" y="123"/>
                </a:cubicBezTo>
                <a:cubicBezTo>
                  <a:pt x="1092" y="123"/>
                  <a:pt x="1090" y="125"/>
                  <a:pt x="1090" y="127"/>
                </a:cubicBezTo>
                <a:close/>
                <a:moveTo>
                  <a:pt x="1096" y="114"/>
                </a:moveTo>
                <a:cubicBezTo>
                  <a:pt x="1096" y="116"/>
                  <a:pt x="1099" y="118"/>
                  <a:pt x="1101" y="118"/>
                </a:cubicBezTo>
                <a:cubicBezTo>
                  <a:pt x="1104" y="118"/>
                  <a:pt x="1106" y="116"/>
                  <a:pt x="1106" y="114"/>
                </a:cubicBezTo>
                <a:cubicBezTo>
                  <a:pt x="1106" y="111"/>
                  <a:pt x="1104" y="109"/>
                  <a:pt x="1101" y="109"/>
                </a:cubicBezTo>
                <a:cubicBezTo>
                  <a:pt x="1099" y="109"/>
                  <a:pt x="1096" y="111"/>
                  <a:pt x="1096" y="114"/>
                </a:cubicBezTo>
                <a:close/>
                <a:moveTo>
                  <a:pt x="1140" y="564"/>
                </a:moveTo>
                <a:cubicBezTo>
                  <a:pt x="1140" y="561"/>
                  <a:pt x="1138" y="559"/>
                  <a:pt x="1135" y="559"/>
                </a:cubicBezTo>
                <a:cubicBezTo>
                  <a:pt x="1133" y="559"/>
                  <a:pt x="1131" y="561"/>
                  <a:pt x="1131" y="564"/>
                </a:cubicBezTo>
                <a:cubicBezTo>
                  <a:pt x="1131" y="566"/>
                  <a:pt x="1133" y="568"/>
                  <a:pt x="1135" y="568"/>
                </a:cubicBezTo>
                <a:cubicBezTo>
                  <a:pt x="1138" y="568"/>
                  <a:pt x="1140" y="566"/>
                  <a:pt x="1140" y="564"/>
                </a:cubicBezTo>
                <a:close/>
                <a:moveTo>
                  <a:pt x="1074" y="109"/>
                </a:moveTo>
                <a:cubicBezTo>
                  <a:pt x="1071" y="109"/>
                  <a:pt x="1069" y="111"/>
                  <a:pt x="1069" y="114"/>
                </a:cubicBezTo>
                <a:cubicBezTo>
                  <a:pt x="1069" y="116"/>
                  <a:pt x="1071" y="118"/>
                  <a:pt x="1074" y="118"/>
                </a:cubicBezTo>
                <a:cubicBezTo>
                  <a:pt x="1076" y="118"/>
                  <a:pt x="1078" y="116"/>
                  <a:pt x="1078" y="114"/>
                </a:cubicBezTo>
                <a:cubicBezTo>
                  <a:pt x="1078" y="111"/>
                  <a:pt x="1076" y="109"/>
                  <a:pt x="1074" y="109"/>
                </a:cubicBezTo>
                <a:close/>
                <a:moveTo>
                  <a:pt x="1062" y="127"/>
                </a:moveTo>
                <a:cubicBezTo>
                  <a:pt x="1062" y="130"/>
                  <a:pt x="1064" y="132"/>
                  <a:pt x="1067" y="132"/>
                </a:cubicBezTo>
                <a:cubicBezTo>
                  <a:pt x="1070" y="132"/>
                  <a:pt x="1072" y="130"/>
                  <a:pt x="1072" y="127"/>
                </a:cubicBezTo>
                <a:cubicBezTo>
                  <a:pt x="1072" y="125"/>
                  <a:pt x="1070" y="123"/>
                  <a:pt x="1067" y="123"/>
                </a:cubicBezTo>
                <a:cubicBezTo>
                  <a:pt x="1064" y="123"/>
                  <a:pt x="1062" y="125"/>
                  <a:pt x="1062" y="127"/>
                </a:cubicBezTo>
                <a:close/>
                <a:moveTo>
                  <a:pt x="1106" y="468"/>
                </a:moveTo>
                <a:cubicBezTo>
                  <a:pt x="1106" y="466"/>
                  <a:pt x="1104" y="464"/>
                  <a:pt x="1101" y="464"/>
                </a:cubicBezTo>
                <a:cubicBezTo>
                  <a:pt x="1099" y="464"/>
                  <a:pt x="1096" y="466"/>
                  <a:pt x="1096" y="468"/>
                </a:cubicBezTo>
                <a:cubicBezTo>
                  <a:pt x="1096" y="471"/>
                  <a:pt x="1099" y="473"/>
                  <a:pt x="1101" y="473"/>
                </a:cubicBezTo>
                <a:cubicBezTo>
                  <a:pt x="1104" y="473"/>
                  <a:pt x="1106" y="471"/>
                  <a:pt x="1106" y="468"/>
                </a:cubicBezTo>
                <a:close/>
                <a:moveTo>
                  <a:pt x="640" y="318"/>
                </a:moveTo>
                <a:cubicBezTo>
                  <a:pt x="640" y="321"/>
                  <a:pt x="642" y="323"/>
                  <a:pt x="645" y="323"/>
                </a:cubicBezTo>
                <a:cubicBezTo>
                  <a:pt x="647" y="323"/>
                  <a:pt x="649" y="321"/>
                  <a:pt x="649" y="318"/>
                </a:cubicBezTo>
                <a:cubicBezTo>
                  <a:pt x="649" y="316"/>
                  <a:pt x="647" y="314"/>
                  <a:pt x="645" y="314"/>
                </a:cubicBezTo>
                <a:cubicBezTo>
                  <a:pt x="642" y="314"/>
                  <a:pt x="640" y="316"/>
                  <a:pt x="640" y="318"/>
                </a:cubicBezTo>
                <a:close/>
                <a:moveTo>
                  <a:pt x="652" y="364"/>
                </a:moveTo>
                <a:cubicBezTo>
                  <a:pt x="654" y="364"/>
                  <a:pt x="656" y="362"/>
                  <a:pt x="656" y="359"/>
                </a:cubicBezTo>
                <a:cubicBezTo>
                  <a:pt x="656" y="357"/>
                  <a:pt x="654" y="355"/>
                  <a:pt x="652" y="355"/>
                </a:cubicBezTo>
                <a:cubicBezTo>
                  <a:pt x="649" y="355"/>
                  <a:pt x="647" y="357"/>
                  <a:pt x="647" y="359"/>
                </a:cubicBezTo>
                <a:cubicBezTo>
                  <a:pt x="647" y="362"/>
                  <a:pt x="649" y="364"/>
                  <a:pt x="652" y="364"/>
                </a:cubicBezTo>
                <a:close/>
                <a:moveTo>
                  <a:pt x="647" y="305"/>
                </a:moveTo>
                <a:cubicBezTo>
                  <a:pt x="647" y="307"/>
                  <a:pt x="649" y="309"/>
                  <a:pt x="652" y="309"/>
                </a:cubicBezTo>
                <a:cubicBezTo>
                  <a:pt x="654" y="309"/>
                  <a:pt x="656" y="307"/>
                  <a:pt x="656" y="305"/>
                </a:cubicBezTo>
                <a:cubicBezTo>
                  <a:pt x="656" y="302"/>
                  <a:pt x="654" y="300"/>
                  <a:pt x="652" y="300"/>
                </a:cubicBezTo>
                <a:cubicBezTo>
                  <a:pt x="649" y="300"/>
                  <a:pt x="647" y="302"/>
                  <a:pt x="647" y="305"/>
                </a:cubicBezTo>
                <a:close/>
                <a:moveTo>
                  <a:pt x="706" y="218"/>
                </a:moveTo>
                <a:cubicBezTo>
                  <a:pt x="704" y="218"/>
                  <a:pt x="702" y="220"/>
                  <a:pt x="702" y="223"/>
                </a:cubicBezTo>
                <a:cubicBezTo>
                  <a:pt x="702" y="225"/>
                  <a:pt x="704" y="227"/>
                  <a:pt x="706" y="227"/>
                </a:cubicBezTo>
                <a:cubicBezTo>
                  <a:pt x="709" y="227"/>
                  <a:pt x="711" y="225"/>
                  <a:pt x="711" y="223"/>
                </a:cubicBezTo>
                <a:cubicBezTo>
                  <a:pt x="711" y="220"/>
                  <a:pt x="709" y="218"/>
                  <a:pt x="706" y="218"/>
                </a:cubicBezTo>
                <a:close/>
                <a:moveTo>
                  <a:pt x="645" y="350"/>
                </a:moveTo>
                <a:cubicBezTo>
                  <a:pt x="647" y="350"/>
                  <a:pt x="649" y="348"/>
                  <a:pt x="649" y="346"/>
                </a:cubicBezTo>
                <a:cubicBezTo>
                  <a:pt x="649" y="343"/>
                  <a:pt x="647" y="341"/>
                  <a:pt x="645" y="341"/>
                </a:cubicBezTo>
                <a:cubicBezTo>
                  <a:pt x="642" y="341"/>
                  <a:pt x="640" y="343"/>
                  <a:pt x="640" y="346"/>
                </a:cubicBezTo>
                <a:cubicBezTo>
                  <a:pt x="640" y="348"/>
                  <a:pt x="642" y="350"/>
                  <a:pt x="645" y="350"/>
                </a:cubicBezTo>
                <a:close/>
                <a:moveTo>
                  <a:pt x="638" y="337"/>
                </a:moveTo>
                <a:cubicBezTo>
                  <a:pt x="640" y="337"/>
                  <a:pt x="643" y="335"/>
                  <a:pt x="643" y="332"/>
                </a:cubicBezTo>
                <a:cubicBezTo>
                  <a:pt x="643" y="330"/>
                  <a:pt x="640" y="328"/>
                  <a:pt x="638" y="328"/>
                </a:cubicBezTo>
                <a:cubicBezTo>
                  <a:pt x="635" y="328"/>
                  <a:pt x="633" y="330"/>
                  <a:pt x="633" y="332"/>
                </a:cubicBezTo>
                <a:cubicBezTo>
                  <a:pt x="633" y="335"/>
                  <a:pt x="635" y="337"/>
                  <a:pt x="638" y="337"/>
                </a:cubicBezTo>
                <a:close/>
                <a:moveTo>
                  <a:pt x="658" y="268"/>
                </a:moveTo>
                <a:cubicBezTo>
                  <a:pt x="661" y="268"/>
                  <a:pt x="663" y="266"/>
                  <a:pt x="663" y="264"/>
                </a:cubicBezTo>
                <a:cubicBezTo>
                  <a:pt x="663" y="261"/>
                  <a:pt x="661" y="259"/>
                  <a:pt x="658" y="259"/>
                </a:cubicBezTo>
                <a:cubicBezTo>
                  <a:pt x="656" y="259"/>
                  <a:pt x="654" y="261"/>
                  <a:pt x="654" y="264"/>
                </a:cubicBezTo>
                <a:cubicBezTo>
                  <a:pt x="654" y="266"/>
                  <a:pt x="656" y="268"/>
                  <a:pt x="658" y="268"/>
                </a:cubicBezTo>
                <a:close/>
                <a:moveTo>
                  <a:pt x="638" y="300"/>
                </a:moveTo>
                <a:cubicBezTo>
                  <a:pt x="635" y="300"/>
                  <a:pt x="633" y="302"/>
                  <a:pt x="633" y="305"/>
                </a:cubicBezTo>
                <a:cubicBezTo>
                  <a:pt x="633" y="307"/>
                  <a:pt x="635" y="309"/>
                  <a:pt x="638" y="309"/>
                </a:cubicBezTo>
                <a:cubicBezTo>
                  <a:pt x="640" y="309"/>
                  <a:pt x="643" y="307"/>
                  <a:pt x="643" y="305"/>
                </a:cubicBezTo>
                <a:cubicBezTo>
                  <a:pt x="643" y="302"/>
                  <a:pt x="640" y="300"/>
                  <a:pt x="638" y="300"/>
                </a:cubicBezTo>
                <a:close/>
                <a:moveTo>
                  <a:pt x="688" y="223"/>
                </a:moveTo>
                <a:cubicBezTo>
                  <a:pt x="688" y="225"/>
                  <a:pt x="690" y="227"/>
                  <a:pt x="692" y="227"/>
                </a:cubicBezTo>
                <a:cubicBezTo>
                  <a:pt x="695" y="227"/>
                  <a:pt x="697" y="225"/>
                  <a:pt x="697" y="223"/>
                </a:cubicBezTo>
                <a:cubicBezTo>
                  <a:pt x="697" y="220"/>
                  <a:pt x="695" y="218"/>
                  <a:pt x="692" y="218"/>
                </a:cubicBezTo>
                <a:cubicBezTo>
                  <a:pt x="690" y="218"/>
                  <a:pt x="688" y="220"/>
                  <a:pt x="688" y="223"/>
                </a:cubicBezTo>
                <a:close/>
                <a:moveTo>
                  <a:pt x="681" y="237"/>
                </a:moveTo>
                <a:cubicBezTo>
                  <a:pt x="681" y="239"/>
                  <a:pt x="683" y="241"/>
                  <a:pt x="686" y="241"/>
                </a:cubicBezTo>
                <a:cubicBezTo>
                  <a:pt x="688" y="241"/>
                  <a:pt x="690" y="239"/>
                  <a:pt x="690" y="237"/>
                </a:cubicBezTo>
                <a:cubicBezTo>
                  <a:pt x="690" y="234"/>
                  <a:pt x="688" y="232"/>
                  <a:pt x="686" y="232"/>
                </a:cubicBezTo>
                <a:cubicBezTo>
                  <a:pt x="683" y="232"/>
                  <a:pt x="681" y="234"/>
                  <a:pt x="681" y="237"/>
                </a:cubicBezTo>
                <a:close/>
                <a:moveTo>
                  <a:pt x="699" y="205"/>
                </a:moveTo>
                <a:cubicBezTo>
                  <a:pt x="697" y="205"/>
                  <a:pt x="695" y="207"/>
                  <a:pt x="695" y="209"/>
                </a:cubicBezTo>
                <a:cubicBezTo>
                  <a:pt x="695" y="212"/>
                  <a:pt x="697" y="214"/>
                  <a:pt x="699" y="214"/>
                </a:cubicBezTo>
                <a:cubicBezTo>
                  <a:pt x="702" y="214"/>
                  <a:pt x="704" y="212"/>
                  <a:pt x="704" y="209"/>
                </a:cubicBezTo>
                <a:cubicBezTo>
                  <a:pt x="704" y="207"/>
                  <a:pt x="702" y="205"/>
                  <a:pt x="699" y="205"/>
                </a:cubicBezTo>
                <a:close/>
                <a:moveTo>
                  <a:pt x="672" y="232"/>
                </a:moveTo>
                <a:cubicBezTo>
                  <a:pt x="670" y="232"/>
                  <a:pt x="667" y="234"/>
                  <a:pt x="667" y="237"/>
                </a:cubicBezTo>
                <a:cubicBezTo>
                  <a:pt x="667" y="239"/>
                  <a:pt x="670" y="241"/>
                  <a:pt x="672" y="241"/>
                </a:cubicBezTo>
                <a:cubicBezTo>
                  <a:pt x="675" y="241"/>
                  <a:pt x="677" y="239"/>
                  <a:pt x="677" y="237"/>
                </a:cubicBezTo>
                <a:cubicBezTo>
                  <a:pt x="677" y="234"/>
                  <a:pt x="675" y="232"/>
                  <a:pt x="672" y="232"/>
                </a:cubicBezTo>
                <a:close/>
                <a:moveTo>
                  <a:pt x="654" y="237"/>
                </a:moveTo>
                <a:cubicBezTo>
                  <a:pt x="654" y="239"/>
                  <a:pt x="656" y="241"/>
                  <a:pt x="658" y="241"/>
                </a:cubicBezTo>
                <a:cubicBezTo>
                  <a:pt x="661" y="241"/>
                  <a:pt x="663" y="239"/>
                  <a:pt x="663" y="237"/>
                </a:cubicBezTo>
                <a:cubicBezTo>
                  <a:pt x="663" y="234"/>
                  <a:pt x="661" y="232"/>
                  <a:pt x="658" y="232"/>
                </a:cubicBezTo>
                <a:cubicBezTo>
                  <a:pt x="656" y="232"/>
                  <a:pt x="654" y="234"/>
                  <a:pt x="654" y="237"/>
                </a:cubicBezTo>
                <a:close/>
                <a:moveTo>
                  <a:pt x="674" y="250"/>
                </a:moveTo>
                <a:cubicBezTo>
                  <a:pt x="674" y="253"/>
                  <a:pt x="676" y="255"/>
                  <a:pt x="679" y="255"/>
                </a:cubicBezTo>
                <a:cubicBezTo>
                  <a:pt x="681" y="255"/>
                  <a:pt x="683" y="253"/>
                  <a:pt x="683" y="250"/>
                </a:cubicBezTo>
                <a:cubicBezTo>
                  <a:pt x="683" y="248"/>
                  <a:pt x="681" y="246"/>
                  <a:pt x="679" y="246"/>
                </a:cubicBezTo>
                <a:cubicBezTo>
                  <a:pt x="676" y="246"/>
                  <a:pt x="674" y="248"/>
                  <a:pt x="674" y="250"/>
                </a:cubicBezTo>
                <a:close/>
                <a:moveTo>
                  <a:pt x="627" y="318"/>
                </a:moveTo>
                <a:cubicBezTo>
                  <a:pt x="627" y="321"/>
                  <a:pt x="629" y="323"/>
                  <a:pt x="631" y="323"/>
                </a:cubicBezTo>
                <a:cubicBezTo>
                  <a:pt x="634" y="323"/>
                  <a:pt x="636" y="321"/>
                  <a:pt x="636" y="318"/>
                </a:cubicBezTo>
                <a:cubicBezTo>
                  <a:pt x="636" y="316"/>
                  <a:pt x="634" y="314"/>
                  <a:pt x="631" y="314"/>
                </a:cubicBezTo>
                <a:cubicBezTo>
                  <a:pt x="629" y="314"/>
                  <a:pt x="627" y="316"/>
                  <a:pt x="627" y="318"/>
                </a:cubicBezTo>
                <a:close/>
                <a:moveTo>
                  <a:pt x="704" y="482"/>
                </a:moveTo>
                <a:cubicBezTo>
                  <a:pt x="704" y="480"/>
                  <a:pt x="702" y="478"/>
                  <a:pt x="699" y="478"/>
                </a:cubicBezTo>
                <a:cubicBezTo>
                  <a:pt x="697" y="478"/>
                  <a:pt x="695" y="480"/>
                  <a:pt x="695" y="482"/>
                </a:cubicBezTo>
                <a:cubicBezTo>
                  <a:pt x="695" y="485"/>
                  <a:pt x="697" y="487"/>
                  <a:pt x="699" y="487"/>
                </a:cubicBezTo>
                <a:cubicBezTo>
                  <a:pt x="702" y="487"/>
                  <a:pt x="704" y="485"/>
                  <a:pt x="704" y="482"/>
                </a:cubicBezTo>
                <a:close/>
                <a:moveTo>
                  <a:pt x="699" y="450"/>
                </a:moveTo>
                <a:cubicBezTo>
                  <a:pt x="697" y="450"/>
                  <a:pt x="695" y="452"/>
                  <a:pt x="695" y="455"/>
                </a:cubicBezTo>
                <a:cubicBezTo>
                  <a:pt x="695" y="457"/>
                  <a:pt x="697" y="459"/>
                  <a:pt x="699" y="459"/>
                </a:cubicBezTo>
                <a:cubicBezTo>
                  <a:pt x="702" y="459"/>
                  <a:pt x="704" y="457"/>
                  <a:pt x="704" y="455"/>
                </a:cubicBezTo>
                <a:cubicBezTo>
                  <a:pt x="704" y="452"/>
                  <a:pt x="702" y="450"/>
                  <a:pt x="699" y="450"/>
                </a:cubicBezTo>
                <a:close/>
                <a:moveTo>
                  <a:pt x="690" y="482"/>
                </a:moveTo>
                <a:cubicBezTo>
                  <a:pt x="690" y="480"/>
                  <a:pt x="688" y="478"/>
                  <a:pt x="686" y="478"/>
                </a:cubicBezTo>
                <a:cubicBezTo>
                  <a:pt x="683" y="478"/>
                  <a:pt x="681" y="480"/>
                  <a:pt x="681" y="482"/>
                </a:cubicBezTo>
                <a:cubicBezTo>
                  <a:pt x="681" y="485"/>
                  <a:pt x="683" y="487"/>
                  <a:pt x="686" y="487"/>
                </a:cubicBezTo>
                <a:cubicBezTo>
                  <a:pt x="688" y="487"/>
                  <a:pt x="690" y="485"/>
                  <a:pt x="690" y="482"/>
                </a:cubicBezTo>
                <a:close/>
                <a:moveTo>
                  <a:pt x="658" y="378"/>
                </a:moveTo>
                <a:cubicBezTo>
                  <a:pt x="661" y="378"/>
                  <a:pt x="663" y="375"/>
                  <a:pt x="663" y="373"/>
                </a:cubicBezTo>
                <a:cubicBezTo>
                  <a:pt x="663" y="370"/>
                  <a:pt x="661" y="368"/>
                  <a:pt x="658" y="368"/>
                </a:cubicBezTo>
                <a:cubicBezTo>
                  <a:pt x="656" y="368"/>
                  <a:pt x="654" y="370"/>
                  <a:pt x="654" y="373"/>
                </a:cubicBezTo>
                <a:cubicBezTo>
                  <a:pt x="654" y="375"/>
                  <a:pt x="656" y="378"/>
                  <a:pt x="658" y="378"/>
                </a:cubicBezTo>
                <a:close/>
                <a:moveTo>
                  <a:pt x="713" y="459"/>
                </a:moveTo>
                <a:cubicBezTo>
                  <a:pt x="715" y="459"/>
                  <a:pt x="717" y="457"/>
                  <a:pt x="717" y="455"/>
                </a:cubicBezTo>
                <a:cubicBezTo>
                  <a:pt x="717" y="452"/>
                  <a:pt x="715" y="450"/>
                  <a:pt x="713" y="450"/>
                </a:cubicBezTo>
                <a:cubicBezTo>
                  <a:pt x="710" y="450"/>
                  <a:pt x="708" y="452"/>
                  <a:pt x="708" y="455"/>
                </a:cubicBezTo>
                <a:cubicBezTo>
                  <a:pt x="708" y="457"/>
                  <a:pt x="710" y="459"/>
                  <a:pt x="713" y="459"/>
                </a:cubicBezTo>
                <a:close/>
                <a:moveTo>
                  <a:pt x="711" y="441"/>
                </a:moveTo>
                <a:cubicBezTo>
                  <a:pt x="711" y="439"/>
                  <a:pt x="709" y="437"/>
                  <a:pt x="706" y="437"/>
                </a:cubicBezTo>
                <a:cubicBezTo>
                  <a:pt x="704" y="437"/>
                  <a:pt x="702" y="439"/>
                  <a:pt x="702" y="441"/>
                </a:cubicBezTo>
                <a:cubicBezTo>
                  <a:pt x="702" y="444"/>
                  <a:pt x="704" y="446"/>
                  <a:pt x="706" y="446"/>
                </a:cubicBezTo>
                <a:cubicBezTo>
                  <a:pt x="709" y="446"/>
                  <a:pt x="711" y="444"/>
                  <a:pt x="711" y="441"/>
                </a:cubicBezTo>
                <a:close/>
                <a:moveTo>
                  <a:pt x="692" y="500"/>
                </a:moveTo>
                <a:cubicBezTo>
                  <a:pt x="695" y="500"/>
                  <a:pt x="697" y="498"/>
                  <a:pt x="697" y="496"/>
                </a:cubicBezTo>
                <a:cubicBezTo>
                  <a:pt x="697" y="493"/>
                  <a:pt x="695" y="491"/>
                  <a:pt x="692" y="491"/>
                </a:cubicBezTo>
                <a:cubicBezTo>
                  <a:pt x="690" y="491"/>
                  <a:pt x="688" y="493"/>
                  <a:pt x="688" y="496"/>
                </a:cubicBezTo>
                <a:cubicBezTo>
                  <a:pt x="688" y="498"/>
                  <a:pt x="690" y="500"/>
                  <a:pt x="692" y="500"/>
                </a:cubicBezTo>
                <a:close/>
                <a:moveTo>
                  <a:pt x="665" y="418"/>
                </a:moveTo>
                <a:cubicBezTo>
                  <a:pt x="668" y="418"/>
                  <a:pt x="670" y="416"/>
                  <a:pt x="670" y="414"/>
                </a:cubicBezTo>
                <a:cubicBezTo>
                  <a:pt x="670" y="411"/>
                  <a:pt x="668" y="409"/>
                  <a:pt x="665" y="409"/>
                </a:cubicBezTo>
                <a:cubicBezTo>
                  <a:pt x="663" y="409"/>
                  <a:pt x="661" y="411"/>
                  <a:pt x="661" y="414"/>
                </a:cubicBezTo>
                <a:cubicBezTo>
                  <a:pt x="661" y="416"/>
                  <a:pt x="663" y="418"/>
                  <a:pt x="665" y="418"/>
                </a:cubicBezTo>
                <a:close/>
                <a:moveTo>
                  <a:pt x="672" y="432"/>
                </a:moveTo>
                <a:cubicBezTo>
                  <a:pt x="675" y="432"/>
                  <a:pt x="677" y="430"/>
                  <a:pt x="677" y="428"/>
                </a:cubicBezTo>
                <a:cubicBezTo>
                  <a:pt x="677" y="425"/>
                  <a:pt x="675" y="423"/>
                  <a:pt x="672" y="423"/>
                </a:cubicBezTo>
                <a:cubicBezTo>
                  <a:pt x="670" y="423"/>
                  <a:pt x="667" y="425"/>
                  <a:pt x="667" y="428"/>
                </a:cubicBezTo>
                <a:cubicBezTo>
                  <a:pt x="667" y="430"/>
                  <a:pt x="670" y="432"/>
                  <a:pt x="672" y="432"/>
                </a:cubicBezTo>
                <a:close/>
                <a:moveTo>
                  <a:pt x="679" y="418"/>
                </a:moveTo>
                <a:cubicBezTo>
                  <a:pt x="681" y="418"/>
                  <a:pt x="683" y="416"/>
                  <a:pt x="683" y="414"/>
                </a:cubicBezTo>
                <a:cubicBezTo>
                  <a:pt x="683" y="411"/>
                  <a:pt x="681" y="409"/>
                  <a:pt x="679" y="409"/>
                </a:cubicBezTo>
                <a:cubicBezTo>
                  <a:pt x="676" y="409"/>
                  <a:pt x="674" y="411"/>
                  <a:pt x="674" y="414"/>
                </a:cubicBezTo>
                <a:cubicBezTo>
                  <a:pt x="674" y="416"/>
                  <a:pt x="676" y="418"/>
                  <a:pt x="679" y="418"/>
                </a:cubicBezTo>
                <a:close/>
                <a:moveTo>
                  <a:pt x="679" y="500"/>
                </a:moveTo>
                <a:cubicBezTo>
                  <a:pt x="681" y="500"/>
                  <a:pt x="683" y="498"/>
                  <a:pt x="683" y="496"/>
                </a:cubicBezTo>
                <a:cubicBezTo>
                  <a:pt x="683" y="493"/>
                  <a:pt x="681" y="491"/>
                  <a:pt x="679" y="491"/>
                </a:cubicBezTo>
                <a:cubicBezTo>
                  <a:pt x="676" y="491"/>
                  <a:pt x="674" y="493"/>
                  <a:pt x="674" y="496"/>
                </a:cubicBezTo>
                <a:cubicBezTo>
                  <a:pt x="674" y="498"/>
                  <a:pt x="676" y="500"/>
                  <a:pt x="679" y="500"/>
                </a:cubicBezTo>
                <a:close/>
                <a:moveTo>
                  <a:pt x="667" y="455"/>
                </a:moveTo>
                <a:cubicBezTo>
                  <a:pt x="667" y="457"/>
                  <a:pt x="670" y="459"/>
                  <a:pt x="672" y="459"/>
                </a:cubicBezTo>
                <a:cubicBezTo>
                  <a:pt x="675" y="459"/>
                  <a:pt x="677" y="457"/>
                  <a:pt x="677" y="455"/>
                </a:cubicBezTo>
                <a:cubicBezTo>
                  <a:pt x="677" y="452"/>
                  <a:pt x="675" y="450"/>
                  <a:pt x="672" y="450"/>
                </a:cubicBezTo>
                <a:cubicBezTo>
                  <a:pt x="670" y="450"/>
                  <a:pt x="667" y="452"/>
                  <a:pt x="667" y="455"/>
                </a:cubicBezTo>
                <a:close/>
                <a:moveTo>
                  <a:pt x="1103" y="209"/>
                </a:moveTo>
                <a:cubicBezTo>
                  <a:pt x="1103" y="212"/>
                  <a:pt x="1105" y="214"/>
                  <a:pt x="1108" y="214"/>
                </a:cubicBezTo>
                <a:cubicBezTo>
                  <a:pt x="1110" y="214"/>
                  <a:pt x="1112" y="212"/>
                  <a:pt x="1112" y="209"/>
                </a:cubicBezTo>
                <a:cubicBezTo>
                  <a:pt x="1112" y="207"/>
                  <a:pt x="1110" y="205"/>
                  <a:pt x="1108" y="205"/>
                </a:cubicBezTo>
                <a:cubicBezTo>
                  <a:pt x="1105" y="205"/>
                  <a:pt x="1103" y="207"/>
                  <a:pt x="1103" y="209"/>
                </a:cubicBezTo>
                <a:close/>
                <a:moveTo>
                  <a:pt x="692" y="473"/>
                </a:moveTo>
                <a:cubicBezTo>
                  <a:pt x="695" y="473"/>
                  <a:pt x="697" y="471"/>
                  <a:pt x="697" y="468"/>
                </a:cubicBezTo>
                <a:cubicBezTo>
                  <a:pt x="697" y="466"/>
                  <a:pt x="695" y="464"/>
                  <a:pt x="692" y="464"/>
                </a:cubicBezTo>
                <a:cubicBezTo>
                  <a:pt x="690" y="464"/>
                  <a:pt x="688" y="466"/>
                  <a:pt x="688" y="468"/>
                </a:cubicBezTo>
                <a:cubicBezTo>
                  <a:pt x="688" y="471"/>
                  <a:pt x="690" y="473"/>
                  <a:pt x="692" y="473"/>
                </a:cubicBezTo>
                <a:close/>
                <a:moveTo>
                  <a:pt x="724" y="414"/>
                </a:moveTo>
                <a:cubicBezTo>
                  <a:pt x="724" y="411"/>
                  <a:pt x="722" y="409"/>
                  <a:pt x="720" y="409"/>
                </a:cubicBezTo>
                <a:cubicBezTo>
                  <a:pt x="717" y="409"/>
                  <a:pt x="715" y="411"/>
                  <a:pt x="715" y="414"/>
                </a:cubicBezTo>
                <a:cubicBezTo>
                  <a:pt x="715" y="416"/>
                  <a:pt x="717" y="418"/>
                  <a:pt x="720" y="418"/>
                </a:cubicBezTo>
                <a:cubicBezTo>
                  <a:pt x="722" y="418"/>
                  <a:pt x="724" y="416"/>
                  <a:pt x="724" y="414"/>
                </a:cubicBezTo>
                <a:close/>
                <a:moveTo>
                  <a:pt x="751" y="332"/>
                </a:moveTo>
                <a:cubicBezTo>
                  <a:pt x="751" y="330"/>
                  <a:pt x="749" y="328"/>
                  <a:pt x="747" y="328"/>
                </a:cubicBezTo>
                <a:cubicBezTo>
                  <a:pt x="744" y="328"/>
                  <a:pt x="742" y="330"/>
                  <a:pt x="742" y="332"/>
                </a:cubicBezTo>
                <a:cubicBezTo>
                  <a:pt x="742" y="335"/>
                  <a:pt x="744" y="337"/>
                  <a:pt x="747" y="337"/>
                </a:cubicBezTo>
                <a:cubicBezTo>
                  <a:pt x="749" y="337"/>
                  <a:pt x="751" y="335"/>
                  <a:pt x="751" y="332"/>
                </a:cubicBezTo>
                <a:close/>
                <a:moveTo>
                  <a:pt x="713" y="432"/>
                </a:moveTo>
                <a:cubicBezTo>
                  <a:pt x="715" y="432"/>
                  <a:pt x="717" y="430"/>
                  <a:pt x="717" y="428"/>
                </a:cubicBezTo>
                <a:cubicBezTo>
                  <a:pt x="717" y="425"/>
                  <a:pt x="715" y="423"/>
                  <a:pt x="713" y="423"/>
                </a:cubicBezTo>
                <a:cubicBezTo>
                  <a:pt x="710" y="423"/>
                  <a:pt x="708" y="425"/>
                  <a:pt x="708" y="428"/>
                </a:cubicBezTo>
                <a:cubicBezTo>
                  <a:pt x="708" y="430"/>
                  <a:pt x="710" y="432"/>
                  <a:pt x="713" y="432"/>
                </a:cubicBezTo>
                <a:close/>
                <a:moveTo>
                  <a:pt x="711" y="414"/>
                </a:moveTo>
                <a:cubicBezTo>
                  <a:pt x="711" y="411"/>
                  <a:pt x="709" y="409"/>
                  <a:pt x="706" y="409"/>
                </a:cubicBezTo>
                <a:cubicBezTo>
                  <a:pt x="704" y="409"/>
                  <a:pt x="702" y="411"/>
                  <a:pt x="702" y="414"/>
                </a:cubicBezTo>
                <a:cubicBezTo>
                  <a:pt x="702" y="416"/>
                  <a:pt x="704" y="418"/>
                  <a:pt x="706" y="418"/>
                </a:cubicBezTo>
                <a:cubicBezTo>
                  <a:pt x="709" y="418"/>
                  <a:pt x="711" y="416"/>
                  <a:pt x="711" y="414"/>
                </a:cubicBezTo>
                <a:close/>
                <a:moveTo>
                  <a:pt x="738" y="387"/>
                </a:moveTo>
                <a:cubicBezTo>
                  <a:pt x="738" y="384"/>
                  <a:pt x="736" y="382"/>
                  <a:pt x="733" y="382"/>
                </a:cubicBezTo>
                <a:cubicBezTo>
                  <a:pt x="731" y="382"/>
                  <a:pt x="729" y="384"/>
                  <a:pt x="729" y="387"/>
                </a:cubicBezTo>
                <a:cubicBezTo>
                  <a:pt x="729" y="389"/>
                  <a:pt x="731" y="391"/>
                  <a:pt x="733" y="391"/>
                </a:cubicBezTo>
                <a:cubicBezTo>
                  <a:pt x="736" y="391"/>
                  <a:pt x="738" y="389"/>
                  <a:pt x="738" y="387"/>
                </a:cubicBezTo>
                <a:close/>
                <a:moveTo>
                  <a:pt x="745" y="373"/>
                </a:moveTo>
                <a:cubicBezTo>
                  <a:pt x="745" y="370"/>
                  <a:pt x="743" y="368"/>
                  <a:pt x="740" y="368"/>
                </a:cubicBezTo>
                <a:cubicBezTo>
                  <a:pt x="738" y="368"/>
                  <a:pt x="736" y="370"/>
                  <a:pt x="736" y="373"/>
                </a:cubicBezTo>
                <a:cubicBezTo>
                  <a:pt x="736" y="375"/>
                  <a:pt x="738" y="378"/>
                  <a:pt x="740" y="378"/>
                </a:cubicBezTo>
                <a:cubicBezTo>
                  <a:pt x="743" y="378"/>
                  <a:pt x="745" y="375"/>
                  <a:pt x="745" y="373"/>
                </a:cubicBezTo>
                <a:close/>
                <a:moveTo>
                  <a:pt x="731" y="400"/>
                </a:moveTo>
                <a:cubicBezTo>
                  <a:pt x="731" y="398"/>
                  <a:pt x="729" y="396"/>
                  <a:pt x="727" y="396"/>
                </a:cubicBezTo>
                <a:cubicBezTo>
                  <a:pt x="724" y="396"/>
                  <a:pt x="722" y="398"/>
                  <a:pt x="722" y="400"/>
                </a:cubicBezTo>
                <a:cubicBezTo>
                  <a:pt x="722" y="403"/>
                  <a:pt x="724" y="405"/>
                  <a:pt x="727" y="405"/>
                </a:cubicBezTo>
                <a:cubicBezTo>
                  <a:pt x="729" y="405"/>
                  <a:pt x="731" y="403"/>
                  <a:pt x="731" y="400"/>
                </a:cubicBezTo>
                <a:close/>
                <a:moveTo>
                  <a:pt x="690" y="455"/>
                </a:moveTo>
                <a:cubicBezTo>
                  <a:pt x="690" y="452"/>
                  <a:pt x="688" y="450"/>
                  <a:pt x="686" y="450"/>
                </a:cubicBezTo>
                <a:cubicBezTo>
                  <a:pt x="683" y="450"/>
                  <a:pt x="681" y="452"/>
                  <a:pt x="681" y="455"/>
                </a:cubicBezTo>
                <a:cubicBezTo>
                  <a:pt x="681" y="457"/>
                  <a:pt x="683" y="459"/>
                  <a:pt x="686" y="459"/>
                </a:cubicBezTo>
                <a:cubicBezTo>
                  <a:pt x="688" y="459"/>
                  <a:pt x="690" y="457"/>
                  <a:pt x="690" y="455"/>
                </a:cubicBezTo>
                <a:close/>
                <a:moveTo>
                  <a:pt x="674" y="468"/>
                </a:moveTo>
                <a:cubicBezTo>
                  <a:pt x="674" y="471"/>
                  <a:pt x="676" y="473"/>
                  <a:pt x="679" y="473"/>
                </a:cubicBezTo>
                <a:cubicBezTo>
                  <a:pt x="681" y="473"/>
                  <a:pt x="683" y="471"/>
                  <a:pt x="683" y="468"/>
                </a:cubicBezTo>
                <a:cubicBezTo>
                  <a:pt x="683" y="466"/>
                  <a:pt x="681" y="464"/>
                  <a:pt x="679" y="464"/>
                </a:cubicBezTo>
                <a:cubicBezTo>
                  <a:pt x="676" y="464"/>
                  <a:pt x="674" y="466"/>
                  <a:pt x="674" y="468"/>
                </a:cubicBezTo>
                <a:close/>
                <a:moveTo>
                  <a:pt x="704" y="428"/>
                </a:moveTo>
                <a:cubicBezTo>
                  <a:pt x="704" y="425"/>
                  <a:pt x="702" y="423"/>
                  <a:pt x="699" y="423"/>
                </a:cubicBezTo>
                <a:cubicBezTo>
                  <a:pt x="697" y="423"/>
                  <a:pt x="695" y="425"/>
                  <a:pt x="695" y="428"/>
                </a:cubicBezTo>
                <a:cubicBezTo>
                  <a:pt x="695" y="430"/>
                  <a:pt x="697" y="432"/>
                  <a:pt x="699" y="432"/>
                </a:cubicBezTo>
                <a:cubicBezTo>
                  <a:pt x="702" y="432"/>
                  <a:pt x="704" y="430"/>
                  <a:pt x="704" y="428"/>
                </a:cubicBezTo>
                <a:close/>
                <a:moveTo>
                  <a:pt x="708" y="237"/>
                </a:moveTo>
                <a:cubicBezTo>
                  <a:pt x="708" y="239"/>
                  <a:pt x="710" y="241"/>
                  <a:pt x="713" y="241"/>
                </a:cubicBezTo>
                <a:cubicBezTo>
                  <a:pt x="715" y="241"/>
                  <a:pt x="717" y="239"/>
                  <a:pt x="717" y="237"/>
                </a:cubicBezTo>
                <a:cubicBezTo>
                  <a:pt x="717" y="234"/>
                  <a:pt x="715" y="232"/>
                  <a:pt x="713" y="232"/>
                </a:cubicBezTo>
                <a:cubicBezTo>
                  <a:pt x="710" y="232"/>
                  <a:pt x="708" y="234"/>
                  <a:pt x="708" y="237"/>
                </a:cubicBezTo>
                <a:close/>
                <a:moveTo>
                  <a:pt x="720" y="473"/>
                </a:moveTo>
                <a:cubicBezTo>
                  <a:pt x="722" y="473"/>
                  <a:pt x="724" y="471"/>
                  <a:pt x="724" y="468"/>
                </a:cubicBezTo>
                <a:cubicBezTo>
                  <a:pt x="724" y="466"/>
                  <a:pt x="722" y="464"/>
                  <a:pt x="720" y="464"/>
                </a:cubicBezTo>
                <a:cubicBezTo>
                  <a:pt x="717" y="464"/>
                  <a:pt x="715" y="466"/>
                  <a:pt x="715" y="468"/>
                </a:cubicBezTo>
                <a:cubicBezTo>
                  <a:pt x="715" y="471"/>
                  <a:pt x="717" y="473"/>
                  <a:pt x="720" y="473"/>
                </a:cubicBezTo>
                <a:close/>
                <a:moveTo>
                  <a:pt x="697" y="441"/>
                </a:moveTo>
                <a:cubicBezTo>
                  <a:pt x="697" y="439"/>
                  <a:pt x="695" y="437"/>
                  <a:pt x="692" y="437"/>
                </a:cubicBezTo>
                <a:cubicBezTo>
                  <a:pt x="690" y="437"/>
                  <a:pt x="688" y="439"/>
                  <a:pt x="688" y="441"/>
                </a:cubicBezTo>
                <a:cubicBezTo>
                  <a:pt x="688" y="444"/>
                  <a:pt x="690" y="446"/>
                  <a:pt x="692" y="446"/>
                </a:cubicBezTo>
                <a:cubicBezTo>
                  <a:pt x="695" y="446"/>
                  <a:pt x="697" y="444"/>
                  <a:pt x="697" y="441"/>
                </a:cubicBezTo>
                <a:close/>
                <a:moveTo>
                  <a:pt x="674" y="441"/>
                </a:moveTo>
                <a:cubicBezTo>
                  <a:pt x="674" y="444"/>
                  <a:pt x="676" y="446"/>
                  <a:pt x="679" y="446"/>
                </a:cubicBezTo>
                <a:cubicBezTo>
                  <a:pt x="681" y="446"/>
                  <a:pt x="683" y="444"/>
                  <a:pt x="683" y="441"/>
                </a:cubicBezTo>
                <a:cubicBezTo>
                  <a:pt x="683" y="439"/>
                  <a:pt x="681" y="437"/>
                  <a:pt x="679" y="437"/>
                </a:cubicBezTo>
                <a:cubicBezTo>
                  <a:pt x="676" y="437"/>
                  <a:pt x="674" y="439"/>
                  <a:pt x="674" y="441"/>
                </a:cubicBezTo>
                <a:close/>
                <a:moveTo>
                  <a:pt x="733" y="218"/>
                </a:moveTo>
                <a:cubicBezTo>
                  <a:pt x="731" y="218"/>
                  <a:pt x="729" y="220"/>
                  <a:pt x="729" y="223"/>
                </a:cubicBezTo>
                <a:cubicBezTo>
                  <a:pt x="729" y="225"/>
                  <a:pt x="731" y="227"/>
                  <a:pt x="733" y="227"/>
                </a:cubicBezTo>
                <a:cubicBezTo>
                  <a:pt x="736" y="227"/>
                  <a:pt x="738" y="225"/>
                  <a:pt x="738" y="223"/>
                </a:cubicBezTo>
                <a:cubicBezTo>
                  <a:pt x="738" y="220"/>
                  <a:pt x="736" y="218"/>
                  <a:pt x="733" y="218"/>
                </a:cubicBezTo>
                <a:close/>
                <a:moveTo>
                  <a:pt x="736" y="237"/>
                </a:moveTo>
                <a:cubicBezTo>
                  <a:pt x="736" y="239"/>
                  <a:pt x="738" y="241"/>
                  <a:pt x="740" y="241"/>
                </a:cubicBezTo>
                <a:cubicBezTo>
                  <a:pt x="743" y="241"/>
                  <a:pt x="745" y="239"/>
                  <a:pt x="745" y="237"/>
                </a:cubicBezTo>
                <a:cubicBezTo>
                  <a:pt x="745" y="234"/>
                  <a:pt x="743" y="232"/>
                  <a:pt x="740" y="232"/>
                </a:cubicBezTo>
                <a:cubicBezTo>
                  <a:pt x="738" y="232"/>
                  <a:pt x="736" y="234"/>
                  <a:pt x="736" y="237"/>
                </a:cubicBezTo>
                <a:close/>
                <a:moveTo>
                  <a:pt x="742" y="223"/>
                </a:moveTo>
                <a:cubicBezTo>
                  <a:pt x="742" y="225"/>
                  <a:pt x="744" y="227"/>
                  <a:pt x="747" y="227"/>
                </a:cubicBezTo>
                <a:cubicBezTo>
                  <a:pt x="749" y="227"/>
                  <a:pt x="751" y="225"/>
                  <a:pt x="751" y="223"/>
                </a:cubicBezTo>
                <a:cubicBezTo>
                  <a:pt x="751" y="220"/>
                  <a:pt x="749" y="218"/>
                  <a:pt x="747" y="218"/>
                </a:cubicBezTo>
                <a:cubicBezTo>
                  <a:pt x="744" y="218"/>
                  <a:pt x="742" y="220"/>
                  <a:pt x="742" y="223"/>
                </a:cubicBezTo>
                <a:close/>
                <a:moveTo>
                  <a:pt x="727" y="205"/>
                </a:moveTo>
                <a:cubicBezTo>
                  <a:pt x="724" y="205"/>
                  <a:pt x="722" y="207"/>
                  <a:pt x="722" y="209"/>
                </a:cubicBezTo>
                <a:cubicBezTo>
                  <a:pt x="722" y="212"/>
                  <a:pt x="724" y="214"/>
                  <a:pt x="727" y="214"/>
                </a:cubicBezTo>
                <a:cubicBezTo>
                  <a:pt x="729" y="214"/>
                  <a:pt x="731" y="212"/>
                  <a:pt x="731" y="209"/>
                </a:cubicBezTo>
                <a:cubicBezTo>
                  <a:pt x="731" y="207"/>
                  <a:pt x="729" y="205"/>
                  <a:pt x="727" y="205"/>
                </a:cubicBezTo>
                <a:close/>
                <a:moveTo>
                  <a:pt x="715" y="223"/>
                </a:moveTo>
                <a:cubicBezTo>
                  <a:pt x="715" y="225"/>
                  <a:pt x="717" y="227"/>
                  <a:pt x="720" y="227"/>
                </a:cubicBezTo>
                <a:cubicBezTo>
                  <a:pt x="722" y="227"/>
                  <a:pt x="724" y="225"/>
                  <a:pt x="724" y="223"/>
                </a:cubicBezTo>
                <a:cubicBezTo>
                  <a:pt x="724" y="220"/>
                  <a:pt x="722" y="218"/>
                  <a:pt x="720" y="218"/>
                </a:cubicBezTo>
                <a:cubicBezTo>
                  <a:pt x="717" y="218"/>
                  <a:pt x="715" y="220"/>
                  <a:pt x="715" y="223"/>
                </a:cubicBezTo>
                <a:close/>
                <a:moveTo>
                  <a:pt x="758" y="318"/>
                </a:moveTo>
                <a:cubicBezTo>
                  <a:pt x="758" y="316"/>
                  <a:pt x="756" y="314"/>
                  <a:pt x="754" y="314"/>
                </a:cubicBezTo>
                <a:cubicBezTo>
                  <a:pt x="751" y="314"/>
                  <a:pt x="749" y="316"/>
                  <a:pt x="749" y="318"/>
                </a:cubicBezTo>
                <a:cubicBezTo>
                  <a:pt x="749" y="321"/>
                  <a:pt x="751" y="323"/>
                  <a:pt x="754" y="323"/>
                </a:cubicBezTo>
                <a:cubicBezTo>
                  <a:pt x="756" y="323"/>
                  <a:pt x="758" y="321"/>
                  <a:pt x="758" y="318"/>
                </a:cubicBezTo>
                <a:close/>
                <a:moveTo>
                  <a:pt x="754" y="205"/>
                </a:moveTo>
                <a:cubicBezTo>
                  <a:pt x="751" y="205"/>
                  <a:pt x="749" y="207"/>
                  <a:pt x="749" y="209"/>
                </a:cubicBezTo>
                <a:cubicBezTo>
                  <a:pt x="749" y="212"/>
                  <a:pt x="751" y="214"/>
                  <a:pt x="754" y="214"/>
                </a:cubicBezTo>
                <a:cubicBezTo>
                  <a:pt x="756" y="214"/>
                  <a:pt x="758" y="212"/>
                  <a:pt x="758" y="209"/>
                </a:cubicBezTo>
                <a:cubicBezTo>
                  <a:pt x="758" y="207"/>
                  <a:pt x="756" y="205"/>
                  <a:pt x="754" y="205"/>
                </a:cubicBezTo>
                <a:close/>
                <a:moveTo>
                  <a:pt x="756" y="223"/>
                </a:moveTo>
                <a:cubicBezTo>
                  <a:pt x="756" y="225"/>
                  <a:pt x="758" y="227"/>
                  <a:pt x="761" y="227"/>
                </a:cubicBezTo>
                <a:cubicBezTo>
                  <a:pt x="763" y="227"/>
                  <a:pt x="765" y="225"/>
                  <a:pt x="765" y="223"/>
                </a:cubicBezTo>
                <a:cubicBezTo>
                  <a:pt x="765" y="220"/>
                  <a:pt x="763" y="218"/>
                  <a:pt x="761" y="218"/>
                </a:cubicBezTo>
                <a:cubicBezTo>
                  <a:pt x="758" y="218"/>
                  <a:pt x="756" y="220"/>
                  <a:pt x="756" y="223"/>
                </a:cubicBezTo>
                <a:close/>
                <a:moveTo>
                  <a:pt x="772" y="264"/>
                </a:moveTo>
                <a:cubicBezTo>
                  <a:pt x="772" y="261"/>
                  <a:pt x="770" y="259"/>
                  <a:pt x="767" y="259"/>
                </a:cubicBezTo>
                <a:cubicBezTo>
                  <a:pt x="765" y="259"/>
                  <a:pt x="763" y="261"/>
                  <a:pt x="763" y="264"/>
                </a:cubicBezTo>
                <a:cubicBezTo>
                  <a:pt x="763" y="266"/>
                  <a:pt x="765" y="268"/>
                  <a:pt x="767" y="268"/>
                </a:cubicBezTo>
                <a:cubicBezTo>
                  <a:pt x="770" y="268"/>
                  <a:pt x="772" y="266"/>
                  <a:pt x="772" y="264"/>
                </a:cubicBezTo>
                <a:close/>
                <a:moveTo>
                  <a:pt x="765" y="305"/>
                </a:moveTo>
                <a:cubicBezTo>
                  <a:pt x="765" y="302"/>
                  <a:pt x="763" y="300"/>
                  <a:pt x="761" y="300"/>
                </a:cubicBezTo>
                <a:cubicBezTo>
                  <a:pt x="758" y="300"/>
                  <a:pt x="756" y="302"/>
                  <a:pt x="756" y="305"/>
                </a:cubicBezTo>
                <a:cubicBezTo>
                  <a:pt x="756" y="307"/>
                  <a:pt x="758" y="309"/>
                  <a:pt x="761" y="309"/>
                </a:cubicBezTo>
                <a:cubicBezTo>
                  <a:pt x="763" y="309"/>
                  <a:pt x="765" y="307"/>
                  <a:pt x="765" y="305"/>
                </a:cubicBezTo>
                <a:close/>
                <a:moveTo>
                  <a:pt x="765" y="278"/>
                </a:moveTo>
                <a:cubicBezTo>
                  <a:pt x="765" y="275"/>
                  <a:pt x="763" y="273"/>
                  <a:pt x="761" y="273"/>
                </a:cubicBezTo>
                <a:cubicBezTo>
                  <a:pt x="758" y="273"/>
                  <a:pt x="756" y="275"/>
                  <a:pt x="756" y="278"/>
                </a:cubicBezTo>
                <a:cubicBezTo>
                  <a:pt x="756" y="280"/>
                  <a:pt x="758" y="282"/>
                  <a:pt x="761" y="282"/>
                </a:cubicBezTo>
                <a:cubicBezTo>
                  <a:pt x="763" y="282"/>
                  <a:pt x="765" y="280"/>
                  <a:pt x="765" y="278"/>
                </a:cubicBezTo>
                <a:close/>
                <a:moveTo>
                  <a:pt x="772" y="209"/>
                </a:moveTo>
                <a:cubicBezTo>
                  <a:pt x="772" y="207"/>
                  <a:pt x="770" y="205"/>
                  <a:pt x="767" y="205"/>
                </a:cubicBezTo>
                <a:cubicBezTo>
                  <a:pt x="765" y="205"/>
                  <a:pt x="763" y="207"/>
                  <a:pt x="763" y="209"/>
                </a:cubicBezTo>
                <a:cubicBezTo>
                  <a:pt x="763" y="212"/>
                  <a:pt x="765" y="214"/>
                  <a:pt x="767" y="214"/>
                </a:cubicBezTo>
                <a:cubicBezTo>
                  <a:pt x="770" y="214"/>
                  <a:pt x="772" y="212"/>
                  <a:pt x="772" y="209"/>
                </a:cubicBezTo>
                <a:close/>
                <a:moveTo>
                  <a:pt x="772" y="237"/>
                </a:moveTo>
                <a:cubicBezTo>
                  <a:pt x="772" y="234"/>
                  <a:pt x="770" y="232"/>
                  <a:pt x="767" y="232"/>
                </a:cubicBezTo>
                <a:cubicBezTo>
                  <a:pt x="765" y="232"/>
                  <a:pt x="763" y="234"/>
                  <a:pt x="763" y="237"/>
                </a:cubicBezTo>
                <a:cubicBezTo>
                  <a:pt x="763" y="239"/>
                  <a:pt x="765" y="241"/>
                  <a:pt x="767" y="241"/>
                </a:cubicBezTo>
                <a:cubicBezTo>
                  <a:pt x="770" y="241"/>
                  <a:pt x="772" y="239"/>
                  <a:pt x="772" y="237"/>
                </a:cubicBezTo>
                <a:close/>
                <a:moveTo>
                  <a:pt x="654" y="400"/>
                </a:moveTo>
                <a:cubicBezTo>
                  <a:pt x="654" y="403"/>
                  <a:pt x="656" y="405"/>
                  <a:pt x="658" y="405"/>
                </a:cubicBezTo>
                <a:cubicBezTo>
                  <a:pt x="661" y="405"/>
                  <a:pt x="663" y="403"/>
                  <a:pt x="663" y="400"/>
                </a:cubicBezTo>
                <a:cubicBezTo>
                  <a:pt x="663" y="398"/>
                  <a:pt x="661" y="396"/>
                  <a:pt x="658" y="396"/>
                </a:cubicBezTo>
                <a:cubicBezTo>
                  <a:pt x="656" y="396"/>
                  <a:pt x="654" y="398"/>
                  <a:pt x="654" y="400"/>
                </a:cubicBezTo>
                <a:close/>
                <a:moveTo>
                  <a:pt x="856" y="255"/>
                </a:moveTo>
                <a:cubicBezTo>
                  <a:pt x="858" y="255"/>
                  <a:pt x="860" y="253"/>
                  <a:pt x="860" y="250"/>
                </a:cubicBezTo>
                <a:cubicBezTo>
                  <a:pt x="860" y="248"/>
                  <a:pt x="858" y="246"/>
                  <a:pt x="856" y="246"/>
                </a:cubicBezTo>
                <a:cubicBezTo>
                  <a:pt x="853" y="246"/>
                  <a:pt x="851" y="248"/>
                  <a:pt x="851" y="250"/>
                </a:cubicBezTo>
                <a:cubicBezTo>
                  <a:pt x="851" y="253"/>
                  <a:pt x="853" y="255"/>
                  <a:pt x="856" y="255"/>
                </a:cubicBezTo>
                <a:close/>
                <a:moveTo>
                  <a:pt x="867" y="237"/>
                </a:moveTo>
                <a:cubicBezTo>
                  <a:pt x="867" y="234"/>
                  <a:pt x="865" y="232"/>
                  <a:pt x="863" y="232"/>
                </a:cubicBezTo>
                <a:cubicBezTo>
                  <a:pt x="860" y="232"/>
                  <a:pt x="858" y="234"/>
                  <a:pt x="858" y="237"/>
                </a:cubicBezTo>
                <a:cubicBezTo>
                  <a:pt x="858" y="239"/>
                  <a:pt x="860" y="241"/>
                  <a:pt x="863" y="241"/>
                </a:cubicBezTo>
                <a:cubicBezTo>
                  <a:pt x="865" y="241"/>
                  <a:pt x="867" y="239"/>
                  <a:pt x="867" y="237"/>
                </a:cubicBezTo>
                <a:close/>
                <a:moveTo>
                  <a:pt x="876" y="268"/>
                </a:moveTo>
                <a:cubicBezTo>
                  <a:pt x="879" y="268"/>
                  <a:pt x="881" y="266"/>
                  <a:pt x="881" y="264"/>
                </a:cubicBezTo>
                <a:cubicBezTo>
                  <a:pt x="881" y="261"/>
                  <a:pt x="879" y="259"/>
                  <a:pt x="876" y="259"/>
                </a:cubicBezTo>
                <a:cubicBezTo>
                  <a:pt x="874" y="259"/>
                  <a:pt x="872" y="261"/>
                  <a:pt x="872" y="264"/>
                </a:cubicBezTo>
                <a:cubicBezTo>
                  <a:pt x="872" y="266"/>
                  <a:pt x="874" y="268"/>
                  <a:pt x="876" y="268"/>
                </a:cubicBezTo>
                <a:close/>
                <a:moveTo>
                  <a:pt x="1119" y="278"/>
                </a:moveTo>
                <a:cubicBezTo>
                  <a:pt x="1119" y="275"/>
                  <a:pt x="1117" y="273"/>
                  <a:pt x="1115" y="273"/>
                </a:cubicBezTo>
                <a:cubicBezTo>
                  <a:pt x="1112" y="273"/>
                  <a:pt x="1110" y="275"/>
                  <a:pt x="1110" y="278"/>
                </a:cubicBezTo>
                <a:cubicBezTo>
                  <a:pt x="1110" y="280"/>
                  <a:pt x="1112" y="282"/>
                  <a:pt x="1115" y="282"/>
                </a:cubicBezTo>
                <a:cubicBezTo>
                  <a:pt x="1117" y="282"/>
                  <a:pt x="1119" y="280"/>
                  <a:pt x="1119" y="278"/>
                </a:cubicBezTo>
                <a:close/>
                <a:moveTo>
                  <a:pt x="1115" y="227"/>
                </a:moveTo>
                <a:cubicBezTo>
                  <a:pt x="1117" y="227"/>
                  <a:pt x="1119" y="225"/>
                  <a:pt x="1119" y="223"/>
                </a:cubicBezTo>
                <a:cubicBezTo>
                  <a:pt x="1119" y="220"/>
                  <a:pt x="1117" y="218"/>
                  <a:pt x="1115" y="218"/>
                </a:cubicBezTo>
                <a:cubicBezTo>
                  <a:pt x="1112" y="218"/>
                  <a:pt x="1110" y="220"/>
                  <a:pt x="1110" y="223"/>
                </a:cubicBezTo>
                <a:cubicBezTo>
                  <a:pt x="1110" y="225"/>
                  <a:pt x="1112" y="227"/>
                  <a:pt x="1115" y="227"/>
                </a:cubicBezTo>
                <a:close/>
                <a:moveTo>
                  <a:pt x="824" y="223"/>
                </a:moveTo>
                <a:cubicBezTo>
                  <a:pt x="824" y="225"/>
                  <a:pt x="826" y="227"/>
                  <a:pt x="829" y="227"/>
                </a:cubicBezTo>
                <a:cubicBezTo>
                  <a:pt x="831" y="227"/>
                  <a:pt x="833" y="225"/>
                  <a:pt x="833" y="223"/>
                </a:cubicBezTo>
                <a:cubicBezTo>
                  <a:pt x="833" y="220"/>
                  <a:pt x="831" y="218"/>
                  <a:pt x="829" y="218"/>
                </a:cubicBezTo>
                <a:cubicBezTo>
                  <a:pt x="826" y="218"/>
                  <a:pt x="824" y="220"/>
                  <a:pt x="824" y="223"/>
                </a:cubicBezTo>
                <a:close/>
                <a:moveTo>
                  <a:pt x="869" y="255"/>
                </a:moveTo>
                <a:cubicBezTo>
                  <a:pt x="872" y="255"/>
                  <a:pt x="874" y="253"/>
                  <a:pt x="874" y="250"/>
                </a:cubicBezTo>
                <a:cubicBezTo>
                  <a:pt x="874" y="248"/>
                  <a:pt x="872" y="246"/>
                  <a:pt x="869" y="246"/>
                </a:cubicBezTo>
                <a:cubicBezTo>
                  <a:pt x="867" y="246"/>
                  <a:pt x="865" y="248"/>
                  <a:pt x="865" y="250"/>
                </a:cubicBezTo>
                <a:cubicBezTo>
                  <a:pt x="865" y="253"/>
                  <a:pt x="867" y="255"/>
                  <a:pt x="869" y="255"/>
                </a:cubicBezTo>
                <a:close/>
                <a:moveTo>
                  <a:pt x="856" y="227"/>
                </a:moveTo>
                <a:cubicBezTo>
                  <a:pt x="858" y="227"/>
                  <a:pt x="860" y="225"/>
                  <a:pt x="860" y="223"/>
                </a:cubicBezTo>
                <a:cubicBezTo>
                  <a:pt x="860" y="220"/>
                  <a:pt x="858" y="218"/>
                  <a:pt x="856" y="218"/>
                </a:cubicBezTo>
                <a:cubicBezTo>
                  <a:pt x="853" y="218"/>
                  <a:pt x="851" y="220"/>
                  <a:pt x="851" y="223"/>
                </a:cubicBezTo>
                <a:cubicBezTo>
                  <a:pt x="851" y="225"/>
                  <a:pt x="853" y="227"/>
                  <a:pt x="856" y="227"/>
                </a:cubicBezTo>
                <a:close/>
                <a:moveTo>
                  <a:pt x="849" y="205"/>
                </a:moveTo>
                <a:cubicBezTo>
                  <a:pt x="847" y="205"/>
                  <a:pt x="845" y="207"/>
                  <a:pt x="845" y="209"/>
                </a:cubicBezTo>
                <a:cubicBezTo>
                  <a:pt x="845" y="212"/>
                  <a:pt x="847" y="214"/>
                  <a:pt x="849" y="214"/>
                </a:cubicBezTo>
                <a:cubicBezTo>
                  <a:pt x="852" y="214"/>
                  <a:pt x="854" y="212"/>
                  <a:pt x="854" y="209"/>
                </a:cubicBezTo>
                <a:cubicBezTo>
                  <a:pt x="854" y="207"/>
                  <a:pt x="852" y="205"/>
                  <a:pt x="849" y="205"/>
                </a:cubicBezTo>
                <a:close/>
                <a:moveTo>
                  <a:pt x="849" y="241"/>
                </a:moveTo>
                <a:cubicBezTo>
                  <a:pt x="852" y="241"/>
                  <a:pt x="854" y="239"/>
                  <a:pt x="854" y="237"/>
                </a:cubicBezTo>
                <a:cubicBezTo>
                  <a:pt x="854" y="234"/>
                  <a:pt x="852" y="232"/>
                  <a:pt x="849" y="232"/>
                </a:cubicBezTo>
                <a:cubicBezTo>
                  <a:pt x="847" y="232"/>
                  <a:pt x="845" y="234"/>
                  <a:pt x="845" y="237"/>
                </a:cubicBezTo>
                <a:cubicBezTo>
                  <a:pt x="845" y="239"/>
                  <a:pt x="847" y="241"/>
                  <a:pt x="849" y="241"/>
                </a:cubicBezTo>
                <a:close/>
                <a:moveTo>
                  <a:pt x="840" y="209"/>
                </a:moveTo>
                <a:cubicBezTo>
                  <a:pt x="840" y="207"/>
                  <a:pt x="838" y="205"/>
                  <a:pt x="835" y="205"/>
                </a:cubicBezTo>
                <a:cubicBezTo>
                  <a:pt x="833" y="205"/>
                  <a:pt x="831" y="207"/>
                  <a:pt x="831" y="209"/>
                </a:cubicBezTo>
                <a:cubicBezTo>
                  <a:pt x="831" y="212"/>
                  <a:pt x="833" y="214"/>
                  <a:pt x="835" y="214"/>
                </a:cubicBezTo>
                <a:cubicBezTo>
                  <a:pt x="838" y="214"/>
                  <a:pt x="840" y="212"/>
                  <a:pt x="840" y="209"/>
                </a:cubicBezTo>
                <a:close/>
                <a:moveTo>
                  <a:pt x="842" y="227"/>
                </a:moveTo>
                <a:cubicBezTo>
                  <a:pt x="845" y="227"/>
                  <a:pt x="847" y="225"/>
                  <a:pt x="847" y="223"/>
                </a:cubicBezTo>
                <a:cubicBezTo>
                  <a:pt x="847" y="220"/>
                  <a:pt x="845" y="218"/>
                  <a:pt x="842" y="218"/>
                </a:cubicBezTo>
                <a:cubicBezTo>
                  <a:pt x="840" y="218"/>
                  <a:pt x="838" y="220"/>
                  <a:pt x="838" y="223"/>
                </a:cubicBezTo>
                <a:cubicBezTo>
                  <a:pt x="838" y="225"/>
                  <a:pt x="840" y="227"/>
                  <a:pt x="842" y="227"/>
                </a:cubicBezTo>
                <a:close/>
                <a:moveTo>
                  <a:pt x="842" y="191"/>
                </a:moveTo>
                <a:cubicBezTo>
                  <a:pt x="840" y="191"/>
                  <a:pt x="838" y="193"/>
                  <a:pt x="838" y="196"/>
                </a:cubicBezTo>
                <a:cubicBezTo>
                  <a:pt x="838" y="198"/>
                  <a:pt x="840" y="200"/>
                  <a:pt x="842" y="200"/>
                </a:cubicBezTo>
                <a:cubicBezTo>
                  <a:pt x="845" y="200"/>
                  <a:pt x="847" y="198"/>
                  <a:pt x="847" y="196"/>
                </a:cubicBezTo>
                <a:cubicBezTo>
                  <a:pt x="847" y="193"/>
                  <a:pt x="845" y="191"/>
                  <a:pt x="842" y="191"/>
                </a:cubicBezTo>
                <a:close/>
                <a:moveTo>
                  <a:pt x="1115" y="255"/>
                </a:moveTo>
                <a:cubicBezTo>
                  <a:pt x="1117" y="255"/>
                  <a:pt x="1119" y="253"/>
                  <a:pt x="1119" y="250"/>
                </a:cubicBezTo>
                <a:cubicBezTo>
                  <a:pt x="1119" y="248"/>
                  <a:pt x="1117" y="246"/>
                  <a:pt x="1115" y="246"/>
                </a:cubicBezTo>
                <a:cubicBezTo>
                  <a:pt x="1112" y="246"/>
                  <a:pt x="1110" y="248"/>
                  <a:pt x="1110" y="250"/>
                </a:cubicBezTo>
                <a:cubicBezTo>
                  <a:pt x="1110" y="253"/>
                  <a:pt x="1112" y="255"/>
                  <a:pt x="1115" y="255"/>
                </a:cubicBezTo>
                <a:close/>
                <a:moveTo>
                  <a:pt x="1121" y="232"/>
                </a:moveTo>
                <a:cubicBezTo>
                  <a:pt x="1119" y="232"/>
                  <a:pt x="1117" y="234"/>
                  <a:pt x="1117" y="237"/>
                </a:cubicBezTo>
                <a:cubicBezTo>
                  <a:pt x="1117" y="239"/>
                  <a:pt x="1119" y="241"/>
                  <a:pt x="1121" y="241"/>
                </a:cubicBezTo>
                <a:cubicBezTo>
                  <a:pt x="1124" y="241"/>
                  <a:pt x="1126" y="239"/>
                  <a:pt x="1126" y="237"/>
                </a:cubicBezTo>
                <a:cubicBezTo>
                  <a:pt x="1126" y="234"/>
                  <a:pt x="1124" y="232"/>
                  <a:pt x="1121" y="232"/>
                </a:cubicBezTo>
                <a:close/>
                <a:moveTo>
                  <a:pt x="1115" y="473"/>
                </a:moveTo>
                <a:cubicBezTo>
                  <a:pt x="1117" y="473"/>
                  <a:pt x="1119" y="471"/>
                  <a:pt x="1119" y="468"/>
                </a:cubicBezTo>
                <a:cubicBezTo>
                  <a:pt x="1119" y="466"/>
                  <a:pt x="1117" y="464"/>
                  <a:pt x="1115" y="464"/>
                </a:cubicBezTo>
                <a:cubicBezTo>
                  <a:pt x="1112" y="464"/>
                  <a:pt x="1110" y="466"/>
                  <a:pt x="1110" y="468"/>
                </a:cubicBezTo>
                <a:cubicBezTo>
                  <a:pt x="1110" y="471"/>
                  <a:pt x="1112" y="473"/>
                  <a:pt x="1115" y="473"/>
                </a:cubicBezTo>
                <a:close/>
                <a:moveTo>
                  <a:pt x="1121" y="487"/>
                </a:moveTo>
                <a:cubicBezTo>
                  <a:pt x="1124" y="487"/>
                  <a:pt x="1126" y="485"/>
                  <a:pt x="1126" y="482"/>
                </a:cubicBezTo>
                <a:cubicBezTo>
                  <a:pt x="1126" y="480"/>
                  <a:pt x="1124" y="478"/>
                  <a:pt x="1121" y="478"/>
                </a:cubicBezTo>
                <a:cubicBezTo>
                  <a:pt x="1119" y="478"/>
                  <a:pt x="1117" y="480"/>
                  <a:pt x="1117" y="482"/>
                </a:cubicBezTo>
                <a:cubicBezTo>
                  <a:pt x="1117" y="485"/>
                  <a:pt x="1119" y="487"/>
                  <a:pt x="1121" y="487"/>
                </a:cubicBezTo>
                <a:close/>
                <a:moveTo>
                  <a:pt x="1126" y="264"/>
                </a:moveTo>
                <a:cubicBezTo>
                  <a:pt x="1126" y="261"/>
                  <a:pt x="1124" y="259"/>
                  <a:pt x="1121" y="259"/>
                </a:cubicBezTo>
                <a:cubicBezTo>
                  <a:pt x="1119" y="259"/>
                  <a:pt x="1117" y="261"/>
                  <a:pt x="1117" y="264"/>
                </a:cubicBezTo>
                <a:cubicBezTo>
                  <a:pt x="1117" y="266"/>
                  <a:pt x="1119" y="268"/>
                  <a:pt x="1121" y="268"/>
                </a:cubicBezTo>
                <a:cubicBezTo>
                  <a:pt x="1124" y="268"/>
                  <a:pt x="1126" y="266"/>
                  <a:pt x="1126" y="264"/>
                </a:cubicBezTo>
                <a:close/>
                <a:moveTo>
                  <a:pt x="1121" y="205"/>
                </a:moveTo>
                <a:cubicBezTo>
                  <a:pt x="1119" y="205"/>
                  <a:pt x="1117" y="207"/>
                  <a:pt x="1117" y="209"/>
                </a:cubicBezTo>
                <a:cubicBezTo>
                  <a:pt x="1117" y="212"/>
                  <a:pt x="1119" y="214"/>
                  <a:pt x="1121" y="214"/>
                </a:cubicBezTo>
                <a:cubicBezTo>
                  <a:pt x="1124" y="214"/>
                  <a:pt x="1126" y="212"/>
                  <a:pt x="1126" y="209"/>
                </a:cubicBezTo>
                <a:cubicBezTo>
                  <a:pt x="1126" y="207"/>
                  <a:pt x="1124" y="205"/>
                  <a:pt x="1121" y="205"/>
                </a:cubicBezTo>
                <a:close/>
                <a:moveTo>
                  <a:pt x="1115" y="191"/>
                </a:moveTo>
                <a:cubicBezTo>
                  <a:pt x="1112" y="191"/>
                  <a:pt x="1110" y="193"/>
                  <a:pt x="1110" y="196"/>
                </a:cubicBezTo>
                <a:cubicBezTo>
                  <a:pt x="1110" y="198"/>
                  <a:pt x="1112" y="200"/>
                  <a:pt x="1115" y="200"/>
                </a:cubicBezTo>
                <a:cubicBezTo>
                  <a:pt x="1117" y="200"/>
                  <a:pt x="1119" y="198"/>
                  <a:pt x="1119" y="196"/>
                </a:cubicBezTo>
                <a:cubicBezTo>
                  <a:pt x="1119" y="193"/>
                  <a:pt x="1117" y="191"/>
                  <a:pt x="1115" y="191"/>
                </a:cubicBezTo>
                <a:close/>
                <a:moveTo>
                  <a:pt x="1108" y="459"/>
                </a:moveTo>
                <a:cubicBezTo>
                  <a:pt x="1110" y="459"/>
                  <a:pt x="1112" y="457"/>
                  <a:pt x="1112" y="455"/>
                </a:cubicBezTo>
                <a:cubicBezTo>
                  <a:pt x="1112" y="452"/>
                  <a:pt x="1110" y="450"/>
                  <a:pt x="1108" y="450"/>
                </a:cubicBezTo>
                <a:cubicBezTo>
                  <a:pt x="1105" y="450"/>
                  <a:pt x="1103" y="452"/>
                  <a:pt x="1103" y="455"/>
                </a:cubicBezTo>
                <a:cubicBezTo>
                  <a:pt x="1103" y="457"/>
                  <a:pt x="1105" y="459"/>
                  <a:pt x="1108" y="459"/>
                </a:cubicBezTo>
                <a:close/>
                <a:moveTo>
                  <a:pt x="1090" y="237"/>
                </a:moveTo>
                <a:cubicBezTo>
                  <a:pt x="1090" y="239"/>
                  <a:pt x="1092" y="241"/>
                  <a:pt x="1094" y="241"/>
                </a:cubicBezTo>
                <a:cubicBezTo>
                  <a:pt x="1097" y="241"/>
                  <a:pt x="1099" y="239"/>
                  <a:pt x="1099" y="237"/>
                </a:cubicBezTo>
                <a:cubicBezTo>
                  <a:pt x="1099" y="234"/>
                  <a:pt x="1097" y="232"/>
                  <a:pt x="1094" y="232"/>
                </a:cubicBezTo>
                <a:cubicBezTo>
                  <a:pt x="1092" y="232"/>
                  <a:pt x="1090" y="234"/>
                  <a:pt x="1090" y="237"/>
                </a:cubicBezTo>
                <a:close/>
                <a:moveTo>
                  <a:pt x="1101" y="218"/>
                </a:moveTo>
                <a:cubicBezTo>
                  <a:pt x="1099" y="218"/>
                  <a:pt x="1096" y="220"/>
                  <a:pt x="1096" y="223"/>
                </a:cubicBezTo>
                <a:cubicBezTo>
                  <a:pt x="1096" y="225"/>
                  <a:pt x="1099" y="227"/>
                  <a:pt x="1101" y="227"/>
                </a:cubicBezTo>
                <a:cubicBezTo>
                  <a:pt x="1104" y="227"/>
                  <a:pt x="1106" y="225"/>
                  <a:pt x="1106" y="223"/>
                </a:cubicBezTo>
                <a:cubicBezTo>
                  <a:pt x="1106" y="220"/>
                  <a:pt x="1104" y="218"/>
                  <a:pt x="1101" y="218"/>
                </a:cubicBezTo>
                <a:close/>
                <a:moveTo>
                  <a:pt x="720" y="437"/>
                </a:moveTo>
                <a:cubicBezTo>
                  <a:pt x="717" y="437"/>
                  <a:pt x="715" y="439"/>
                  <a:pt x="715" y="441"/>
                </a:cubicBezTo>
                <a:cubicBezTo>
                  <a:pt x="715" y="444"/>
                  <a:pt x="717" y="446"/>
                  <a:pt x="720" y="446"/>
                </a:cubicBezTo>
                <a:cubicBezTo>
                  <a:pt x="722" y="446"/>
                  <a:pt x="724" y="444"/>
                  <a:pt x="724" y="441"/>
                </a:cubicBezTo>
                <a:cubicBezTo>
                  <a:pt x="724" y="439"/>
                  <a:pt x="722" y="437"/>
                  <a:pt x="720" y="437"/>
                </a:cubicBezTo>
                <a:close/>
                <a:moveTo>
                  <a:pt x="1094" y="296"/>
                </a:moveTo>
                <a:cubicBezTo>
                  <a:pt x="1097" y="296"/>
                  <a:pt x="1099" y="294"/>
                  <a:pt x="1099" y="291"/>
                </a:cubicBezTo>
                <a:cubicBezTo>
                  <a:pt x="1099" y="289"/>
                  <a:pt x="1097" y="287"/>
                  <a:pt x="1094" y="287"/>
                </a:cubicBezTo>
                <a:cubicBezTo>
                  <a:pt x="1092" y="287"/>
                  <a:pt x="1090" y="289"/>
                  <a:pt x="1090" y="291"/>
                </a:cubicBezTo>
                <a:cubicBezTo>
                  <a:pt x="1090" y="294"/>
                  <a:pt x="1092" y="296"/>
                  <a:pt x="1094" y="296"/>
                </a:cubicBezTo>
                <a:close/>
                <a:moveTo>
                  <a:pt x="1106" y="278"/>
                </a:moveTo>
                <a:cubicBezTo>
                  <a:pt x="1106" y="275"/>
                  <a:pt x="1104" y="273"/>
                  <a:pt x="1101" y="273"/>
                </a:cubicBezTo>
                <a:cubicBezTo>
                  <a:pt x="1099" y="273"/>
                  <a:pt x="1096" y="275"/>
                  <a:pt x="1096" y="278"/>
                </a:cubicBezTo>
                <a:cubicBezTo>
                  <a:pt x="1096" y="280"/>
                  <a:pt x="1099" y="282"/>
                  <a:pt x="1101" y="282"/>
                </a:cubicBezTo>
                <a:cubicBezTo>
                  <a:pt x="1104" y="282"/>
                  <a:pt x="1106" y="280"/>
                  <a:pt x="1106" y="278"/>
                </a:cubicBezTo>
                <a:close/>
                <a:moveTo>
                  <a:pt x="1108" y="287"/>
                </a:moveTo>
                <a:cubicBezTo>
                  <a:pt x="1105" y="287"/>
                  <a:pt x="1103" y="289"/>
                  <a:pt x="1103" y="291"/>
                </a:cubicBezTo>
                <a:cubicBezTo>
                  <a:pt x="1103" y="294"/>
                  <a:pt x="1105" y="296"/>
                  <a:pt x="1108" y="296"/>
                </a:cubicBezTo>
                <a:cubicBezTo>
                  <a:pt x="1110" y="296"/>
                  <a:pt x="1112" y="294"/>
                  <a:pt x="1112" y="291"/>
                </a:cubicBezTo>
                <a:cubicBezTo>
                  <a:pt x="1112" y="289"/>
                  <a:pt x="1110" y="287"/>
                  <a:pt x="1108" y="287"/>
                </a:cubicBezTo>
                <a:close/>
                <a:moveTo>
                  <a:pt x="1103" y="264"/>
                </a:moveTo>
                <a:cubicBezTo>
                  <a:pt x="1103" y="266"/>
                  <a:pt x="1105" y="268"/>
                  <a:pt x="1108" y="268"/>
                </a:cubicBezTo>
                <a:cubicBezTo>
                  <a:pt x="1110" y="268"/>
                  <a:pt x="1112" y="266"/>
                  <a:pt x="1112" y="264"/>
                </a:cubicBezTo>
                <a:cubicBezTo>
                  <a:pt x="1112" y="261"/>
                  <a:pt x="1110" y="259"/>
                  <a:pt x="1108" y="259"/>
                </a:cubicBezTo>
                <a:cubicBezTo>
                  <a:pt x="1105" y="259"/>
                  <a:pt x="1103" y="261"/>
                  <a:pt x="1103" y="264"/>
                </a:cubicBezTo>
                <a:close/>
                <a:moveTo>
                  <a:pt x="779" y="250"/>
                </a:moveTo>
                <a:cubicBezTo>
                  <a:pt x="779" y="248"/>
                  <a:pt x="777" y="246"/>
                  <a:pt x="774" y="246"/>
                </a:cubicBezTo>
                <a:cubicBezTo>
                  <a:pt x="772" y="246"/>
                  <a:pt x="770" y="248"/>
                  <a:pt x="770" y="250"/>
                </a:cubicBezTo>
                <a:cubicBezTo>
                  <a:pt x="770" y="253"/>
                  <a:pt x="772" y="255"/>
                  <a:pt x="774" y="255"/>
                </a:cubicBezTo>
                <a:cubicBezTo>
                  <a:pt x="777" y="255"/>
                  <a:pt x="779" y="253"/>
                  <a:pt x="779" y="250"/>
                </a:cubicBezTo>
                <a:close/>
                <a:moveTo>
                  <a:pt x="779" y="278"/>
                </a:moveTo>
                <a:cubicBezTo>
                  <a:pt x="779" y="275"/>
                  <a:pt x="777" y="273"/>
                  <a:pt x="774" y="273"/>
                </a:cubicBezTo>
                <a:cubicBezTo>
                  <a:pt x="772" y="273"/>
                  <a:pt x="770" y="275"/>
                  <a:pt x="770" y="278"/>
                </a:cubicBezTo>
                <a:cubicBezTo>
                  <a:pt x="770" y="280"/>
                  <a:pt x="772" y="282"/>
                  <a:pt x="774" y="282"/>
                </a:cubicBezTo>
                <a:cubicBezTo>
                  <a:pt x="777" y="282"/>
                  <a:pt x="779" y="280"/>
                  <a:pt x="779" y="278"/>
                </a:cubicBezTo>
                <a:close/>
                <a:moveTo>
                  <a:pt x="772" y="318"/>
                </a:moveTo>
                <a:cubicBezTo>
                  <a:pt x="772" y="316"/>
                  <a:pt x="770" y="314"/>
                  <a:pt x="767" y="314"/>
                </a:cubicBezTo>
                <a:cubicBezTo>
                  <a:pt x="765" y="314"/>
                  <a:pt x="763" y="316"/>
                  <a:pt x="763" y="318"/>
                </a:cubicBezTo>
                <a:cubicBezTo>
                  <a:pt x="763" y="321"/>
                  <a:pt x="765" y="323"/>
                  <a:pt x="767" y="323"/>
                </a:cubicBezTo>
                <a:cubicBezTo>
                  <a:pt x="770" y="323"/>
                  <a:pt x="772" y="321"/>
                  <a:pt x="772" y="318"/>
                </a:cubicBezTo>
                <a:close/>
                <a:moveTo>
                  <a:pt x="792" y="196"/>
                </a:moveTo>
                <a:cubicBezTo>
                  <a:pt x="792" y="193"/>
                  <a:pt x="790" y="191"/>
                  <a:pt x="788" y="191"/>
                </a:cubicBezTo>
                <a:cubicBezTo>
                  <a:pt x="785" y="191"/>
                  <a:pt x="783" y="193"/>
                  <a:pt x="783" y="196"/>
                </a:cubicBezTo>
                <a:cubicBezTo>
                  <a:pt x="783" y="198"/>
                  <a:pt x="785" y="200"/>
                  <a:pt x="788" y="200"/>
                </a:cubicBezTo>
                <a:cubicBezTo>
                  <a:pt x="790" y="200"/>
                  <a:pt x="792" y="198"/>
                  <a:pt x="792" y="196"/>
                </a:cubicBezTo>
                <a:close/>
                <a:moveTo>
                  <a:pt x="786" y="209"/>
                </a:moveTo>
                <a:cubicBezTo>
                  <a:pt x="786" y="207"/>
                  <a:pt x="784" y="205"/>
                  <a:pt x="781" y="205"/>
                </a:cubicBezTo>
                <a:cubicBezTo>
                  <a:pt x="778" y="205"/>
                  <a:pt x="776" y="207"/>
                  <a:pt x="776" y="209"/>
                </a:cubicBezTo>
                <a:cubicBezTo>
                  <a:pt x="776" y="212"/>
                  <a:pt x="778" y="214"/>
                  <a:pt x="781" y="214"/>
                </a:cubicBezTo>
                <a:cubicBezTo>
                  <a:pt x="784" y="214"/>
                  <a:pt x="786" y="212"/>
                  <a:pt x="786" y="209"/>
                </a:cubicBezTo>
                <a:close/>
                <a:moveTo>
                  <a:pt x="829" y="200"/>
                </a:moveTo>
                <a:cubicBezTo>
                  <a:pt x="831" y="200"/>
                  <a:pt x="833" y="198"/>
                  <a:pt x="833" y="196"/>
                </a:cubicBezTo>
                <a:cubicBezTo>
                  <a:pt x="833" y="193"/>
                  <a:pt x="831" y="191"/>
                  <a:pt x="829" y="191"/>
                </a:cubicBezTo>
                <a:cubicBezTo>
                  <a:pt x="826" y="191"/>
                  <a:pt x="824" y="193"/>
                  <a:pt x="824" y="196"/>
                </a:cubicBezTo>
                <a:cubicBezTo>
                  <a:pt x="824" y="198"/>
                  <a:pt x="826" y="200"/>
                  <a:pt x="829" y="200"/>
                </a:cubicBezTo>
                <a:close/>
                <a:moveTo>
                  <a:pt x="772" y="291"/>
                </a:moveTo>
                <a:cubicBezTo>
                  <a:pt x="772" y="289"/>
                  <a:pt x="770" y="287"/>
                  <a:pt x="767" y="287"/>
                </a:cubicBezTo>
                <a:cubicBezTo>
                  <a:pt x="765" y="287"/>
                  <a:pt x="763" y="289"/>
                  <a:pt x="763" y="291"/>
                </a:cubicBezTo>
                <a:cubicBezTo>
                  <a:pt x="763" y="294"/>
                  <a:pt x="765" y="296"/>
                  <a:pt x="767" y="296"/>
                </a:cubicBezTo>
                <a:cubicBezTo>
                  <a:pt x="770" y="296"/>
                  <a:pt x="772" y="294"/>
                  <a:pt x="772" y="291"/>
                </a:cubicBezTo>
                <a:close/>
                <a:moveTo>
                  <a:pt x="765" y="332"/>
                </a:moveTo>
                <a:cubicBezTo>
                  <a:pt x="765" y="330"/>
                  <a:pt x="763" y="328"/>
                  <a:pt x="761" y="328"/>
                </a:cubicBezTo>
                <a:cubicBezTo>
                  <a:pt x="758" y="328"/>
                  <a:pt x="756" y="330"/>
                  <a:pt x="756" y="332"/>
                </a:cubicBezTo>
                <a:cubicBezTo>
                  <a:pt x="756" y="335"/>
                  <a:pt x="758" y="337"/>
                  <a:pt x="761" y="337"/>
                </a:cubicBezTo>
                <a:cubicBezTo>
                  <a:pt x="763" y="337"/>
                  <a:pt x="765" y="335"/>
                  <a:pt x="765" y="332"/>
                </a:cubicBezTo>
                <a:close/>
                <a:moveTo>
                  <a:pt x="731" y="428"/>
                </a:moveTo>
                <a:cubicBezTo>
                  <a:pt x="731" y="425"/>
                  <a:pt x="729" y="423"/>
                  <a:pt x="727" y="423"/>
                </a:cubicBezTo>
                <a:cubicBezTo>
                  <a:pt x="724" y="423"/>
                  <a:pt x="722" y="425"/>
                  <a:pt x="722" y="428"/>
                </a:cubicBezTo>
                <a:cubicBezTo>
                  <a:pt x="722" y="430"/>
                  <a:pt x="724" y="432"/>
                  <a:pt x="727" y="432"/>
                </a:cubicBezTo>
                <a:cubicBezTo>
                  <a:pt x="729" y="432"/>
                  <a:pt x="731" y="430"/>
                  <a:pt x="731" y="428"/>
                </a:cubicBezTo>
                <a:close/>
                <a:moveTo>
                  <a:pt x="745" y="400"/>
                </a:moveTo>
                <a:cubicBezTo>
                  <a:pt x="745" y="398"/>
                  <a:pt x="743" y="396"/>
                  <a:pt x="740" y="396"/>
                </a:cubicBezTo>
                <a:cubicBezTo>
                  <a:pt x="738" y="396"/>
                  <a:pt x="736" y="398"/>
                  <a:pt x="736" y="400"/>
                </a:cubicBezTo>
                <a:cubicBezTo>
                  <a:pt x="736" y="403"/>
                  <a:pt x="738" y="405"/>
                  <a:pt x="740" y="405"/>
                </a:cubicBezTo>
                <a:cubicBezTo>
                  <a:pt x="743" y="405"/>
                  <a:pt x="745" y="403"/>
                  <a:pt x="745" y="400"/>
                </a:cubicBezTo>
                <a:close/>
                <a:moveTo>
                  <a:pt x="738" y="414"/>
                </a:moveTo>
                <a:cubicBezTo>
                  <a:pt x="738" y="411"/>
                  <a:pt x="736" y="409"/>
                  <a:pt x="733" y="409"/>
                </a:cubicBezTo>
                <a:cubicBezTo>
                  <a:pt x="731" y="409"/>
                  <a:pt x="729" y="411"/>
                  <a:pt x="729" y="414"/>
                </a:cubicBezTo>
                <a:cubicBezTo>
                  <a:pt x="729" y="416"/>
                  <a:pt x="731" y="418"/>
                  <a:pt x="733" y="418"/>
                </a:cubicBezTo>
                <a:cubicBezTo>
                  <a:pt x="736" y="418"/>
                  <a:pt x="738" y="416"/>
                  <a:pt x="738" y="414"/>
                </a:cubicBezTo>
                <a:close/>
                <a:moveTo>
                  <a:pt x="665" y="164"/>
                </a:moveTo>
                <a:cubicBezTo>
                  <a:pt x="663" y="164"/>
                  <a:pt x="661" y="166"/>
                  <a:pt x="661" y="168"/>
                </a:cubicBezTo>
                <a:cubicBezTo>
                  <a:pt x="661" y="171"/>
                  <a:pt x="663" y="173"/>
                  <a:pt x="665" y="173"/>
                </a:cubicBezTo>
                <a:cubicBezTo>
                  <a:pt x="668" y="173"/>
                  <a:pt x="670" y="171"/>
                  <a:pt x="670" y="168"/>
                </a:cubicBezTo>
                <a:cubicBezTo>
                  <a:pt x="670" y="166"/>
                  <a:pt x="668" y="164"/>
                  <a:pt x="665" y="164"/>
                </a:cubicBezTo>
                <a:close/>
                <a:moveTo>
                  <a:pt x="758" y="346"/>
                </a:moveTo>
                <a:cubicBezTo>
                  <a:pt x="758" y="343"/>
                  <a:pt x="756" y="341"/>
                  <a:pt x="754" y="341"/>
                </a:cubicBezTo>
                <a:cubicBezTo>
                  <a:pt x="751" y="341"/>
                  <a:pt x="749" y="343"/>
                  <a:pt x="749" y="346"/>
                </a:cubicBezTo>
                <a:cubicBezTo>
                  <a:pt x="749" y="348"/>
                  <a:pt x="751" y="350"/>
                  <a:pt x="754" y="350"/>
                </a:cubicBezTo>
                <a:cubicBezTo>
                  <a:pt x="756" y="350"/>
                  <a:pt x="758" y="348"/>
                  <a:pt x="758" y="346"/>
                </a:cubicBezTo>
                <a:close/>
                <a:moveTo>
                  <a:pt x="774" y="218"/>
                </a:moveTo>
                <a:cubicBezTo>
                  <a:pt x="772" y="218"/>
                  <a:pt x="770" y="220"/>
                  <a:pt x="770" y="223"/>
                </a:cubicBezTo>
                <a:cubicBezTo>
                  <a:pt x="770" y="225"/>
                  <a:pt x="772" y="227"/>
                  <a:pt x="774" y="227"/>
                </a:cubicBezTo>
                <a:cubicBezTo>
                  <a:pt x="777" y="227"/>
                  <a:pt x="779" y="225"/>
                  <a:pt x="779" y="223"/>
                </a:cubicBezTo>
                <a:cubicBezTo>
                  <a:pt x="779" y="220"/>
                  <a:pt x="777" y="218"/>
                  <a:pt x="774" y="218"/>
                </a:cubicBezTo>
                <a:close/>
                <a:moveTo>
                  <a:pt x="790" y="237"/>
                </a:moveTo>
                <a:cubicBezTo>
                  <a:pt x="790" y="239"/>
                  <a:pt x="792" y="241"/>
                  <a:pt x="795" y="241"/>
                </a:cubicBezTo>
                <a:cubicBezTo>
                  <a:pt x="797" y="241"/>
                  <a:pt x="799" y="239"/>
                  <a:pt x="799" y="237"/>
                </a:cubicBezTo>
                <a:cubicBezTo>
                  <a:pt x="799" y="234"/>
                  <a:pt x="797" y="232"/>
                  <a:pt x="795" y="232"/>
                </a:cubicBezTo>
                <a:cubicBezTo>
                  <a:pt x="792" y="232"/>
                  <a:pt x="790" y="234"/>
                  <a:pt x="790" y="237"/>
                </a:cubicBezTo>
                <a:close/>
                <a:moveTo>
                  <a:pt x="813" y="237"/>
                </a:moveTo>
                <a:cubicBezTo>
                  <a:pt x="813" y="234"/>
                  <a:pt x="811" y="232"/>
                  <a:pt x="808" y="232"/>
                </a:cubicBezTo>
                <a:cubicBezTo>
                  <a:pt x="806" y="232"/>
                  <a:pt x="804" y="234"/>
                  <a:pt x="804" y="237"/>
                </a:cubicBezTo>
                <a:cubicBezTo>
                  <a:pt x="804" y="239"/>
                  <a:pt x="806" y="241"/>
                  <a:pt x="808" y="241"/>
                </a:cubicBezTo>
                <a:cubicBezTo>
                  <a:pt x="811" y="241"/>
                  <a:pt x="813" y="239"/>
                  <a:pt x="813" y="237"/>
                </a:cubicBezTo>
                <a:close/>
                <a:moveTo>
                  <a:pt x="801" y="255"/>
                </a:moveTo>
                <a:cubicBezTo>
                  <a:pt x="804" y="255"/>
                  <a:pt x="806" y="253"/>
                  <a:pt x="806" y="250"/>
                </a:cubicBezTo>
                <a:cubicBezTo>
                  <a:pt x="806" y="248"/>
                  <a:pt x="804" y="246"/>
                  <a:pt x="801" y="246"/>
                </a:cubicBezTo>
                <a:cubicBezTo>
                  <a:pt x="799" y="246"/>
                  <a:pt x="797" y="248"/>
                  <a:pt x="797" y="250"/>
                </a:cubicBezTo>
                <a:cubicBezTo>
                  <a:pt x="797" y="253"/>
                  <a:pt x="799" y="255"/>
                  <a:pt x="801" y="255"/>
                </a:cubicBezTo>
                <a:close/>
                <a:moveTo>
                  <a:pt x="813" y="209"/>
                </a:moveTo>
                <a:cubicBezTo>
                  <a:pt x="813" y="207"/>
                  <a:pt x="811" y="205"/>
                  <a:pt x="808" y="205"/>
                </a:cubicBezTo>
                <a:cubicBezTo>
                  <a:pt x="806" y="205"/>
                  <a:pt x="804" y="207"/>
                  <a:pt x="804" y="209"/>
                </a:cubicBezTo>
                <a:cubicBezTo>
                  <a:pt x="804" y="212"/>
                  <a:pt x="806" y="214"/>
                  <a:pt x="808" y="214"/>
                </a:cubicBezTo>
                <a:cubicBezTo>
                  <a:pt x="811" y="214"/>
                  <a:pt x="813" y="212"/>
                  <a:pt x="813" y="209"/>
                </a:cubicBezTo>
                <a:close/>
                <a:moveTo>
                  <a:pt x="826" y="182"/>
                </a:moveTo>
                <a:cubicBezTo>
                  <a:pt x="826" y="179"/>
                  <a:pt x="824" y="177"/>
                  <a:pt x="822" y="177"/>
                </a:cubicBezTo>
                <a:cubicBezTo>
                  <a:pt x="819" y="177"/>
                  <a:pt x="817" y="179"/>
                  <a:pt x="817" y="182"/>
                </a:cubicBezTo>
                <a:cubicBezTo>
                  <a:pt x="817" y="185"/>
                  <a:pt x="819" y="187"/>
                  <a:pt x="822" y="187"/>
                </a:cubicBezTo>
                <a:cubicBezTo>
                  <a:pt x="824" y="187"/>
                  <a:pt x="826" y="185"/>
                  <a:pt x="826" y="182"/>
                </a:cubicBezTo>
                <a:close/>
                <a:moveTo>
                  <a:pt x="820" y="196"/>
                </a:moveTo>
                <a:cubicBezTo>
                  <a:pt x="820" y="193"/>
                  <a:pt x="818" y="191"/>
                  <a:pt x="815" y="191"/>
                </a:cubicBezTo>
                <a:cubicBezTo>
                  <a:pt x="813" y="191"/>
                  <a:pt x="810" y="193"/>
                  <a:pt x="810" y="196"/>
                </a:cubicBezTo>
                <a:cubicBezTo>
                  <a:pt x="810" y="198"/>
                  <a:pt x="813" y="200"/>
                  <a:pt x="815" y="200"/>
                </a:cubicBezTo>
                <a:cubicBezTo>
                  <a:pt x="818" y="200"/>
                  <a:pt x="820" y="198"/>
                  <a:pt x="820" y="196"/>
                </a:cubicBezTo>
                <a:close/>
                <a:moveTo>
                  <a:pt x="795" y="214"/>
                </a:moveTo>
                <a:cubicBezTo>
                  <a:pt x="797" y="214"/>
                  <a:pt x="799" y="212"/>
                  <a:pt x="799" y="209"/>
                </a:cubicBezTo>
                <a:cubicBezTo>
                  <a:pt x="799" y="207"/>
                  <a:pt x="797" y="205"/>
                  <a:pt x="795" y="205"/>
                </a:cubicBezTo>
                <a:cubicBezTo>
                  <a:pt x="792" y="205"/>
                  <a:pt x="790" y="207"/>
                  <a:pt x="790" y="209"/>
                </a:cubicBezTo>
                <a:cubicBezTo>
                  <a:pt x="790" y="212"/>
                  <a:pt x="792" y="214"/>
                  <a:pt x="795" y="214"/>
                </a:cubicBezTo>
                <a:close/>
                <a:moveTo>
                  <a:pt x="806" y="196"/>
                </a:moveTo>
                <a:cubicBezTo>
                  <a:pt x="806" y="193"/>
                  <a:pt x="804" y="191"/>
                  <a:pt x="801" y="191"/>
                </a:cubicBezTo>
                <a:cubicBezTo>
                  <a:pt x="799" y="191"/>
                  <a:pt x="797" y="193"/>
                  <a:pt x="797" y="196"/>
                </a:cubicBezTo>
                <a:cubicBezTo>
                  <a:pt x="797" y="198"/>
                  <a:pt x="799" y="200"/>
                  <a:pt x="801" y="200"/>
                </a:cubicBezTo>
                <a:cubicBezTo>
                  <a:pt x="804" y="200"/>
                  <a:pt x="806" y="198"/>
                  <a:pt x="806" y="196"/>
                </a:cubicBezTo>
                <a:close/>
                <a:moveTo>
                  <a:pt x="797" y="223"/>
                </a:moveTo>
                <a:cubicBezTo>
                  <a:pt x="797" y="225"/>
                  <a:pt x="799" y="227"/>
                  <a:pt x="801" y="227"/>
                </a:cubicBezTo>
                <a:cubicBezTo>
                  <a:pt x="804" y="227"/>
                  <a:pt x="806" y="225"/>
                  <a:pt x="806" y="223"/>
                </a:cubicBezTo>
                <a:cubicBezTo>
                  <a:pt x="806" y="220"/>
                  <a:pt x="804" y="218"/>
                  <a:pt x="801" y="218"/>
                </a:cubicBezTo>
                <a:cubicBezTo>
                  <a:pt x="799" y="218"/>
                  <a:pt x="797" y="220"/>
                  <a:pt x="797" y="223"/>
                </a:cubicBezTo>
                <a:close/>
                <a:moveTo>
                  <a:pt x="815" y="173"/>
                </a:moveTo>
                <a:cubicBezTo>
                  <a:pt x="818" y="173"/>
                  <a:pt x="820" y="171"/>
                  <a:pt x="820" y="168"/>
                </a:cubicBezTo>
                <a:cubicBezTo>
                  <a:pt x="820" y="166"/>
                  <a:pt x="818" y="164"/>
                  <a:pt x="815" y="164"/>
                </a:cubicBezTo>
                <a:cubicBezTo>
                  <a:pt x="813" y="164"/>
                  <a:pt x="810" y="166"/>
                  <a:pt x="810" y="168"/>
                </a:cubicBezTo>
                <a:cubicBezTo>
                  <a:pt x="810" y="171"/>
                  <a:pt x="813" y="173"/>
                  <a:pt x="815" y="173"/>
                </a:cubicBezTo>
                <a:close/>
                <a:moveTo>
                  <a:pt x="801" y="164"/>
                </a:moveTo>
                <a:cubicBezTo>
                  <a:pt x="799" y="164"/>
                  <a:pt x="797" y="166"/>
                  <a:pt x="797" y="168"/>
                </a:cubicBezTo>
                <a:cubicBezTo>
                  <a:pt x="797" y="171"/>
                  <a:pt x="799" y="173"/>
                  <a:pt x="801" y="173"/>
                </a:cubicBezTo>
                <a:cubicBezTo>
                  <a:pt x="804" y="173"/>
                  <a:pt x="806" y="171"/>
                  <a:pt x="806" y="168"/>
                </a:cubicBezTo>
                <a:cubicBezTo>
                  <a:pt x="806" y="166"/>
                  <a:pt x="804" y="164"/>
                  <a:pt x="801" y="164"/>
                </a:cubicBezTo>
                <a:close/>
                <a:moveTo>
                  <a:pt x="790" y="182"/>
                </a:moveTo>
                <a:cubicBezTo>
                  <a:pt x="790" y="185"/>
                  <a:pt x="792" y="187"/>
                  <a:pt x="795" y="187"/>
                </a:cubicBezTo>
                <a:cubicBezTo>
                  <a:pt x="797" y="187"/>
                  <a:pt x="799" y="185"/>
                  <a:pt x="799" y="182"/>
                </a:cubicBezTo>
                <a:cubicBezTo>
                  <a:pt x="799" y="179"/>
                  <a:pt x="797" y="177"/>
                  <a:pt x="795" y="177"/>
                </a:cubicBezTo>
                <a:cubicBezTo>
                  <a:pt x="792" y="177"/>
                  <a:pt x="790" y="179"/>
                  <a:pt x="790" y="182"/>
                </a:cubicBezTo>
                <a:close/>
                <a:moveTo>
                  <a:pt x="804" y="182"/>
                </a:moveTo>
                <a:cubicBezTo>
                  <a:pt x="804" y="185"/>
                  <a:pt x="806" y="187"/>
                  <a:pt x="808" y="187"/>
                </a:cubicBezTo>
                <a:cubicBezTo>
                  <a:pt x="811" y="187"/>
                  <a:pt x="813" y="185"/>
                  <a:pt x="813" y="182"/>
                </a:cubicBezTo>
                <a:cubicBezTo>
                  <a:pt x="813" y="179"/>
                  <a:pt x="811" y="177"/>
                  <a:pt x="808" y="177"/>
                </a:cubicBezTo>
                <a:cubicBezTo>
                  <a:pt x="806" y="177"/>
                  <a:pt x="804" y="179"/>
                  <a:pt x="804" y="182"/>
                </a:cubicBezTo>
                <a:close/>
                <a:moveTo>
                  <a:pt x="667" y="482"/>
                </a:moveTo>
                <a:cubicBezTo>
                  <a:pt x="667" y="485"/>
                  <a:pt x="670" y="487"/>
                  <a:pt x="672" y="487"/>
                </a:cubicBezTo>
                <a:cubicBezTo>
                  <a:pt x="675" y="487"/>
                  <a:pt x="677" y="485"/>
                  <a:pt x="677" y="482"/>
                </a:cubicBezTo>
                <a:cubicBezTo>
                  <a:pt x="677" y="480"/>
                  <a:pt x="675" y="478"/>
                  <a:pt x="672" y="478"/>
                </a:cubicBezTo>
                <a:cubicBezTo>
                  <a:pt x="670" y="478"/>
                  <a:pt x="667" y="480"/>
                  <a:pt x="667" y="482"/>
                </a:cubicBezTo>
                <a:close/>
                <a:moveTo>
                  <a:pt x="615" y="332"/>
                </a:moveTo>
                <a:cubicBezTo>
                  <a:pt x="615" y="330"/>
                  <a:pt x="613" y="328"/>
                  <a:pt x="611" y="328"/>
                </a:cubicBezTo>
                <a:cubicBezTo>
                  <a:pt x="608" y="328"/>
                  <a:pt x="606" y="330"/>
                  <a:pt x="606" y="332"/>
                </a:cubicBezTo>
                <a:cubicBezTo>
                  <a:pt x="606" y="335"/>
                  <a:pt x="608" y="337"/>
                  <a:pt x="611" y="337"/>
                </a:cubicBezTo>
                <a:cubicBezTo>
                  <a:pt x="613" y="337"/>
                  <a:pt x="615" y="335"/>
                  <a:pt x="615" y="332"/>
                </a:cubicBezTo>
                <a:close/>
                <a:moveTo>
                  <a:pt x="1081" y="287"/>
                </a:moveTo>
                <a:cubicBezTo>
                  <a:pt x="1078" y="287"/>
                  <a:pt x="1076" y="289"/>
                  <a:pt x="1076" y="291"/>
                </a:cubicBezTo>
                <a:cubicBezTo>
                  <a:pt x="1076" y="294"/>
                  <a:pt x="1078" y="296"/>
                  <a:pt x="1081" y="296"/>
                </a:cubicBezTo>
                <a:cubicBezTo>
                  <a:pt x="1083" y="296"/>
                  <a:pt x="1085" y="294"/>
                  <a:pt x="1085" y="291"/>
                </a:cubicBezTo>
                <a:cubicBezTo>
                  <a:pt x="1085" y="289"/>
                  <a:pt x="1083" y="287"/>
                  <a:pt x="1081" y="287"/>
                </a:cubicBezTo>
                <a:close/>
                <a:moveTo>
                  <a:pt x="604" y="350"/>
                </a:moveTo>
                <a:cubicBezTo>
                  <a:pt x="606" y="350"/>
                  <a:pt x="608" y="348"/>
                  <a:pt x="608" y="346"/>
                </a:cubicBezTo>
                <a:cubicBezTo>
                  <a:pt x="608" y="343"/>
                  <a:pt x="606" y="341"/>
                  <a:pt x="604" y="341"/>
                </a:cubicBezTo>
                <a:cubicBezTo>
                  <a:pt x="601" y="341"/>
                  <a:pt x="599" y="343"/>
                  <a:pt x="599" y="346"/>
                </a:cubicBezTo>
                <a:cubicBezTo>
                  <a:pt x="599" y="348"/>
                  <a:pt x="601" y="350"/>
                  <a:pt x="604" y="350"/>
                </a:cubicBezTo>
                <a:close/>
                <a:moveTo>
                  <a:pt x="604" y="323"/>
                </a:moveTo>
                <a:cubicBezTo>
                  <a:pt x="606" y="323"/>
                  <a:pt x="608" y="321"/>
                  <a:pt x="608" y="318"/>
                </a:cubicBezTo>
                <a:cubicBezTo>
                  <a:pt x="608" y="316"/>
                  <a:pt x="606" y="314"/>
                  <a:pt x="604" y="314"/>
                </a:cubicBezTo>
                <a:cubicBezTo>
                  <a:pt x="601" y="314"/>
                  <a:pt x="599" y="316"/>
                  <a:pt x="599" y="318"/>
                </a:cubicBezTo>
                <a:cubicBezTo>
                  <a:pt x="599" y="321"/>
                  <a:pt x="601" y="323"/>
                  <a:pt x="604" y="323"/>
                </a:cubicBezTo>
                <a:close/>
                <a:moveTo>
                  <a:pt x="602" y="332"/>
                </a:moveTo>
                <a:cubicBezTo>
                  <a:pt x="602" y="330"/>
                  <a:pt x="600" y="328"/>
                  <a:pt x="597" y="328"/>
                </a:cubicBezTo>
                <a:cubicBezTo>
                  <a:pt x="595" y="328"/>
                  <a:pt x="593" y="330"/>
                  <a:pt x="593" y="332"/>
                </a:cubicBezTo>
                <a:cubicBezTo>
                  <a:pt x="593" y="335"/>
                  <a:pt x="595" y="337"/>
                  <a:pt x="597" y="337"/>
                </a:cubicBezTo>
                <a:cubicBezTo>
                  <a:pt x="600" y="337"/>
                  <a:pt x="602" y="335"/>
                  <a:pt x="602" y="332"/>
                </a:cubicBezTo>
                <a:close/>
                <a:moveTo>
                  <a:pt x="1081" y="450"/>
                </a:moveTo>
                <a:cubicBezTo>
                  <a:pt x="1078" y="450"/>
                  <a:pt x="1076" y="452"/>
                  <a:pt x="1076" y="455"/>
                </a:cubicBezTo>
                <a:cubicBezTo>
                  <a:pt x="1076" y="457"/>
                  <a:pt x="1078" y="459"/>
                  <a:pt x="1081" y="459"/>
                </a:cubicBezTo>
                <a:cubicBezTo>
                  <a:pt x="1083" y="459"/>
                  <a:pt x="1085" y="457"/>
                  <a:pt x="1085" y="455"/>
                </a:cubicBezTo>
                <a:cubicBezTo>
                  <a:pt x="1085" y="452"/>
                  <a:pt x="1083" y="450"/>
                  <a:pt x="1081" y="450"/>
                </a:cubicBezTo>
                <a:close/>
                <a:moveTo>
                  <a:pt x="1081" y="232"/>
                </a:moveTo>
                <a:cubicBezTo>
                  <a:pt x="1078" y="232"/>
                  <a:pt x="1076" y="234"/>
                  <a:pt x="1076" y="237"/>
                </a:cubicBezTo>
                <a:cubicBezTo>
                  <a:pt x="1076" y="239"/>
                  <a:pt x="1078" y="241"/>
                  <a:pt x="1081" y="241"/>
                </a:cubicBezTo>
                <a:cubicBezTo>
                  <a:pt x="1083" y="241"/>
                  <a:pt x="1085" y="239"/>
                  <a:pt x="1085" y="237"/>
                </a:cubicBezTo>
                <a:cubicBezTo>
                  <a:pt x="1085" y="234"/>
                  <a:pt x="1083" y="232"/>
                  <a:pt x="1081" y="232"/>
                </a:cubicBezTo>
                <a:close/>
                <a:moveTo>
                  <a:pt x="586" y="291"/>
                </a:moveTo>
                <a:cubicBezTo>
                  <a:pt x="586" y="294"/>
                  <a:pt x="588" y="296"/>
                  <a:pt x="590" y="296"/>
                </a:cubicBezTo>
                <a:cubicBezTo>
                  <a:pt x="593" y="296"/>
                  <a:pt x="595" y="294"/>
                  <a:pt x="595" y="291"/>
                </a:cubicBezTo>
                <a:cubicBezTo>
                  <a:pt x="595" y="289"/>
                  <a:pt x="593" y="287"/>
                  <a:pt x="590" y="287"/>
                </a:cubicBezTo>
                <a:cubicBezTo>
                  <a:pt x="588" y="287"/>
                  <a:pt x="586" y="289"/>
                  <a:pt x="586" y="291"/>
                </a:cubicBezTo>
                <a:close/>
                <a:moveTo>
                  <a:pt x="597" y="273"/>
                </a:moveTo>
                <a:cubicBezTo>
                  <a:pt x="595" y="273"/>
                  <a:pt x="593" y="275"/>
                  <a:pt x="593" y="278"/>
                </a:cubicBezTo>
                <a:cubicBezTo>
                  <a:pt x="593" y="280"/>
                  <a:pt x="595" y="282"/>
                  <a:pt x="597" y="282"/>
                </a:cubicBezTo>
                <a:cubicBezTo>
                  <a:pt x="600" y="282"/>
                  <a:pt x="602" y="280"/>
                  <a:pt x="602" y="278"/>
                </a:cubicBezTo>
                <a:cubicBezTo>
                  <a:pt x="602" y="275"/>
                  <a:pt x="600" y="273"/>
                  <a:pt x="597" y="273"/>
                </a:cubicBezTo>
                <a:close/>
                <a:moveTo>
                  <a:pt x="608" y="291"/>
                </a:moveTo>
                <a:cubicBezTo>
                  <a:pt x="608" y="289"/>
                  <a:pt x="606" y="287"/>
                  <a:pt x="604" y="287"/>
                </a:cubicBezTo>
                <a:cubicBezTo>
                  <a:pt x="601" y="287"/>
                  <a:pt x="599" y="289"/>
                  <a:pt x="599" y="291"/>
                </a:cubicBezTo>
                <a:cubicBezTo>
                  <a:pt x="599" y="294"/>
                  <a:pt x="601" y="296"/>
                  <a:pt x="604" y="296"/>
                </a:cubicBezTo>
                <a:cubicBezTo>
                  <a:pt x="606" y="296"/>
                  <a:pt x="608" y="294"/>
                  <a:pt x="608" y="291"/>
                </a:cubicBezTo>
                <a:close/>
                <a:moveTo>
                  <a:pt x="590" y="350"/>
                </a:moveTo>
                <a:cubicBezTo>
                  <a:pt x="593" y="350"/>
                  <a:pt x="595" y="348"/>
                  <a:pt x="595" y="346"/>
                </a:cubicBezTo>
                <a:cubicBezTo>
                  <a:pt x="595" y="343"/>
                  <a:pt x="593" y="341"/>
                  <a:pt x="590" y="341"/>
                </a:cubicBezTo>
                <a:cubicBezTo>
                  <a:pt x="588" y="341"/>
                  <a:pt x="586" y="343"/>
                  <a:pt x="586" y="346"/>
                </a:cubicBezTo>
                <a:cubicBezTo>
                  <a:pt x="586" y="348"/>
                  <a:pt x="588" y="350"/>
                  <a:pt x="590" y="350"/>
                </a:cubicBezTo>
                <a:close/>
                <a:moveTo>
                  <a:pt x="1022" y="346"/>
                </a:moveTo>
                <a:cubicBezTo>
                  <a:pt x="1022" y="348"/>
                  <a:pt x="1024" y="350"/>
                  <a:pt x="1026" y="350"/>
                </a:cubicBezTo>
                <a:cubicBezTo>
                  <a:pt x="1029" y="350"/>
                  <a:pt x="1031" y="348"/>
                  <a:pt x="1031" y="346"/>
                </a:cubicBezTo>
                <a:cubicBezTo>
                  <a:pt x="1031" y="343"/>
                  <a:pt x="1029" y="341"/>
                  <a:pt x="1026" y="341"/>
                </a:cubicBezTo>
                <a:cubicBezTo>
                  <a:pt x="1024" y="341"/>
                  <a:pt x="1022" y="343"/>
                  <a:pt x="1022" y="346"/>
                </a:cubicBezTo>
                <a:close/>
                <a:moveTo>
                  <a:pt x="579" y="305"/>
                </a:moveTo>
                <a:cubicBezTo>
                  <a:pt x="579" y="307"/>
                  <a:pt x="581" y="309"/>
                  <a:pt x="583" y="309"/>
                </a:cubicBezTo>
                <a:cubicBezTo>
                  <a:pt x="586" y="309"/>
                  <a:pt x="588" y="307"/>
                  <a:pt x="588" y="305"/>
                </a:cubicBezTo>
                <a:cubicBezTo>
                  <a:pt x="588" y="302"/>
                  <a:pt x="586" y="300"/>
                  <a:pt x="583" y="300"/>
                </a:cubicBezTo>
                <a:cubicBezTo>
                  <a:pt x="581" y="300"/>
                  <a:pt x="579" y="302"/>
                  <a:pt x="579" y="305"/>
                </a:cubicBezTo>
                <a:close/>
                <a:moveTo>
                  <a:pt x="579" y="332"/>
                </a:moveTo>
                <a:cubicBezTo>
                  <a:pt x="579" y="335"/>
                  <a:pt x="581" y="337"/>
                  <a:pt x="583" y="337"/>
                </a:cubicBezTo>
                <a:cubicBezTo>
                  <a:pt x="586" y="337"/>
                  <a:pt x="588" y="335"/>
                  <a:pt x="588" y="332"/>
                </a:cubicBezTo>
                <a:cubicBezTo>
                  <a:pt x="588" y="330"/>
                  <a:pt x="586" y="328"/>
                  <a:pt x="583" y="328"/>
                </a:cubicBezTo>
                <a:cubicBezTo>
                  <a:pt x="581" y="328"/>
                  <a:pt x="579" y="330"/>
                  <a:pt x="579" y="332"/>
                </a:cubicBezTo>
                <a:close/>
                <a:moveTo>
                  <a:pt x="1031" y="318"/>
                </a:moveTo>
                <a:cubicBezTo>
                  <a:pt x="1031" y="316"/>
                  <a:pt x="1029" y="314"/>
                  <a:pt x="1026" y="314"/>
                </a:cubicBezTo>
                <a:cubicBezTo>
                  <a:pt x="1024" y="314"/>
                  <a:pt x="1022" y="316"/>
                  <a:pt x="1022" y="318"/>
                </a:cubicBezTo>
                <a:cubicBezTo>
                  <a:pt x="1022" y="321"/>
                  <a:pt x="1024" y="323"/>
                  <a:pt x="1026" y="323"/>
                </a:cubicBezTo>
                <a:cubicBezTo>
                  <a:pt x="1029" y="323"/>
                  <a:pt x="1031" y="321"/>
                  <a:pt x="1031" y="318"/>
                </a:cubicBezTo>
                <a:close/>
                <a:moveTo>
                  <a:pt x="688" y="332"/>
                </a:moveTo>
                <a:cubicBezTo>
                  <a:pt x="688" y="335"/>
                  <a:pt x="690" y="337"/>
                  <a:pt x="692" y="337"/>
                </a:cubicBezTo>
                <a:cubicBezTo>
                  <a:pt x="695" y="337"/>
                  <a:pt x="697" y="335"/>
                  <a:pt x="697" y="332"/>
                </a:cubicBezTo>
                <a:cubicBezTo>
                  <a:pt x="697" y="330"/>
                  <a:pt x="695" y="328"/>
                  <a:pt x="692" y="328"/>
                </a:cubicBezTo>
                <a:cubicBezTo>
                  <a:pt x="690" y="328"/>
                  <a:pt x="688" y="330"/>
                  <a:pt x="688" y="332"/>
                </a:cubicBezTo>
                <a:close/>
                <a:moveTo>
                  <a:pt x="704" y="318"/>
                </a:moveTo>
                <a:cubicBezTo>
                  <a:pt x="704" y="316"/>
                  <a:pt x="702" y="314"/>
                  <a:pt x="699" y="314"/>
                </a:cubicBezTo>
                <a:cubicBezTo>
                  <a:pt x="697" y="314"/>
                  <a:pt x="695" y="316"/>
                  <a:pt x="695" y="318"/>
                </a:cubicBezTo>
                <a:cubicBezTo>
                  <a:pt x="695" y="321"/>
                  <a:pt x="697" y="323"/>
                  <a:pt x="699" y="323"/>
                </a:cubicBezTo>
                <a:cubicBezTo>
                  <a:pt x="702" y="323"/>
                  <a:pt x="704" y="321"/>
                  <a:pt x="704" y="318"/>
                </a:cubicBezTo>
                <a:close/>
                <a:moveTo>
                  <a:pt x="692" y="355"/>
                </a:moveTo>
                <a:cubicBezTo>
                  <a:pt x="690" y="355"/>
                  <a:pt x="688" y="357"/>
                  <a:pt x="688" y="359"/>
                </a:cubicBezTo>
                <a:cubicBezTo>
                  <a:pt x="688" y="362"/>
                  <a:pt x="690" y="364"/>
                  <a:pt x="692" y="364"/>
                </a:cubicBezTo>
                <a:cubicBezTo>
                  <a:pt x="695" y="364"/>
                  <a:pt x="697" y="362"/>
                  <a:pt x="697" y="359"/>
                </a:cubicBezTo>
                <a:cubicBezTo>
                  <a:pt x="697" y="357"/>
                  <a:pt x="695" y="355"/>
                  <a:pt x="692" y="355"/>
                </a:cubicBezTo>
                <a:close/>
                <a:moveTo>
                  <a:pt x="681" y="346"/>
                </a:moveTo>
                <a:cubicBezTo>
                  <a:pt x="681" y="348"/>
                  <a:pt x="683" y="350"/>
                  <a:pt x="686" y="350"/>
                </a:cubicBezTo>
                <a:cubicBezTo>
                  <a:pt x="688" y="350"/>
                  <a:pt x="690" y="348"/>
                  <a:pt x="690" y="346"/>
                </a:cubicBezTo>
                <a:cubicBezTo>
                  <a:pt x="690" y="343"/>
                  <a:pt x="688" y="341"/>
                  <a:pt x="686" y="341"/>
                </a:cubicBezTo>
                <a:cubicBezTo>
                  <a:pt x="683" y="341"/>
                  <a:pt x="681" y="343"/>
                  <a:pt x="681" y="346"/>
                </a:cubicBezTo>
                <a:close/>
                <a:moveTo>
                  <a:pt x="704" y="346"/>
                </a:moveTo>
                <a:cubicBezTo>
                  <a:pt x="704" y="343"/>
                  <a:pt x="702" y="341"/>
                  <a:pt x="699" y="341"/>
                </a:cubicBezTo>
                <a:cubicBezTo>
                  <a:pt x="697" y="341"/>
                  <a:pt x="695" y="343"/>
                  <a:pt x="695" y="346"/>
                </a:cubicBezTo>
                <a:cubicBezTo>
                  <a:pt x="695" y="348"/>
                  <a:pt x="697" y="350"/>
                  <a:pt x="699" y="350"/>
                </a:cubicBezTo>
                <a:cubicBezTo>
                  <a:pt x="702" y="350"/>
                  <a:pt x="704" y="348"/>
                  <a:pt x="704" y="346"/>
                </a:cubicBezTo>
                <a:close/>
                <a:moveTo>
                  <a:pt x="674" y="359"/>
                </a:moveTo>
                <a:cubicBezTo>
                  <a:pt x="674" y="362"/>
                  <a:pt x="676" y="364"/>
                  <a:pt x="679" y="364"/>
                </a:cubicBezTo>
                <a:cubicBezTo>
                  <a:pt x="681" y="364"/>
                  <a:pt x="683" y="362"/>
                  <a:pt x="683" y="359"/>
                </a:cubicBezTo>
                <a:cubicBezTo>
                  <a:pt x="683" y="357"/>
                  <a:pt x="681" y="355"/>
                  <a:pt x="679" y="355"/>
                </a:cubicBezTo>
                <a:cubicBezTo>
                  <a:pt x="676" y="355"/>
                  <a:pt x="674" y="357"/>
                  <a:pt x="674" y="359"/>
                </a:cubicBezTo>
                <a:close/>
                <a:moveTo>
                  <a:pt x="736" y="291"/>
                </a:moveTo>
                <a:cubicBezTo>
                  <a:pt x="736" y="294"/>
                  <a:pt x="738" y="296"/>
                  <a:pt x="740" y="296"/>
                </a:cubicBezTo>
                <a:cubicBezTo>
                  <a:pt x="743" y="296"/>
                  <a:pt x="745" y="294"/>
                  <a:pt x="745" y="291"/>
                </a:cubicBezTo>
                <a:cubicBezTo>
                  <a:pt x="745" y="289"/>
                  <a:pt x="743" y="287"/>
                  <a:pt x="740" y="287"/>
                </a:cubicBezTo>
                <a:cubicBezTo>
                  <a:pt x="738" y="287"/>
                  <a:pt x="736" y="289"/>
                  <a:pt x="736" y="291"/>
                </a:cubicBezTo>
                <a:close/>
                <a:moveTo>
                  <a:pt x="747" y="282"/>
                </a:moveTo>
                <a:cubicBezTo>
                  <a:pt x="749" y="282"/>
                  <a:pt x="751" y="280"/>
                  <a:pt x="751" y="278"/>
                </a:cubicBezTo>
                <a:cubicBezTo>
                  <a:pt x="751" y="275"/>
                  <a:pt x="749" y="273"/>
                  <a:pt x="747" y="273"/>
                </a:cubicBezTo>
                <a:cubicBezTo>
                  <a:pt x="744" y="273"/>
                  <a:pt x="742" y="275"/>
                  <a:pt x="742" y="278"/>
                </a:cubicBezTo>
                <a:cubicBezTo>
                  <a:pt x="742" y="280"/>
                  <a:pt x="744" y="282"/>
                  <a:pt x="747" y="282"/>
                </a:cubicBezTo>
                <a:close/>
                <a:moveTo>
                  <a:pt x="661" y="223"/>
                </a:moveTo>
                <a:cubicBezTo>
                  <a:pt x="661" y="225"/>
                  <a:pt x="663" y="227"/>
                  <a:pt x="665" y="227"/>
                </a:cubicBezTo>
                <a:cubicBezTo>
                  <a:pt x="668" y="227"/>
                  <a:pt x="670" y="225"/>
                  <a:pt x="670" y="223"/>
                </a:cubicBezTo>
                <a:cubicBezTo>
                  <a:pt x="670" y="220"/>
                  <a:pt x="668" y="218"/>
                  <a:pt x="665" y="218"/>
                </a:cubicBezTo>
                <a:cubicBezTo>
                  <a:pt x="663" y="218"/>
                  <a:pt x="661" y="220"/>
                  <a:pt x="661" y="223"/>
                </a:cubicBezTo>
                <a:close/>
                <a:moveTo>
                  <a:pt x="670" y="196"/>
                </a:moveTo>
                <a:cubicBezTo>
                  <a:pt x="670" y="193"/>
                  <a:pt x="668" y="191"/>
                  <a:pt x="665" y="191"/>
                </a:cubicBezTo>
                <a:cubicBezTo>
                  <a:pt x="663" y="191"/>
                  <a:pt x="661" y="193"/>
                  <a:pt x="661" y="196"/>
                </a:cubicBezTo>
                <a:cubicBezTo>
                  <a:pt x="661" y="198"/>
                  <a:pt x="663" y="200"/>
                  <a:pt x="665" y="200"/>
                </a:cubicBezTo>
                <a:cubicBezTo>
                  <a:pt x="668" y="200"/>
                  <a:pt x="670" y="198"/>
                  <a:pt x="670" y="196"/>
                </a:cubicBezTo>
                <a:close/>
                <a:moveTo>
                  <a:pt x="727" y="287"/>
                </a:moveTo>
                <a:cubicBezTo>
                  <a:pt x="724" y="287"/>
                  <a:pt x="722" y="289"/>
                  <a:pt x="722" y="291"/>
                </a:cubicBezTo>
                <a:cubicBezTo>
                  <a:pt x="722" y="294"/>
                  <a:pt x="724" y="296"/>
                  <a:pt x="727" y="296"/>
                </a:cubicBezTo>
                <a:cubicBezTo>
                  <a:pt x="729" y="296"/>
                  <a:pt x="731" y="294"/>
                  <a:pt x="731" y="291"/>
                </a:cubicBezTo>
                <a:cubicBezTo>
                  <a:pt x="731" y="289"/>
                  <a:pt x="729" y="287"/>
                  <a:pt x="727" y="287"/>
                </a:cubicBezTo>
                <a:close/>
                <a:moveTo>
                  <a:pt x="729" y="305"/>
                </a:moveTo>
                <a:cubicBezTo>
                  <a:pt x="729" y="307"/>
                  <a:pt x="731" y="309"/>
                  <a:pt x="733" y="309"/>
                </a:cubicBezTo>
                <a:cubicBezTo>
                  <a:pt x="736" y="309"/>
                  <a:pt x="738" y="307"/>
                  <a:pt x="738" y="305"/>
                </a:cubicBezTo>
                <a:cubicBezTo>
                  <a:pt x="738" y="302"/>
                  <a:pt x="736" y="300"/>
                  <a:pt x="733" y="300"/>
                </a:cubicBezTo>
                <a:cubicBezTo>
                  <a:pt x="731" y="300"/>
                  <a:pt x="729" y="302"/>
                  <a:pt x="729" y="305"/>
                </a:cubicBezTo>
                <a:close/>
                <a:moveTo>
                  <a:pt x="727" y="323"/>
                </a:moveTo>
                <a:cubicBezTo>
                  <a:pt x="729" y="323"/>
                  <a:pt x="731" y="321"/>
                  <a:pt x="731" y="318"/>
                </a:cubicBezTo>
                <a:cubicBezTo>
                  <a:pt x="731" y="316"/>
                  <a:pt x="729" y="314"/>
                  <a:pt x="727" y="314"/>
                </a:cubicBezTo>
                <a:cubicBezTo>
                  <a:pt x="724" y="314"/>
                  <a:pt x="722" y="316"/>
                  <a:pt x="722" y="318"/>
                </a:cubicBezTo>
                <a:cubicBezTo>
                  <a:pt x="722" y="321"/>
                  <a:pt x="724" y="323"/>
                  <a:pt x="727" y="323"/>
                </a:cubicBezTo>
                <a:close/>
                <a:moveTo>
                  <a:pt x="1199" y="155"/>
                </a:moveTo>
                <a:cubicBezTo>
                  <a:pt x="1199" y="157"/>
                  <a:pt x="1201" y="159"/>
                  <a:pt x="1203" y="159"/>
                </a:cubicBezTo>
                <a:cubicBezTo>
                  <a:pt x="1206" y="159"/>
                  <a:pt x="1208" y="157"/>
                  <a:pt x="1208" y="155"/>
                </a:cubicBezTo>
                <a:cubicBezTo>
                  <a:pt x="1208" y="152"/>
                  <a:pt x="1206" y="150"/>
                  <a:pt x="1203" y="150"/>
                </a:cubicBezTo>
                <a:cubicBezTo>
                  <a:pt x="1201" y="150"/>
                  <a:pt x="1199" y="152"/>
                  <a:pt x="1199" y="155"/>
                </a:cubicBezTo>
                <a:close/>
                <a:moveTo>
                  <a:pt x="686" y="378"/>
                </a:moveTo>
                <a:cubicBezTo>
                  <a:pt x="688" y="378"/>
                  <a:pt x="690" y="375"/>
                  <a:pt x="690" y="373"/>
                </a:cubicBezTo>
                <a:cubicBezTo>
                  <a:pt x="690" y="370"/>
                  <a:pt x="688" y="368"/>
                  <a:pt x="686" y="368"/>
                </a:cubicBezTo>
                <a:cubicBezTo>
                  <a:pt x="683" y="368"/>
                  <a:pt x="681" y="370"/>
                  <a:pt x="681" y="373"/>
                </a:cubicBezTo>
                <a:cubicBezTo>
                  <a:pt x="681" y="375"/>
                  <a:pt x="683" y="378"/>
                  <a:pt x="686" y="378"/>
                </a:cubicBezTo>
                <a:close/>
                <a:moveTo>
                  <a:pt x="1210" y="137"/>
                </a:moveTo>
                <a:cubicBezTo>
                  <a:pt x="1207" y="137"/>
                  <a:pt x="1205" y="139"/>
                  <a:pt x="1205" y="141"/>
                </a:cubicBezTo>
                <a:cubicBezTo>
                  <a:pt x="1205" y="144"/>
                  <a:pt x="1207" y="146"/>
                  <a:pt x="1210" y="146"/>
                </a:cubicBezTo>
                <a:cubicBezTo>
                  <a:pt x="1212" y="146"/>
                  <a:pt x="1215" y="144"/>
                  <a:pt x="1215" y="141"/>
                </a:cubicBezTo>
                <a:cubicBezTo>
                  <a:pt x="1215" y="139"/>
                  <a:pt x="1212" y="137"/>
                  <a:pt x="1210" y="137"/>
                </a:cubicBezTo>
                <a:close/>
                <a:moveTo>
                  <a:pt x="1219" y="114"/>
                </a:moveTo>
                <a:cubicBezTo>
                  <a:pt x="1219" y="116"/>
                  <a:pt x="1221" y="118"/>
                  <a:pt x="1224" y="118"/>
                </a:cubicBezTo>
                <a:cubicBezTo>
                  <a:pt x="1226" y="118"/>
                  <a:pt x="1228" y="116"/>
                  <a:pt x="1228" y="114"/>
                </a:cubicBezTo>
                <a:cubicBezTo>
                  <a:pt x="1228" y="111"/>
                  <a:pt x="1226" y="109"/>
                  <a:pt x="1224" y="109"/>
                </a:cubicBezTo>
                <a:cubicBezTo>
                  <a:pt x="1221" y="109"/>
                  <a:pt x="1219" y="111"/>
                  <a:pt x="1219" y="114"/>
                </a:cubicBezTo>
                <a:close/>
                <a:moveTo>
                  <a:pt x="1208" y="127"/>
                </a:moveTo>
                <a:cubicBezTo>
                  <a:pt x="1208" y="125"/>
                  <a:pt x="1206" y="123"/>
                  <a:pt x="1203" y="123"/>
                </a:cubicBezTo>
                <a:cubicBezTo>
                  <a:pt x="1201" y="123"/>
                  <a:pt x="1199" y="125"/>
                  <a:pt x="1199" y="127"/>
                </a:cubicBezTo>
                <a:cubicBezTo>
                  <a:pt x="1199" y="130"/>
                  <a:pt x="1201" y="132"/>
                  <a:pt x="1203" y="132"/>
                </a:cubicBezTo>
                <a:cubicBezTo>
                  <a:pt x="1206" y="132"/>
                  <a:pt x="1208" y="130"/>
                  <a:pt x="1208" y="127"/>
                </a:cubicBezTo>
                <a:close/>
                <a:moveTo>
                  <a:pt x="1203" y="514"/>
                </a:moveTo>
                <a:cubicBezTo>
                  <a:pt x="1206" y="514"/>
                  <a:pt x="1208" y="512"/>
                  <a:pt x="1208" y="509"/>
                </a:cubicBezTo>
                <a:cubicBezTo>
                  <a:pt x="1208" y="507"/>
                  <a:pt x="1206" y="505"/>
                  <a:pt x="1203" y="505"/>
                </a:cubicBezTo>
                <a:cubicBezTo>
                  <a:pt x="1201" y="505"/>
                  <a:pt x="1199" y="507"/>
                  <a:pt x="1199" y="509"/>
                </a:cubicBezTo>
                <a:cubicBezTo>
                  <a:pt x="1199" y="512"/>
                  <a:pt x="1201" y="514"/>
                  <a:pt x="1203" y="514"/>
                </a:cubicBezTo>
                <a:close/>
                <a:moveTo>
                  <a:pt x="1210" y="528"/>
                </a:moveTo>
                <a:cubicBezTo>
                  <a:pt x="1212" y="528"/>
                  <a:pt x="1215" y="526"/>
                  <a:pt x="1215" y="523"/>
                </a:cubicBezTo>
                <a:cubicBezTo>
                  <a:pt x="1215" y="521"/>
                  <a:pt x="1212" y="519"/>
                  <a:pt x="1210" y="519"/>
                </a:cubicBezTo>
                <a:cubicBezTo>
                  <a:pt x="1207" y="519"/>
                  <a:pt x="1205" y="521"/>
                  <a:pt x="1205" y="523"/>
                </a:cubicBezTo>
                <a:cubicBezTo>
                  <a:pt x="1205" y="526"/>
                  <a:pt x="1207" y="528"/>
                  <a:pt x="1210" y="528"/>
                </a:cubicBezTo>
                <a:close/>
                <a:moveTo>
                  <a:pt x="1230" y="105"/>
                </a:moveTo>
                <a:cubicBezTo>
                  <a:pt x="1233" y="105"/>
                  <a:pt x="1235" y="103"/>
                  <a:pt x="1235" y="100"/>
                </a:cubicBezTo>
                <a:cubicBezTo>
                  <a:pt x="1235" y="98"/>
                  <a:pt x="1233" y="96"/>
                  <a:pt x="1230" y="96"/>
                </a:cubicBezTo>
                <a:cubicBezTo>
                  <a:pt x="1228" y="96"/>
                  <a:pt x="1226" y="98"/>
                  <a:pt x="1226" y="100"/>
                </a:cubicBezTo>
                <a:cubicBezTo>
                  <a:pt x="1226" y="103"/>
                  <a:pt x="1228" y="105"/>
                  <a:pt x="1230" y="105"/>
                </a:cubicBezTo>
                <a:close/>
                <a:moveTo>
                  <a:pt x="1226" y="619"/>
                </a:moveTo>
                <a:cubicBezTo>
                  <a:pt x="1226" y="621"/>
                  <a:pt x="1228" y="623"/>
                  <a:pt x="1230" y="623"/>
                </a:cubicBezTo>
                <a:cubicBezTo>
                  <a:pt x="1233" y="623"/>
                  <a:pt x="1235" y="621"/>
                  <a:pt x="1235" y="619"/>
                </a:cubicBezTo>
                <a:cubicBezTo>
                  <a:pt x="1235" y="616"/>
                  <a:pt x="1233" y="614"/>
                  <a:pt x="1230" y="614"/>
                </a:cubicBezTo>
                <a:cubicBezTo>
                  <a:pt x="1228" y="614"/>
                  <a:pt x="1226" y="616"/>
                  <a:pt x="1226" y="619"/>
                </a:cubicBezTo>
                <a:close/>
                <a:moveTo>
                  <a:pt x="1244" y="105"/>
                </a:moveTo>
                <a:cubicBezTo>
                  <a:pt x="1247" y="105"/>
                  <a:pt x="1249" y="103"/>
                  <a:pt x="1249" y="100"/>
                </a:cubicBezTo>
                <a:cubicBezTo>
                  <a:pt x="1249" y="98"/>
                  <a:pt x="1247" y="96"/>
                  <a:pt x="1244" y="96"/>
                </a:cubicBezTo>
                <a:cubicBezTo>
                  <a:pt x="1242" y="96"/>
                  <a:pt x="1240" y="98"/>
                  <a:pt x="1240" y="100"/>
                </a:cubicBezTo>
                <a:cubicBezTo>
                  <a:pt x="1240" y="103"/>
                  <a:pt x="1242" y="105"/>
                  <a:pt x="1244" y="105"/>
                </a:cubicBezTo>
                <a:close/>
                <a:moveTo>
                  <a:pt x="1235" y="127"/>
                </a:moveTo>
                <a:cubicBezTo>
                  <a:pt x="1235" y="125"/>
                  <a:pt x="1233" y="123"/>
                  <a:pt x="1230" y="123"/>
                </a:cubicBezTo>
                <a:cubicBezTo>
                  <a:pt x="1228" y="123"/>
                  <a:pt x="1226" y="125"/>
                  <a:pt x="1226" y="127"/>
                </a:cubicBezTo>
                <a:cubicBezTo>
                  <a:pt x="1226" y="130"/>
                  <a:pt x="1228" y="132"/>
                  <a:pt x="1230" y="132"/>
                </a:cubicBezTo>
                <a:cubicBezTo>
                  <a:pt x="1233" y="132"/>
                  <a:pt x="1235" y="130"/>
                  <a:pt x="1235" y="127"/>
                </a:cubicBezTo>
                <a:close/>
                <a:moveTo>
                  <a:pt x="1249" y="127"/>
                </a:moveTo>
                <a:cubicBezTo>
                  <a:pt x="1249" y="125"/>
                  <a:pt x="1247" y="123"/>
                  <a:pt x="1244" y="123"/>
                </a:cubicBezTo>
                <a:cubicBezTo>
                  <a:pt x="1242" y="123"/>
                  <a:pt x="1240" y="125"/>
                  <a:pt x="1240" y="127"/>
                </a:cubicBezTo>
                <a:cubicBezTo>
                  <a:pt x="1240" y="130"/>
                  <a:pt x="1242" y="132"/>
                  <a:pt x="1244" y="132"/>
                </a:cubicBezTo>
                <a:cubicBezTo>
                  <a:pt x="1247" y="132"/>
                  <a:pt x="1249" y="130"/>
                  <a:pt x="1249" y="127"/>
                </a:cubicBezTo>
                <a:close/>
                <a:moveTo>
                  <a:pt x="1233" y="114"/>
                </a:moveTo>
                <a:cubicBezTo>
                  <a:pt x="1233" y="116"/>
                  <a:pt x="1235" y="118"/>
                  <a:pt x="1237" y="118"/>
                </a:cubicBezTo>
                <a:cubicBezTo>
                  <a:pt x="1240" y="118"/>
                  <a:pt x="1242" y="116"/>
                  <a:pt x="1242" y="114"/>
                </a:cubicBezTo>
                <a:cubicBezTo>
                  <a:pt x="1242" y="111"/>
                  <a:pt x="1240" y="109"/>
                  <a:pt x="1237" y="109"/>
                </a:cubicBezTo>
                <a:cubicBezTo>
                  <a:pt x="1235" y="109"/>
                  <a:pt x="1233" y="111"/>
                  <a:pt x="1233" y="114"/>
                </a:cubicBezTo>
                <a:close/>
                <a:moveTo>
                  <a:pt x="1242" y="141"/>
                </a:moveTo>
                <a:cubicBezTo>
                  <a:pt x="1242" y="139"/>
                  <a:pt x="1240" y="137"/>
                  <a:pt x="1237" y="137"/>
                </a:cubicBezTo>
                <a:cubicBezTo>
                  <a:pt x="1235" y="137"/>
                  <a:pt x="1233" y="139"/>
                  <a:pt x="1233" y="141"/>
                </a:cubicBezTo>
                <a:cubicBezTo>
                  <a:pt x="1233" y="144"/>
                  <a:pt x="1235" y="146"/>
                  <a:pt x="1237" y="146"/>
                </a:cubicBezTo>
                <a:cubicBezTo>
                  <a:pt x="1240" y="146"/>
                  <a:pt x="1242" y="144"/>
                  <a:pt x="1242" y="141"/>
                </a:cubicBezTo>
                <a:close/>
                <a:moveTo>
                  <a:pt x="1205" y="114"/>
                </a:moveTo>
                <a:cubicBezTo>
                  <a:pt x="1205" y="116"/>
                  <a:pt x="1207" y="118"/>
                  <a:pt x="1210" y="118"/>
                </a:cubicBezTo>
                <a:cubicBezTo>
                  <a:pt x="1212" y="118"/>
                  <a:pt x="1215" y="116"/>
                  <a:pt x="1215" y="114"/>
                </a:cubicBezTo>
                <a:cubicBezTo>
                  <a:pt x="1215" y="111"/>
                  <a:pt x="1212" y="109"/>
                  <a:pt x="1210" y="109"/>
                </a:cubicBezTo>
                <a:cubicBezTo>
                  <a:pt x="1207" y="109"/>
                  <a:pt x="1205" y="111"/>
                  <a:pt x="1205" y="114"/>
                </a:cubicBezTo>
                <a:close/>
                <a:moveTo>
                  <a:pt x="1158" y="127"/>
                </a:moveTo>
                <a:cubicBezTo>
                  <a:pt x="1158" y="130"/>
                  <a:pt x="1160" y="132"/>
                  <a:pt x="1162" y="132"/>
                </a:cubicBezTo>
                <a:cubicBezTo>
                  <a:pt x="1165" y="132"/>
                  <a:pt x="1167" y="130"/>
                  <a:pt x="1167" y="127"/>
                </a:cubicBezTo>
                <a:cubicBezTo>
                  <a:pt x="1167" y="125"/>
                  <a:pt x="1165" y="123"/>
                  <a:pt x="1162" y="123"/>
                </a:cubicBezTo>
                <a:cubicBezTo>
                  <a:pt x="1160" y="123"/>
                  <a:pt x="1158" y="125"/>
                  <a:pt x="1158" y="127"/>
                </a:cubicBezTo>
                <a:close/>
                <a:moveTo>
                  <a:pt x="1180" y="127"/>
                </a:moveTo>
                <a:cubicBezTo>
                  <a:pt x="1180" y="125"/>
                  <a:pt x="1178" y="123"/>
                  <a:pt x="1176" y="123"/>
                </a:cubicBezTo>
                <a:cubicBezTo>
                  <a:pt x="1173" y="123"/>
                  <a:pt x="1171" y="125"/>
                  <a:pt x="1171" y="127"/>
                </a:cubicBezTo>
                <a:cubicBezTo>
                  <a:pt x="1171" y="130"/>
                  <a:pt x="1173" y="132"/>
                  <a:pt x="1176" y="132"/>
                </a:cubicBezTo>
                <a:cubicBezTo>
                  <a:pt x="1178" y="132"/>
                  <a:pt x="1180" y="130"/>
                  <a:pt x="1180" y="127"/>
                </a:cubicBezTo>
                <a:close/>
                <a:moveTo>
                  <a:pt x="574" y="359"/>
                </a:moveTo>
                <a:cubicBezTo>
                  <a:pt x="574" y="357"/>
                  <a:pt x="572" y="355"/>
                  <a:pt x="570" y="355"/>
                </a:cubicBezTo>
                <a:cubicBezTo>
                  <a:pt x="567" y="355"/>
                  <a:pt x="565" y="357"/>
                  <a:pt x="565" y="359"/>
                </a:cubicBezTo>
                <a:cubicBezTo>
                  <a:pt x="565" y="362"/>
                  <a:pt x="567" y="364"/>
                  <a:pt x="570" y="364"/>
                </a:cubicBezTo>
                <a:cubicBezTo>
                  <a:pt x="572" y="364"/>
                  <a:pt x="574" y="362"/>
                  <a:pt x="574" y="359"/>
                </a:cubicBezTo>
                <a:close/>
                <a:moveTo>
                  <a:pt x="1169" y="109"/>
                </a:moveTo>
                <a:cubicBezTo>
                  <a:pt x="1167" y="109"/>
                  <a:pt x="1165" y="111"/>
                  <a:pt x="1165" y="114"/>
                </a:cubicBezTo>
                <a:cubicBezTo>
                  <a:pt x="1165" y="116"/>
                  <a:pt x="1167" y="118"/>
                  <a:pt x="1169" y="118"/>
                </a:cubicBezTo>
                <a:cubicBezTo>
                  <a:pt x="1172" y="118"/>
                  <a:pt x="1174" y="116"/>
                  <a:pt x="1174" y="114"/>
                </a:cubicBezTo>
                <a:cubicBezTo>
                  <a:pt x="1174" y="111"/>
                  <a:pt x="1172" y="109"/>
                  <a:pt x="1169" y="109"/>
                </a:cubicBezTo>
                <a:close/>
                <a:moveTo>
                  <a:pt x="602" y="305"/>
                </a:moveTo>
                <a:cubicBezTo>
                  <a:pt x="602" y="302"/>
                  <a:pt x="600" y="300"/>
                  <a:pt x="597" y="300"/>
                </a:cubicBezTo>
                <a:cubicBezTo>
                  <a:pt x="595" y="300"/>
                  <a:pt x="593" y="302"/>
                  <a:pt x="593" y="305"/>
                </a:cubicBezTo>
                <a:cubicBezTo>
                  <a:pt x="593" y="307"/>
                  <a:pt x="595" y="309"/>
                  <a:pt x="597" y="309"/>
                </a:cubicBezTo>
                <a:cubicBezTo>
                  <a:pt x="600" y="309"/>
                  <a:pt x="602" y="307"/>
                  <a:pt x="602" y="305"/>
                </a:cubicBezTo>
                <a:close/>
                <a:moveTo>
                  <a:pt x="563" y="368"/>
                </a:moveTo>
                <a:cubicBezTo>
                  <a:pt x="561" y="368"/>
                  <a:pt x="559" y="370"/>
                  <a:pt x="559" y="373"/>
                </a:cubicBezTo>
                <a:cubicBezTo>
                  <a:pt x="559" y="375"/>
                  <a:pt x="561" y="378"/>
                  <a:pt x="563" y="378"/>
                </a:cubicBezTo>
                <a:cubicBezTo>
                  <a:pt x="566" y="378"/>
                  <a:pt x="568" y="375"/>
                  <a:pt x="568" y="373"/>
                </a:cubicBezTo>
                <a:cubicBezTo>
                  <a:pt x="568" y="370"/>
                  <a:pt x="566" y="368"/>
                  <a:pt x="563" y="368"/>
                </a:cubicBezTo>
                <a:close/>
                <a:moveTo>
                  <a:pt x="1169" y="137"/>
                </a:moveTo>
                <a:cubicBezTo>
                  <a:pt x="1167" y="137"/>
                  <a:pt x="1165" y="139"/>
                  <a:pt x="1165" y="141"/>
                </a:cubicBezTo>
                <a:cubicBezTo>
                  <a:pt x="1165" y="144"/>
                  <a:pt x="1167" y="146"/>
                  <a:pt x="1169" y="146"/>
                </a:cubicBezTo>
                <a:cubicBezTo>
                  <a:pt x="1172" y="146"/>
                  <a:pt x="1174" y="144"/>
                  <a:pt x="1174" y="141"/>
                </a:cubicBezTo>
                <a:cubicBezTo>
                  <a:pt x="1174" y="139"/>
                  <a:pt x="1172" y="137"/>
                  <a:pt x="1169" y="137"/>
                </a:cubicBezTo>
                <a:close/>
                <a:moveTo>
                  <a:pt x="1221" y="127"/>
                </a:moveTo>
                <a:cubicBezTo>
                  <a:pt x="1221" y="125"/>
                  <a:pt x="1219" y="123"/>
                  <a:pt x="1217" y="123"/>
                </a:cubicBezTo>
                <a:cubicBezTo>
                  <a:pt x="1214" y="123"/>
                  <a:pt x="1212" y="125"/>
                  <a:pt x="1212" y="127"/>
                </a:cubicBezTo>
                <a:cubicBezTo>
                  <a:pt x="1212" y="130"/>
                  <a:pt x="1214" y="132"/>
                  <a:pt x="1217" y="132"/>
                </a:cubicBezTo>
                <a:cubicBezTo>
                  <a:pt x="1219" y="132"/>
                  <a:pt x="1221" y="130"/>
                  <a:pt x="1221" y="127"/>
                </a:cubicBezTo>
                <a:close/>
                <a:moveTo>
                  <a:pt x="1217" y="105"/>
                </a:moveTo>
                <a:cubicBezTo>
                  <a:pt x="1219" y="105"/>
                  <a:pt x="1221" y="103"/>
                  <a:pt x="1221" y="100"/>
                </a:cubicBezTo>
                <a:cubicBezTo>
                  <a:pt x="1221" y="98"/>
                  <a:pt x="1219" y="96"/>
                  <a:pt x="1217" y="96"/>
                </a:cubicBezTo>
                <a:cubicBezTo>
                  <a:pt x="1214" y="96"/>
                  <a:pt x="1212" y="98"/>
                  <a:pt x="1212" y="100"/>
                </a:cubicBezTo>
                <a:cubicBezTo>
                  <a:pt x="1212" y="103"/>
                  <a:pt x="1214" y="105"/>
                  <a:pt x="1217" y="105"/>
                </a:cubicBezTo>
                <a:close/>
                <a:moveTo>
                  <a:pt x="1203" y="105"/>
                </a:moveTo>
                <a:cubicBezTo>
                  <a:pt x="1206" y="105"/>
                  <a:pt x="1208" y="103"/>
                  <a:pt x="1208" y="100"/>
                </a:cubicBezTo>
                <a:cubicBezTo>
                  <a:pt x="1208" y="98"/>
                  <a:pt x="1206" y="96"/>
                  <a:pt x="1203" y="96"/>
                </a:cubicBezTo>
                <a:cubicBezTo>
                  <a:pt x="1201" y="96"/>
                  <a:pt x="1199" y="98"/>
                  <a:pt x="1199" y="100"/>
                </a:cubicBezTo>
                <a:cubicBezTo>
                  <a:pt x="1199" y="103"/>
                  <a:pt x="1201" y="105"/>
                  <a:pt x="1203" y="105"/>
                </a:cubicBezTo>
                <a:close/>
                <a:moveTo>
                  <a:pt x="590" y="314"/>
                </a:moveTo>
                <a:cubicBezTo>
                  <a:pt x="588" y="314"/>
                  <a:pt x="586" y="316"/>
                  <a:pt x="586" y="318"/>
                </a:cubicBezTo>
                <a:cubicBezTo>
                  <a:pt x="586" y="321"/>
                  <a:pt x="588" y="323"/>
                  <a:pt x="590" y="323"/>
                </a:cubicBezTo>
                <a:cubicBezTo>
                  <a:pt x="593" y="323"/>
                  <a:pt x="595" y="321"/>
                  <a:pt x="595" y="318"/>
                </a:cubicBezTo>
                <a:cubicBezTo>
                  <a:pt x="595" y="316"/>
                  <a:pt x="593" y="314"/>
                  <a:pt x="590" y="314"/>
                </a:cubicBezTo>
                <a:close/>
                <a:moveTo>
                  <a:pt x="1192" y="114"/>
                </a:moveTo>
                <a:cubicBezTo>
                  <a:pt x="1192" y="116"/>
                  <a:pt x="1194" y="118"/>
                  <a:pt x="1196" y="118"/>
                </a:cubicBezTo>
                <a:cubicBezTo>
                  <a:pt x="1199" y="118"/>
                  <a:pt x="1201" y="116"/>
                  <a:pt x="1201" y="114"/>
                </a:cubicBezTo>
                <a:cubicBezTo>
                  <a:pt x="1201" y="111"/>
                  <a:pt x="1199" y="109"/>
                  <a:pt x="1196" y="109"/>
                </a:cubicBezTo>
                <a:cubicBezTo>
                  <a:pt x="1194" y="109"/>
                  <a:pt x="1192" y="111"/>
                  <a:pt x="1192" y="114"/>
                </a:cubicBezTo>
                <a:close/>
                <a:moveTo>
                  <a:pt x="1176" y="159"/>
                </a:moveTo>
                <a:cubicBezTo>
                  <a:pt x="1178" y="159"/>
                  <a:pt x="1180" y="157"/>
                  <a:pt x="1180" y="155"/>
                </a:cubicBezTo>
                <a:cubicBezTo>
                  <a:pt x="1180" y="152"/>
                  <a:pt x="1178" y="150"/>
                  <a:pt x="1176" y="150"/>
                </a:cubicBezTo>
                <a:cubicBezTo>
                  <a:pt x="1173" y="150"/>
                  <a:pt x="1171" y="152"/>
                  <a:pt x="1171" y="155"/>
                </a:cubicBezTo>
                <a:cubicBezTo>
                  <a:pt x="1171" y="157"/>
                  <a:pt x="1173" y="159"/>
                  <a:pt x="1176" y="159"/>
                </a:cubicBezTo>
                <a:close/>
                <a:moveTo>
                  <a:pt x="704" y="400"/>
                </a:moveTo>
                <a:cubicBezTo>
                  <a:pt x="704" y="398"/>
                  <a:pt x="702" y="396"/>
                  <a:pt x="699" y="396"/>
                </a:cubicBezTo>
                <a:cubicBezTo>
                  <a:pt x="697" y="396"/>
                  <a:pt x="695" y="398"/>
                  <a:pt x="695" y="400"/>
                </a:cubicBezTo>
                <a:cubicBezTo>
                  <a:pt x="695" y="403"/>
                  <a:pt x="697" y="405"/>
                  <a:pt x="699" y="405"/>
                </a:cubicBezTo>
                <a:cubicBezTo>
                  <a:pt x="702" y="405"/>
                  <a:pt x="704" y="403"/>
                  <a:pt x="704" y="400"/>
                </a:cubicBezTo>
                <a:close/>
                <a:moveTo>
                  <a:pt x="727" y="241"/>
                </a:moveTo>
                <a:cubicBezTo>
                  <a:pt x="729" y="241"/>
                  <a:pt x="731" y="239"/>
                  <a:pt x="731" y="237"/>
                </a:cubicBezTo>
                <a:cubicBezTo>
                  <a:pt x="731" y="234"/>
                  <a:pt x="729" y="232"/>
                  <a:pt x="727" y="232"/>
                </a:cubicBezTo>
                <a:cubicBezTo>
                  <a:pt x="724" y="232"/>
                  <a:pt x="722" y="234"/>
                  <a:pt x="722" y="237"/>
                </a:cubicBezTo>
                <a:cubicBezTo>
                  <a:pt x="722" y="239"/>
                  <a:pt x="724" y="241"/>
                  <a:pt x="727" y="241"/>
                </a:cubicBezTo>
                <a:close/>
                <a:moveTo>
                  <a:pt x="727" y="268"/>
                </a:moveTo>
                <a:cubicBezTo>
                  <a:pt x="729" y="268"/>
                  <a:pt x="731" y="266"/>
                  <a:pt x="731" y="264"/>
                </a:cubicBezTo>
                <a:cubicBezTo>
                  <a:pt x="731" y="261"/>
                  <a:pt x="729" y="259"/>
                  <a:pt x="727" y="259"/>
                </a:cubicBezTo>
                <a:cubicBezTo>
                  <a:pt x="724" y="259"/>
                  <a:pt x="722" y="261"/>
                  <a:pt x="722" y="264"/>
                </a:cubicBezTo>
                <a:cubicBezTo>
                  <a:pt x="722" y="266"/>
                  <a:pt x="724" y="268"/>
                  <a:pt x="727" y="268"/>
                </a:cubicBezTo>
                <a:close/>
                <a:moveTo>
                  <a:pt x="736" y="264"/>
                </a:moveTo>
                <a:cubicBezTo>
                  <a:pt x="736" y="266"/>
                  <a:pt x="738" y="268"/>
                  <a:pt x="740" y="268"/>
                </a:cubicBezTo>
                <a:cubicBezTo>
                  <a:pt x="743" y="268"/>
                  <a:pt x="745" y="266"/>
                  <a:pt x="745" y="264"/>
                </a:cubicBezTo>
                <a:cubicBezTo>
                  <a:pt x="745" y="261"/>
                  <a:pt x="743" y="259"/>
                  <a:pt x="740" y="259"/>
                </a:cubicBezTo>
                <a:cubicBezTo>
                  <a:pt x="738" y="259"/>
                  <a:pt x="736" y="261"/>
                  <a:pt x="736" y="264"/>
                </a:cubicBezTo>
                <a:close/>
                <a:moveTo>
                  <a:pt x="702" y="278"/>
                </a:moveTo>
                <a:cubicBezTo>
                  <a:pt x="702" y="280"/>
                  <a:pt x="704" y="282"/>
                  <a:pt x="706" y="282"/>
                </a:cubicBezTo>
                <a:cubicBezTo>
                  <a:pt x="709" y="282"/>
                  <a:pt x="711" y="280"/>
                  <a:pt x="711" y="278"/>
                </a:cubicBezTo>
                <a:cubicBezTo>
                  <a:pt x="711" y="275"/>
                  <a:pt x="709" y="273"/>
                  <a:pt x="706" y="273"/>
                </a:cubicBezTo>
                <a:cubicBezTo>
                  <a:pt x="704" y="273"/>
                  <a:pt x="702" y="275"/>
                  <a:pt x="702" y="278"/>
                </a:cubicBezTo>
                <a:close/>
                <a:moveTo>
                  <a:pt x="713" y="259"/>
                </a:moveTo>
                <a:cubicBezTo>
                  <a:pt x="710" y="259"/>
                  <a:pt x="708" y="261"/>
                  <a:pt x="708" y="264"/>
                </a:cubicBezTo>
                <a:cubicBezTo>
                  <a:pt x="708" y="266"/>
                  <a:pt x="710" y="268"/>
                  <a:pt x="713" y="268"/>
                </a:cubicBezTo>
                <a:cubicBezTo>
                  <a:pt x="715" y="268"/>
                  <a:pt x="717" y="266"/>
                  <a:pt x="717" y="264"/>
                </a:cubicBezTo>
                <a:cubicBezTo>
                  <a:pt x="717" y="261"/>
                  <a:pt x="715" y="259"/>
                  <a:pt x="713" y="259"/>
                </a:cubicBezTo>
                <a:close/>
                <a:moveTo>
                  <a:pt x="715" y="278"/>
                </a:moveTo>
                <a:cubicBezTo>
                  <a:pt x="715" y="280"/>
                  <a:pt x="717" y="282"/>
                  <a:pt x="720" y="282"/>
                </a:cubicBezTo>
                <a:cubicBezTo>
                  <a:pt x="722" y="282"/>
                  <a:pt x="724" y="280"/>
                  <a:pt x="724" y="278"/>
                </a:cubicBezTo>
                <a:cubicBezTo>
                  <a:pt x="724" y="275"/>
                  <a:pt x="722" y="273"/>
                  <a:pt x="720" y="273"/>
                </a:cubicBezTo>
                <a:cubicBezTo>
                  <a:pt x="717" y="273"/>
                  <a:pt x="715" y="275"/>
                  <a:pt x="715" y="278"/>
                </a:cubicBezTo>
                <a:close/>
                <a:moveTo>
                  <a:pt x="729" y="278"/>
                </a:moveTo>
                <a:cubicBezTo>
                  <a:pt x="729" y="280"/>
                  <a:pt x="731" y="282"/>
                  <a:pt x="733" y="282"/>
                </a:cubicBezTo>
                <a:cubicBezTo>
                  <a:pt x="736" y="282"/>
                  <a:pt x="738" y="280"/>
                  <a:pt x="738" y="278"/>
                </a:cubicBezTo>
                <a:cubicBezTo>
                  <a:pt x="738" y="275"/>
                  <a:pt x="736" y="273"/>
                  <a:pt x="733" y="273"/>
                </a:cubicBezTo>
                <a:cubicBezTo>
                  <a:pt x="731" y="273"/>
                  <a:pt x="729" y="275"/>
                  <a:pt x="729" y="278"/>
                </a:cubicBezTo>
                <a:close/>
                <a:moveTo>
                  <a:pt x="758" y="264"/>
                </a:moveTo>
                <a:cubicBezTo>
                  <a:pt x="758" y="261"/>
                  <a:pt x="756" y="259"/>
                  <a:pt x="754" y="259"/>
                </a:cubicBezTo>
                <a:cubicBezTo>
                  <a:pt x="751" y="259"/>
                  <a:pt x="749" y="261"/>
                  <a:pt x="749" y="264"/>
                </a:cubicBezTo>
                <a:cubicBezTo>
                  <a:pt x="749" y="266"/>
                  <a:pt x="751" y="268"/>
                  <a:pt x="754" y="268"/>
                </a:cubicBezTo>
                <a:cubicBezTo>
                  <a:pt x="756" y="268"/>
                  <a:pt x="758" y="266"/>
                  <a:pt x="758" y="264"/>
                </a:cubicBezTo>
                <a:close/>
                <a:moveTo>
                  <a:pt x="758" y="291"/>
                </a:moveTo>
                <a:cubicBezTo>
                  <a:pt x="758" y="289"/>
                  <a:pt x="756" y="287"/>
                  <a:pt x="754" y="287"/>
                </a:cubicBezTo>
                <a:cubicBezTo>
                  <a:pt x="751" y="287"/>
                  <a:pt x="749" y="289"/>
                  <a:pt x="749" y="291"/>
                </a:cubicBezTo>
                <a:cubicBezTo>
                  <a:pt x="749" y="294"/>
                  <a:pt x="751" y="296"/>
                  <a:pt x="754" y="296"/>
                </a:cubicBezTo>
                <a:cubicBezTo>
                  <a:pt x="756" y="296"/>
                  <a:pt x="758" y="294"/>
                  <a:pt x="758" y="291"/>
                </a:cubicBezTo>
                <a:close/>
                <a:moveTo>
                  <a:pt x="751" y="305"/>
                </a:moveTo>
                <a:cubicBezTo>
                  <a:pt x="751" y="302"/>
                  <a:pt x="749" y="300"/>
                  <a:pt x="747" y="300"/>
                </a:cubicBezTo>
                <a:cubicBezTo>
                  <a:pt x="744" y="300"/>
                  <a:pt x="742" y="302"/>
                  <a:pt x="742" y="305"/>
                </a:cubicBezTo>
                <a:cubicBezTo>
                  <a:pt x="742" y="307"/>
                  <a:pt x="744" y="309"/>
                  <a:pt x="747" y="309"/>
                </a:cubicBezTo>
                <a:cubicBezTo>
                  <a:pt x="749" y="309"/>
                  <a:pt x="751" y="307"/>
                  <a:pt x="751" y="305"/>
                </a:cubicBezTo>
                <a:close/>
                <a:moveTo>
                  <a:pt x="754" y="232"/>
                </a:moveTo>
                <a:cubicBezTo>
                  <a:pt x="751" y="232"/>
                  <a:pt x="749" y="234"/>
                  <a:pt x="749" y="237"/>
                </a:cubicBezTo>
                <a:cubicBezTo>
                  <a:pt x="749" y="239"/>
                  <a:pt x="751" y="241"/>
                  <a:pt x="754" y="241"/>
                </a:cubicBezTo>
                <a:cubicBezTo>
                  <a:pt x="756" y="241"/>
                  <a:pt x="758" y="239"/>
                  <a:pt x="758" y="237"/>
                </a:cubicBezTo>
                <a:cubicBezTo>
                  <a:pt x="758" y="234"/>
                  <a:pt x="756" y="232"/>
                  <a:pt x="754" y="232"/>
                </a:cubicBezTo>
                <a:close/>
                <a:moveTo>
                  <a:pt x="765" y="250"/>
                </a:moveTo>
                <a:cubicBezTo>
                  <a:pt x="765" y="248"/>
                  <a:pt x="763" y="246"/>
                  <a:pt x="761" y="246"/>
                </a:cubicBezTo>
                <a:cubicBezTo>
                  <a:pt x="758" y="246"/>
                  <a:pt x="756" y="248"/>
                  <a:pt x="756" y="250"/>
                </a:cubicBezTo>
                <a:cubicBezTo>
                  <a:pt x="756" y="253"/>
                  <a:pt x="758" y="255"/>
                  <a:pt x="761" y="255"/>
                </a:cubicBezTo>
                <a:cubicBezTo>
                  <a:pt x="763" y="255"/>
                  <a:pt x="765" y="253"/>
                  <a:pt x="765" y="250"/>
                </a:cubicBezTo>
                <a:close/>
                <a:moveTo>
                  <a:pt x="742" y="250"/>
                </a:moveTo>
                <a:cubicBezTo>
                  <a:pt x="742" y="253"/>
                  <a:pt x="744" y="255"/>
                  <a:pt x="747" y="255"/>
                </a:cubicBezTo>
                <a:cubicBezTo>
                  <a:pt x="749" y="255"/>
                  <a:pt x="751" y="253"/>
                  <a:pt x="751" y="250"/>
                </a:cubicBezTo>
                <a:cubicBezTo>
                  <a:pt x="751" y="248"/>
                  <a:pt x="749" y="246"/>
                  <a:pt x="747" y="246"/>
                </a:cubicBezTo>
                <a:cubicBezTo>
                  <a:pt x="744" y="246"/>
                  <a:pt x="742" y="248"/>
                  <a:pt x="742" y="250"/>
                </a:cubicBezTo>
                <a:close/>
                <a:moveTo>
                  <a:pt x="688" y="250"/>
                </a:moveTo>
                <a:cubicBezTo>
                  <a:pt x="688" y="253"/>
                  <a:pt x="690" y="255"/>
                  <a:pt x="692" y="255"/>
                </a:cubicBezTo>
                <a:cubicBezTo>
                  <a:pt x="695" y="255"/>
                  <a:pt x="697" y="253"/>
                  <a:pt x="697" y="250"/>
                </a:cubicBezTo>
                <a:cubicBezTo>
                  <a:pt x="697" y="248"/>
                  <a:pt x="695" y="246"/>
                  <a:pt x="692" y="246"/>
                </a:cubicBezTo>
                <a:cubicBezTo>
                  <a:pt x="690" y="246"/>
                  <a:pt x="688" y="248"/>
                  <a:pt x="688" y="250"/>
                </a:cubicBezTo>
                <a:close/>
                <a:moveTo>
                  <a:pt x="647" y="332"/>
                </a:moveTo>
                <a:cubicBezTo>
                  <a:pt x="647" y="335"/>
                  <a:pt x="649" y="337"/>
                  <a:pt x="652" y="337"/>
                </a:cubicBezTo>
                <a:cubicBezTo>
                  <a:pt x="654" y="337"/>
                  <a:pt x="656" y="335"/>
                  <a:pt x="656" y="332"/>
                </a:cubicBezTo>
                <a:cubicBezTo>
                  <a:pt x="656" y="330"/>
                  <a:pt x="654" y="328"/>
                  <a:pt x="652" y="328"/>
                </a:cubicBezTo>
                <a:cubicBezTo>
                  <a:pt x="649" y="328"/>
                  <a:pt x="647" y="330"/>
                  <a:pt x="647" y="332"/>
                </a:cubicBezTo>
                <a:close/>
                <a:moveTo>
                  <a:pt x="658" y="314"/>
                </a:moveTo>
                <a:cubicBezTo>
                  <a:pt x="656" y="314"/>
                  <a:pt x="654" y="316"/>
                  <a:pt x="654" y="318"/>
                </a:cubicBezTo>
                <a:cubicBezTo>
                  <a:pt x="654" y="321"/>
                  <a:pt x="656" y="323"/>
                  <a:pt x="658" y="323"/>
                </a:cubicBezTo>
                <a:cubicBezTo>
                  <a:pt x="661" y="323"/>
                  <a:pt x="663" y="321"/>
                  <a:pt x="663" y="318"/>
                </a:cubicBezTo>
                <a:cubicBezTo>
                  <a:pt x="663" y="316"/>
                  <a:pt x="661" y="314"/>
                  <a:pt x="658" y="314"/>
                </a:cubicBezTo>
                <a:close/>
                <a:moveTo>
                  <a:pt x="658" y="350"/>
                </a:moveTo>
                <a:cubicBezTo>
                  <a:pt x="661" y="350"/>
                  <a:pt x="663" y="348"/>
                  <a:pt x="663" y="346"/>
                </a:cubicBezTo>
                <a:cubicBezTo>
                  <a:pt x="663" y="343"/>
                  <a:pt x="661" y="341"/>
                  <a:pt x="658" y="341"/>
                </a:cubicBezTo>
                <a:cubicBezTo>
                  <a:pt x="656" y="341"/>
                  <a:pt x="654" y="343"/>
                  <a:pt x="654" y="346"/>
                </a:cubicBezTo>
                <a:cubicBezTo>
                  <a:pt x="654" y="348"/>
                  <a:pt x="656" y="350"/>
                  <a:pt x="658" y="350"/>
                </a:cubicBezTo>
                <a:close/>
                <a:moveTo>
                  <a:pt x="661" y="387"/>
                </a:moveTo>
                <a:cubicBezTo>
                  <a:pt x="661" y="389"/>
                  <a:pt x="663" y="391"/>
                  <a:pt x="665" y="391"/>
                </a:cubicBezTo>
                <a:cubicBezTo>
                  <a:pt x="668" y="391"/>
                  <a:pt x="670" y="389"/>
                  <a:pt x="670" y="387"/>
                </a:cubicBezTo>
                <a:cubicBezTo>
                  <a:pt x="670" y="384"/>
                  <a:pt x="668" y="382"/>
                  <a:pt x="665" y="382"/>
                </a:cubicBezTo>
                <a:cubicBezTo>
                  <a:pt x="663" y="382"/>
                  <a:pt x="661" y="384"/>
                  <a:pt x="661" y="387"/>
                </a:cubicBezTo>
                <a:close/>
                <a:moveTo>
                  <a:pt x="665" y="364"/>
                </a:moveTo>
                <a:cubicBezTo>
                  <a:pt x="668" y="364"/>
                  <a:pt x="670" y="362"/>
                  <a:pt x="670" y="359"/>
                </a:cubicBezTo>
                <a:cubicBezTo>
                  <a:pt x="670" y="357"/>
                  <a:pt x="668" y="355"/>
                  <a:pt x="665" y="355"/>
                </a:cubicBezTo>
                <a:cubicBezTo>
                  <a:pt x="663" y="355"/>
                  <a:pt x="661" y="357"/>
                  <a:pt x="661" y="359"/>
                </a:cubicBezTo>
                <a:cubicBezTo>
                  <a:pt x="661" y="362"/>
                  <a:pt x="663" y="364"/>
                  <a:pt x="665" y="364"/>
                </a:cubicBezTo>
                <a:close/>
                <a:moveTo>
                  <a:pt x="661" y="332"/>
                </a:moveTo>
                <a:cubicBezTo>
                  <a:pt x="661" y="335"/>
                  <a:pt x="663" y="337"/>
                  <a:pt x="665" y="337"/>
                </a:cubicBezTo>
                <a:cubicBezTo>
                  <a:pt x="668" y="337"/>
                  <a:pt x="670" y="335"/>
                  <a:pt x="670" y="332"/>
                </a:cubicBezTo>
                <a:cubicBezTo>
                  <a:pt x="670" y="330"/>
                  <a:pt x="668" y="328"/>
                  <a:pt x="665" y="328"/>
                </a:cubicBezTo>
                <a:cubicBezTo>
                  <a:pt x="663" y="328"/>
                  <a:pt x="661" y="330"/>
                  <a:pt x="661" y="332"/>
                </a:cubicBezTo>
                <a:close/>
                <a:moveTo>
                  <a:pt x="745" y="318"/>
                </a:moveTo>
                <a:cubicBezTo>
                  <a:pt x="745" y="316"/>
                  <a:pt x="743" y="314"/>
                  <a:pt x="740" y="314"/>
                </a:cubicBezTo>
                <a:cubicBezTo>
                  <a:pt x="738" y="314"/>
                  <a:pt x="736" y="316"/>
                  <a:pt x="736" y="318"/>
                </a:cubicBezTo>
                <a:cubicBezTo>
                  <a:pt x="736" y="321"/>
                  <a:pt x="738" y="323"/>
                  <a:pt x="740" y="323"/>
                </a:cubicBezTo>
                <a:cubicBezTo>
                  <a:pt x="743" y="323"/>
                  <a:pt x="745" y="321"/>
                  <a:pt x="745" y="318"/>
                </a:cubicBezTo>
                <a:close/>
                <a:moveTo>
                  <a:pt x="681" y="264"/>
                </a:moveTo>
                <a:cubicBezTo>
                  <a:pt x="681" y="266"/>
                  <a:pt x="683" y="268"/>
                  <a:pt x="686" y="268"/>
                </a:cubicBezTo>
                <a:cubicBezTo>
                  <a:pt x="688" y="268"/>
                  <a:pt x="690" y="266"/>
                  <a:pt x="690" y="264"/>
                </a:cubicBezTo>
                <a:cubicBezTo>
                  <a:pt x="690" y="261"/>
                  <a:pt x="688" y="259"/>
                  <a:pt x="686" y="259"/>
                </a:cubicBezTo>
                <a:cubicBezTo>
                  <a:pt x="683" y="259"/>
                  <a:pt x="681" y="261"/>
                  <a:pt x="681" y="264"/>
                </a:cubicBezTo>
                <a:close/>
                <a:moveTo>
                  <a:pt x="699" y="232"/>
                </a:moveTo>
                <a:cubicBezTo>
                  <a:pt x="697" y="232"/>
                  <a:pt x="695" y="234"/>
                  <a:pt x="695" y="237"/>
                </a:cubicBezTo>
                <a:cubicBezTo>
                  <a:pt x="695" y="239"/>
                  <a:pt x="697" y="241"/>
                  <a:pt x="699" y="241"/>
                </a:cubicBezTo>
                <a:cubicBezTo>
                  <a:pt x="702" y="241"/>
                  <a:pt x="704" y="239"/>
                  <a:pt x="704" y="237"/>
                </a:cubicBezTo>
                <a:cubicBezTo>
                  <a:pt x="704" y="234"/>
                  <a:pt x="702" y="232"/>
                  <a:pt x="699" y="232"/>
                </a:cubicBezTo>
                <a:close/>
                <a:moveTo>
                  <a:pt x="674" y="278"/>
                </a:moveTo>
                <a:cubicBezTo>
                  <a:pt x="674" y="280"/>
                  <a:pt x="676" y="282"/>
                  <a:pt x="679" y="282"/>
                </a:cubicBezTo>
                <a:cubicBezTo>
                  <a:pt x="681" y="282"/>
                  <a:pt x="683" y="280"/>
                  <a:pt x="683" y="278"/>
                </a:cubicBezTo>
                <a:cubicBezTo>
                  <a:pt x="683" y="275"/>
                  <a:pt x="681" y="273"/>
                  <a:pt x="679" y="273"/>
                </a:cubicBezTo>
                <a:cubicBezTo>
                  <a:pt x="676" y="273"/>
                  <a:pt x="674" y="275"/>
                  <a:pt x="674" y="278"/>
                </a:cubicBezTo>
                <a:close/>
                <a:moveTo>
                  <a:pt x="667" y="318"/>
                </a:moveTo>
                <a:cubicBezTo>
                  <a:pt x="667" y="321"/>
                  <a:pt x="670" y="323"/>
                  <a:pt x="672" y="323"/>
                </a:cubicBezTo>
                <a:cubicBezTo>
                  <a:pt x="675" y="323"/>
                  <a:pt x="677" y="321"/>
                  <a:pt x="677" y="318"/>
                </a:cubicBezTo>
                <a:cubicBezTo>
                  <a:pt x="677" y="316"/>
                  <a:pt x="675" y="314"/>
                  <a:pt x="672" y="314"/>
                </a:cubicBezTo>
                <a:cubicBezTo>
                  <a:pt x="670" y="314"/>
                  <a:pt x="667" y="316"/>
                  <a:pt x="667" y="318"/>
                </a:cubicBezTo>
                <a:close/>
                <a:moveTo>
                  <a:pt x="665" y="246"/>
                </a:moveTo>
                <a:cubicBezTo>
                  <a:pt x="663" y="246"/>
                  <a:pt x="661" y="248"/>
                  <a:pt x="661" y="250"/>
                </a:cubicBezTo>
                <a:cubicBezTo>
                  <a:pt x="661" y="253"/>
                  <a:pt x="663" y="255"/>
                  <a:pt x="665" y="255"/>
                </a:cubicBezTo>
                <a:cubicBezTo>
                  <a:pt x="668" y="255"/>
                  <a:pt x="670" y="253"/>
                  <a:pt x="670" y="250"/>
                </a:cubicBezTo>
                <a:cubicBezTo>
                  <a:pt x="670" y="248"/>
                  <a:pt x="668" y="246"/>
                  <a:pt x="665" y="246"/>
                </a:cubicBezTo>
                <a:close/>
                <a:moveTo>
                  <a:pt x="679" y="309"/>
                </a:moveTo>
                <a:cubicBezTo>
                  <a:pt x="681" y="309"/>
                  <a:pt x="683" y="307"/>
                  <a:pt x="683" y="305"/>
                </a:cubicBezTo>
                <a:cubicBezTo>
                  <a:pt x="683" y="302"/>
                  <a:pt x="681" y="300"/>
                  <a:pt x="679" y="300"/>
                </a:cubicBezTo>
                <a:cubicBezTo>
                  <a:pt x="676" y="300"/>
                  <a:pt x="674" y="302"/>
                  <a:pt x="674" y="305"/>
                </a:cubicBezTo>
                <a:cubicBezTo>
                  <a:pt x="674" y="307"/>
                  <a:pt x="676" y="309"/>
                  <a:pt x="679" y="309"/>
                </a:cubicBezTo>
                <a:close/>
                <a:moveTo>
                  <a:pt x="667" y="346"/>
                </a:moveTo>
                <a:cubicBezTo>
                  <a:pt x="667" y="348"/>
                  <a:pt x="670" y="350"/>
                  <a:pt x="672" y="350"/>
                </a:cubicBezTo>
                <a:cubicBezTo>
                  <a:pt x="675" y="350"/>
                  <a:pt x="677" y="348"/>
                  <a:pt x="677" y="346"/>
                </a:cubicBezTo>
                <a:cubicBezTo>
                  <a:pt x="677" y="343"/>
                  <a:pt x="675" y="341"/>
                  <a:pt x="672" y="341"/>
                </a:cubicBezTo>
                <a:cubicBezTo>
                  <a:pt x="670" y="341"/>
                  <a:pt x="667" y="343"/>
                  <a:pt x="667" y="346"/>
                </a:cubicBezTo>
                <a:close/>
                <a:moveTo>
                  <a:pt x="702" y="332"/>
                </a:moveTo>
                <a:cubicBezTo>
                  <a:pt x="702" y="335"/>
                  <a:pt x="704" y="337"/>
                  <a:pt x="706" y="337"/>
                </a:cubicBezTo>
                <a:cubicBezTo>
                  <a:pt x="709" y="337"/>
                  <a:pt x="711" y="335"/>
                  <a:pt x="711" y="332"/>
                </a:cubicBezTo>
                <a:cubicBezTo>
                  <a:pt x="711" y="330"/>
                  <a:pt x="709" y="328"/>
                  <a:pt x="706" y="328"/>
                </a:cubicBezTo>
                <a:cubicBezTo>
                  <a:pt x="704" y="328"/>
                  <a:pt x="702" y="330"/>
                  <a:pt x="702" y="332"/>
                </a:cubicBezTo>
                <a:close/>
                <a:moveTo>
                  <a:pt x="699" y="287"/>
                </a:moveTo>
                <a:cubicBezTo>
                  <a:pt x="697" y="287"/>
                  <a:pt x="695" y="289"/>
                  <a:pt x="695" y="291"/>
                </a:cubicBezTo>
                <a:cubicBezTo>
                  <a:pt x="695" y="294"/>
                  <a:pt x="697" y="296"/>
                  <a:pt x="699" y="296"/>
                </a:cubicBezTo>
                <a:cubicBezTo>
                  <a:pt x="702" y="296"/>
                  <a:pt x="704" y="294"/>
                  <a:pt x="704" y="291"/>
                </a:cubicBezTo>
                <a:cubicBezTo>
                  <a:pt x="704" y="289"/>
                  <a:pt x="702" y="287"/>
                  <a:pt x="699" y="287"/>
                </a:cubicBezTo>
                <a:close/>
                <a:moveTo>
                  <a:pt x="713" y="314"/>
                </a:moveTo>
                <a:cubicBezTo>
                  <a:pt x="710" y="314"/>
                  <a:pt x="708" y="316"/>
                  <a:pt x="708" y="318"/>
                </a:cubicBezTo>
                <a:cubicBezTo>
                  <a:pt x="708" y="321"/>
                  <a:pt x="710" y="323"/>
                  <a:pt x="713" y="323"/>
                </a:cubicBezTo>
                <a:cubicBezTo>
                  <a:pt x="715" y="323"/>
                  <a:pt x="717" y="321"/>
                  <a:pt x="717" y="318"/>
                </a:cubicBezTo>
                <a:cubicBezTo>
                  <a:pt x="717" y="316"/>
                  <a:pt x="715" y="314"/>
                  <a:pt x="713" y="314"/>
                </a:cubicBezTo>
                <a:close/>
                <a:moveTo>
                  <a:pt x="704" y="264"/>
                </a:moveTo>
                <a:cubicBezTo>
                  <a:pt x="704" y="261"/>
                  <a:pt x="702" y="259"/>
                  <a:pt x="699" y="259"/>
                </a:cubicBezTo>
                <a:cubicBezTo>
                  <a:pt x="697" y="259"/>
                  <a:pt x="695" y="261"/>
                  <a:pt x="695" y="264"/>
                </a:cubicBezTo>
                <a:cubicBezTo>
                  <a:pt x="695" y="266"/>
                  <a:pt x="697" y="268"/>
                  <a:pt x="699" y="268"/>
                </a:cubicBezTo>
                <a:cubicBezTo>
                  <a:pt x="702" y="268"/>
                  <a:pt x="704" y="266"/>
                  <a:pt x="704" y="264"/>
                </a:cubicBezTo>
                <a:close/>
                <a:moveTo>
                  <a:pt x="715" y="332"/>
                </a:moveTo>
                <a:cubicBezTo>
                  <a:pt x="715" y="335"/>
                  <a:pt x="717" y="337"/>
                  <a:pt x="720" y="337"/>
                </a:cubicBezTo>
                <a:cubicBezTo>
                  <a:pt x="722" y="337"/>
                  <a:pt x="724" y="335"/>
                  <a:pt x="724" y="332"/>
                </a:cubicBezTo>
                <a:cubicBezTo>
                  <a:pt x="724" y="330"/>
                  <a:pt x="722" y="328"/>
                  <a:pt x="720" y="328"/>
                </a:cubicBezTo>
                <a:cubicBezTo>
                  <a:pt x="717" y="328"/>
                  <a:pt x="715" y="330"/>
                  <a:pt x="715" y="332"/>
                </a:cubicBezTo>
                <a:close/>
                <a:moveTo>
                  <a:pt x="688" y="278"/>
                </a:moveTo>
                <a:cubicBezTo>
                  <a:pt x="688" y="280"/>
                  <a:pt x="690" y="282"/>
                  <a:pt x="692" y="282"/>
                </a:cubicBezTo>
                <a:cubicBezTo>
                  <a:pt x="695" y="282"/>
                  <a:pt x="697" y="280"/>
                  <a:pt x="697" y="278"/>
                </a:cubicBezTo>
                <a:cubicBezTo>
                  <a:pt x="697" y="275"/>
                  <a:pt x="695" y="273"/>
                  <a:pt x="692" y="273"/>
                </a:cubicBezTo>
                <a:cubicBezTo>
                  <a:pt x="690" y="273"/>
                  <a:pt x="688" y="275"/>
                  <a:pt x="688" y="278"/>
                </a:cubicBezTo>
                <a:close/>
                <a:moveTo>
                  <a:pt x="704" y="373"/>
                </a:moveTo>
                <a:cubicBezTo>
                  <a:pt x="704" y="370"/>
                  <a:pt x="702" y="368"/>
                  <a:pt x="699" y="368"/>
                </a:cubicBezTo>
                <a:cubicBezTo>
                  <a:pt x="697" y="368"/>
                  <a:pt x="695" y="370"/>
                  <a:pt x="695" y="373"/>
                </a:cubicBezTo>
                <a:cubicBezTo>
                  <a:pt x="695" y="375"/>
                  <a:pt x="697" y="378"/>
                  <a:pt x="699" y="378"/>
                </a:cubicBezTo>
                <a:cubicBezTo>
                  <a:pt x="702" y="378"/>
                  <a:pt x="704" y="375"/>
                  <a:pt x="704" y="373"/>
                </a:cubicBezTo>
                <a:close/>
                <a:moveTo>
                  <a:pt x="713" y="350"/>
                </a:moveTo>
                <a:cubicBezTo>
                  <a:pt x="715" y="350"/>
                  <a:pt x="717" y="348"/>
                  <a:pt x="717" y="346"/>
                </a:cubicBezTo>
                <a:cubicBezTo>
                  <a:pt x="717" y="343"/>
                  <a:pt x="715" y="341"/>
                  <a:pt x="713" y="341"/>
                </a:cubicBezTo>
                <a:cubicBezTo>
                  <a:pt x="710" y="341"/>
                  <a:pt x="708" y="343"/>
                  <a:pt x="708" y="346"/>
                </a:cubicBezTo>
                <a:cubicBezTo>
                  <a:pt x="708" y="348"/>
                  <a:pt x="710" y="350"/>
                  <a:pt x="713" y="350"/>
                </a:cubicBezTo>
                <a:close/>
                <a:moveTo>
                  <a:pt x="711" y="359"/>
                </a:moveTo>
                <a:cubicBezTo>
                  <a:pt x="711" y="357"/>
                  <a:pt x="709" y="355"/>
                  <a:pt x="706" y="355"/>
                </a:cubicBezTo>
                <a:cubicBezTo>
                  <a:pt x="704" y="355"/>
                  <a:pt x="702" y="357"/>
                  <a:pt x="702" y="359"/>
                </a:cubicBezTo>
                <a:cubicBezTo>
                  <a:pt x="702" y="362"/>
                  <a:pt x="704" y="364"/>
                  <a:pt x="706" y="364"/>
                </a:cubicBezTo>
                <a:cubicBezTo>
                  <a:pt x="709" y="364"/>
                  <a:pt x="711" y="362"/>
                  <a:pt x="711" y="359"/>
                </a:cubicBezTo>
                <a:close/>
                <a:moveTo>
                  <a:pt x="692" y="309"/>
                </a:moveTo>
                <a:cubicBezTo>
                  <a:pt x="695" y="309"/>
                  <a:pt x="697" y="307"/>
                  <a:pt x="697" y="305"/>
                </a:cubicBezTo>
                <a:cubicBezTo>
                  <a:pt x="697" y="302"/>
                  <a:pt x="695" y="300"/>
                  <a:pt x="692" y="300"/>
                </a:cubicBezTo>
                <a:cubicBezTo>
                  <a:pt x="690" y="300"/>
                  <a:pt x="688" y="302"/>
                  <a:pt x="688" y="305"/>
                </a:cubicBezTo>
                <a:cubicBezTo>
                  <a:pt x="688" y="307"/>
                  <a:pt x="690" y="309"/>
                  <a:pt x="692" y="309"/>
                </a:cubicBezTo>
                <a:close/>
                <a:moveTo>
                  <a:pt x="724" y="359"/>
                </a:moveTo>
                <a:cubicBezTo>
                  <a:pt x="724" y="357"/>
                  <a:pt x="722" y="355"/>
                  <a:pt x="720" y="355"/>
                </a:cubicBezTo>
                <a:cubicBezTo>
                  <a:pt x="717" y="355"/>
                  <a:pt x="715" y="357"/>
                  <a:pt x="715" y="359"/>
                </a:cubicBezTo>
                <a:cubicBezTo>
                  <a:pt x="715" y="362"/>
                  <a:pt x="717" y="364"/>
                  <a:pt x="720" y="364"/>
                </a:cubicBezTo>
                <a:cubicBezTo>
                  <a:pt x="722" y="364"/>
                  <a:pt x="724" y="362"/>
                  <a:pt x="724" y="359"/>
                </a:cubicBezTo>
                <a:close/>
                <a:moveTo>
                  <a:pt x="713" y="378"/>
                </a:moveTo>
                <a:cubicBezTo>
                  <a:pt x="715" y="378"/>
                  <a:pt x="717" y="375"/>
                  <a:pt x="717" y="373"/>
                </a:cubicBezTo>
                <a:cubicBezTo>
                  <a:pt x="717" y="370"/>
                  <a:pt x="715" y="368"/>
                  <a:pt x="713" y="368"/>
                </a:cubicBezTo>
                <a:cubicBezTo>
                  <a:pt x="710" y="368"/>
                  <a:pt x="708" y="370"/>
                  <a:pt x="708" y="373"/>
                </a:cubicBezTo>
                <a:cubicBezTo>
                  <a:pt x="708" y="375"/>
                  <a:pt x="710" y="378"/>
                  <a:pt x="713" y="378"/>
                </a:cubicBezTo>
                <a:close/>
                <a:moveTo>
                  <a:pt x="731" y="346"/>
                </a:moveTo>
                <a:cubicBezTo>
                  <a:pt x="731" y="343"/>
                  <a:pt x="729" y="341"/>
                  <a:pt x="727" y="341"/>
                </a:cubicBezTo>
                <a:cubicBezTo>
                  <a:pt x="724" y="341"/>
                  <a:pt x="722" y="343"/>
                  <a:pt x="722" y="346"/>
                </a:cubicBezTo>
                <a:cubicBezTo>
                  <a:pt x="722" y="348"/>
                  <a:pt x="724" y="350"/>
                  <a:pt x="727" y="350"/>
                </a:cubicBezTo>
                <a:cubicBezTo>
                  <a:pt x="729" y="350"/>
                  <a:pt x="731" y="348"/>
                  <a:pt x="731" y="346"/>
                </a:cubicBezTo>
                <a:close/>
                <a:moveTo>
                  <a:pt x="679" y="391"/>
                </a:moveTo>
                <a:cubicBezTo>
                  <a:pt x="681" y="391"/>
                  <a:pt x="683" y="389"/>
                  <a:pt x="683" y="387"/>
                </a:cubicBezTo>
                <a:cubicBezTo>
                  <a:pt x="683" y="384"/>
                  <a:pt x="681" y="382"/>
                  <a:pt x="679" y="382"/>
                </a:cubicBezTo>
                <a:cubicBezTo>
                  <a:pt x="676" y="382"/>
                  <a:pt x="674" y="384"/>
                  <a:pt x="674" y="387"/>
                </a:cubicBezTo>
                <a:cubicBezTo>
                  <a:pt x="674" y="389"/>
                  <a:pt x="676" y="391"/>
                  <a:pt x="679" y="391"/>
                </a:cubicBezTo>
                <a:close/>
                <a:moveTo>
                  <a:pt x="711" y="387"/>
                </a:moveTo>
                <a:cubicBezTo>
                  <a:pt x="711" y="384"/>
                  <a:pt x="709" y="382"/>
                  <a:pt x="706" y="382"/>
                </a:cubicBezTo>
                <a:cubicBezTo>
                  <a:pt x="704" y="382"/>
                  <a:pt x="702" y="384"/>
                  <a:pt x="702" y="387"/>
                </a:cubicBezTo>
                <a:cubicBezTo>
                  <a:pt x="702" y="389"/>
                  <a:pt x="704" y="391"/>
                  <a:pt x="706" y="391"/>
                </a:cubicBezTo>
                <a:cubicBezTo>
                  <a:pt x="709" y="391"/>
                  <a:pt x="711" y="389"/>
                  <a:pt x="711" y="387"/>
                </a:cubicBezTo>
                <a:close/>
                <a:moveTo>
                  <a:pt x="672" y="405"/>
                </a:moveTo>
                <a:cubicBezTo>
                  <a:pt x="675" y="405"/>
                  <a:pt x="677" y="403"/>
                  <a:pt x="677" y="400"/>
                </a:cubicBezTo>
                <a:cubicBezTo>
                  <a:pt x="677" y="398"/>
                  <a:pt x="675" y="396"/>
                  <a:pt x="672" y="396"/>
                </a:cubicBezTo>
                <a:cubicBezTo>
                  <a:pt x="670" y="396"/>
                  <a:pt x="667" y="398"/>
                  <a:pt x="667" y="400"/>
                </a:cubicBezTo>
                <a:cubicBezTo>
                  <a:pt x="667" y="403"/>
                  <a:pt x="670" y="405"/>
                  <a:pt x="672" y="405"/>
                </a:cubicBezTo>
                <a:close/>
                <a:moveTo>
                  <a:pt x="713" y="405"/>
                </a:moveTo>
                <a:cubicBezTo>
                  <a:pt x="715" y="405"/>
                  <a:pt x="717" y="403"/>
                  <a:pt x="717" y="400"/>
                </a:cubicBezTo>
                <a:cubicBezTo>
                  <a:pt x="717" y="398"/>
                  <a:pt x="715" y="396"/>
                  <a:pt x="713" y="396"/>
                </a:cubicBezTo>
                <a:cubicBezTo>
                  <a:pt x="710" y="396"/>
                  <a:pt x="708" y="398"/>
                  <a:pt x="708" y="400"/>
                </a:cubicBezTo>
                <a:cubicBezTo>
                  <a:pt x="708" y="403"/>
                  <a:pt x="710" y="405"/>
                  <a:pt x="713" y="405"/>
                </a:cubicBezTo>
                <a:close/>
                <a:moveTo>
                  <a:pt x="697" y="414"/>
                </a:moveTo>
                <a:cubicBezTo>
                  <a:pt x="697" y="411"/>
                  <a:pt x="695" y="409"/>
                  <a:pt x="692" y="409"/>
                </a:cubicBezTo>
                <a:cubicBezTo>
                  <a:pt x="690" y="409"/>
                  <a:pt x="688" y="411"/>
                  <a:pt x="688" y="414"/>
                </a:cubicBezTo>
                <a:cubicBezTo>
                  <a:pt x="688" y="416"/>
                  <a:pt x="690" y="418"/>
                  <a:pt x="692" y="418"/>
                </a:cubicBezTo>
                <a:cubicBezTo>
                  <a:pt x="695" y="418"/>
                  <a:pt x="697" y="416"/>
                  <a:pt x="697" y="414"/>
                </a:cubicBezTo>
                <a:close/>
                <a:moveTo>
                  <a:pt x="731" y="373"/>
                </a:moveTo>
                <a:cubicBezTo>
                  <a:pt x="731" y="370"/>
                  <a:pt x="729" y="368"/>
                  <a:pt x="727" y="368"/>
                </a:cubicBezTo>
                <a:cubicBezTo>
                  <a:pt x="724" y="368"/>
                  <a:pt x="722" y="370"/>
                  <a:pt x="722" y="373"/>
                </a:cubicBezTo>
                <a:cubicBezTo>
                  <a:pt x="722" y="375"/>
                  <a:pt x="724" y="378"/>
                  <a:pt x="727" y="378"/>
                </a:cubicBezTo>
                <a:cubicBezTo>
                  <a:pt x="729" y="378"/>
                  <a:pt x="731" y="375"/>
                  <a:pt x="731" y="373"/>
                </a:cubicBezTo>
                <a:close/>
                <a:moveTo>
                  <a:pt x="724" y="387"/>
                </a:moveTo>
                <a:cubicBezTo>
                  <a:pt x="724" y="384"/>
                  <a:pt x="722" y="382"/>
                  <a:pt x="720" y="382"/>
                </a:cubicBezTo>
                <a:cubicBezTo>
                  <a:pt x="717" y="382"/>
                  <a:pt x="715" y="384"/>
                  <a:pt x="715" y="387"/>
                </a:cubicBezTo>
                <a:cubicBezTo>
                  <a:pt x="715" y="389"/>
                  <a:pt x="717" y="391"/>
                  <a:pt x="720" y="391"/>
                </a:cubicBezTo>
                <a:cubicBezTo>
                  <a:pt x="722" y="391"/>
                  <a:pt x="724" y="389"/>
                  <a:pt x="724" y="387"/>
                </a:cubicBezTo>
                <a:close/>
                <a:moveTo>
                  <a:pt x="681" y="428"/>
                </a:moveTo>
                <a:cubicBezTo>
                  <a:pt x="681" y="430"/>
                  <a:pt x="683" y="432"/>
                  <a:pt x="686" y="432"/>
                </a:cubicBezTo>
                <a:cubicBezTo>
                  <a:pt x="688" y="432"/>
                  <a:pt x="690" y="430"/>
                  <a:pt x="690" y="428"/>
                </a:cubicBezTo>
                <a:cubicBezTo>
                  <a:pt x="690" y="425"/>
                  <a:pt x="688" y="423"/>
                  <a:pt x="686" y="423"/>
                </a:cubicBezTo>
                <a:cubicBezTo>
                  <a:pt x="683" y="423"/>
                  <a:pt x="681" y="425"/>
                  <a:pt x="681" y="428"/>
                </a:cubicBezTo>
                <a:close/>
                <a:moveTo>
                  <a:pt x="692" y="391"/>
                </a:moveTo>
                <a:cubicBezTo>
                  <a:pt x="695" y="391"/>
                  <a:pt x="697" y="389"/>
                  <a:pt x="697" y="387"/>
                </a:cubicBezTo>
                <a:cubicBezTo>
                  <a:pt x="697" y="384"/>
                  <a:pt x="695" y="382"/>
                  <a:pt x="692" y="382"/>
                </a:cubicBezTo>
                <a:cubicBezTo>
                  <a:pt x="690" y="382"/>
                  <a:pt x="688" y="384"/>
                  <a:pt x="688" y="387"/>
                </a:cubicBezTo>
                <a:cubicBezTo>
                  <a:pt x="688" y="389"/>
                  <a:pt x="690" y="391"/>
                  <a:pt x="692" y="391"/>
                </a:cubicBezTo>
                <a:close/>
                <a:moveTo>
                  <a:pt x="681" y="318"/>
                </a:moveTo>
                <a:cubicBezTo>
                  <a:pt x="681" y="321"/>
                  <a:pt x="683" y="323"/>
                  <a:pt x="686" y="323"/>
                </a:cubicBezTo>
                <a:cubicBezTo>
                  <a:pt x="688" y="323"/>
                  <a:pt x="690" y="321"/>
                  <a:pt x="690" y="318"/>
                </a:cubicBezTo>
                <a:cubicBezTo>
                  <a:pt x="690" y="316"/>
                  <a:pt x="688" y="314"/>
                  <a:pt x="686" y="314"/>
                </a:cubicBezTo>
                <a:cubicBezTo>
                  <a:pt x="683" y="314"/>
                  <a:pt x="681" y="316"/>
                  <a:pt x="681" y="318"/>
                </a:cubicBezTo>
                <a:close/>
                <a:moveTo>
                  <a:pt x="667" y="373"/>
                </a:moveTo>
                <a:cubicBezTo>
                  <a:pt x="667" y="375"/>
                  <a:pt x="670" y="378"/>
                  <a:pt x="672" y="378"/>
                </a:cubicBezTo>
                <a:cubicBezTo>
                  <a:pt x="675" y="378"/>
                  <a:pt x="677" y="375"/>
                  <a:pt x="677" y="373"/>
                </a:cubicBezTo>
                <a:cubicBezTo>
                  <a:pt x="677" y="370"/>
                  <a:pt x="675" y="368"/>
                  <a:pt x="672" y="368"/>
                </a:cubicBezTo>
                <a:cubicBezTo>
                  <a:pt x="670" y="368"/>
                  <a:pt x="667" y="370"/>
                  <a:pt x="667" y="373"/>
                </a:cubicBezTo>
                <a:close/>
                <a:moveTo>
                  <a:pt x="674" y="332"/>
                </a:moveTo>
                <a:cubicBezTo>
                  <a:pt x="674" y="335"/>
                  <a:pt x="676" y="337"/>
                  <a:pt x="679" y="337"/>
                </a:cubicBezTo>
                <a:cubicBezTo>
                  <a:pt x="681" y="337"/>
                  <a:pt x="683" y="335"/>
                  <a:pt x="683" y="332"/>
                </a:cubicBezTo>
                <a:cubicBezTo>
                  <a:pt x="683" y="330"/>
                  <a:pt x="681" y="328"/>
                  <a:pt x="679" y="328"/>
                </a:cubicBezTo>
                <a:cubicBezTo>
                  <a:pt x="676" y="328"/>
                  <a:pt x="674" y="330"/>
                  <a:pt x="674" y="332"/>
                </a:cubicBezTo>
                <a:close/>
                <a:moveTo>
                  <a:pt x="738" y="359"/>
                </a:moveTo>
                <a:cubicBezTo>
                  <a:pt x="738" y="357"/>
                  <a:pt x="736" y="355"/>
                  <a:pt x="733" y="355"/>
                </a:cubicBezTo>
                <a:cubicBezTo>
                  <a:pt x="731" y="355"/>
                  <a:pt x="729" y="357"/>
                  <a:pt x="729" y="359"/>
                </a:cubicBezTo>
                <a:cubicBezTo>
                  <a:pt x="729" y="362"/>
                  <a:pt x="731" y="364"/>
                  <a:pt x="733" y="364"/>
                </a:cubicBezTo>
                <a:cubicBezTo>
                  <a:pt x="736" y="364"/>
                  <a:pt x="738" y="362"/>
                  <a:pt x="738" y="359"/>
                </a:cubicBezTo>
                <a:close/>
                <a:moveTo>
                  <a:pt x="686" y="405"/>
                </a:moveTo>
                <a:cubicBezTo>
                  <a:pt x="688" y="405"/>
                  <a:pt x="690" y="403"/>
                  <a:pt x="690" y="400"/>
                </a:cubicBezTo>
                <a:cubicBezTo>
                  <a:pt x="690" y="398"/>
                  <a:pt x="688" y="396"/>
                  <a:pt x="686" y="396"/>
                </a:cubicBezTo>
                <a:cubicBezTo>
                  <a:pt x="683" y="396"/>
                  <a:pt x="681" y="398"/>
                  <a:pt x="681" y="400"/>
                </a:cubicBezTo>
                <a:cubicBezTo>
                  <a:pt x="681" y="403"/>
                  <a:pt x="683" y="405"/>
                  <a:pt x="686" y="405"/>
                </a:cubicBezTo>
                <a:close/>
                <a:moveTo>
                  <a:pt x="751" y="387"/>
                </a:moveTo>
                <a:cubicBezTo>
                  <a:pt x="751" y="384"/>
                  <a:pt x="749" y="382"/>
                  <a:pt x="747" y="382"/>
                </a:cubicBezTo>
                <a:cubicBezTo>
                  <a:pt x="744" y="382"/>
                  <a:pt x="742" y="384"/>
                  <a:pt x="742" y="387"/>
                </a:cubicBezTo>
                <a:cubicBezTo>
                  <a:pt x="742" y="389"/>
                  <a:pt x="744" y="391"/>
                  <a:pt x="747" y="391"/>
                </a:cubicBezTo>
                <a:cubicBezTo>
                  <a:pt x="749" y="391"/>
                  <a:pt x="751" y="389"/>
                  <a:pt x="751" y="387"/>
                </a:cubicBezTo>
                <a:close/>
                <a:moveTo>
                  <a:pt x="1090" y="482"/>
                </a:moveTo>
                <a:cubicBezTo>
                  <a:pt x="1090" y="485"/>
                  <a:pt x="1092" y="487"/>
                  <a:pt x="1094" y="487"/>
                </a:cubicBezTo>
                <a:cubicBezTo>
                  <a:pt x="1097" y="487"/>
                  <a:pt x="1099" y="485"/>
                  <a:pt x="1099" y="482"/>
                </a:cubicBezTo>
                <a:cubicBezTo>
                  <a:pt x="1099" y="480"/>
                  <a:pt x="1097" y="478"/>
                  <a:pt x="1094" y="478"/>
                </a:cubicBezTo>
                <a:cubicBezTo>
                  <a:pt x="1092" y="478"/>
                  <a:pt x="1090" y="480"/>
                  <a:pt x="1090" y="482"/>
                </a:cubicBezTo>
                <a:close/>
                <a:moveTo>
                  <a:pt x="1121" y="150"/>
                </a:moveTo>
                <a:cubicBezTo>
                  <a:pt x="1119" y="150"/>
                  <a:pt x="1117" y="152"/>
                  <a:pt x="1117" y="155"/>
                </a:cubicBezTo>
                <a:cubicBezTo>
                  <a:pt x="1117" y="157"/>
                  <a:pt x="1119" y="159"/>
                  <a:pt x="1121" y="159"/>
                </a:cubicBezTo>
                <a:cubicBezTo>
                  <a:pt x="1124" y="159"/>
                  <a:pt x="1126" y="157"/>
                  <a:pt x="1126" y="155"/>
                </a:cubicBezTo>
                <a:cubicBezTo>
                  <a:pt x="1126" y="152"/>
                  <a:pt x="1124" y="150"/>
                  <a:pt x="1121" y="150"/>
                </a:cubicBezTo>
                <a:close/>
                <a:moveTo>
                  <a:pt x="1115" y="500"/>
                </a:moveTo>
                <a:cubicBezTo>
                  <a:pt x="1117" y="500"/>
                  <a:pt x="1119" y="498"/>
                  <a:pt x="1119" y="496"/>
                </a:cubicBezTo>
                <a:cubicBezTo>
                  <a:pt x="1119" y="493"/>
                  <a:pt x="1117" y="491"/>
                  <a:pt x="1115" y="491"/>
                </a:cubicBezTo>
                <a:cubicBezTo>
                  <a:pt x="1112" y="491"/>
                  <a:pt x="1110" y="493"/>
                  <a:pt x="1110" y="496"/>
                </a:cubicBezTo>
                <a:cubicBezTo>
                  <a:pt x="1110" y="498"/>
                  <a:pt x="1112" y="500"/>
                  <a:pt x="1115" y="500"/>
                </a:cubicBezTo>
                <a:close/>
                <a:moveTo>
                  <a:pt x="1108" y="487"/>
                </a:moveTo>
                <a:cubicBezTo>
                  <a:pt x="1110" y="487"/>
                  <a:pt x="1112" y="485"/>
                  <a:pt x="1112" y="482"/>
                </a:cubicBezTo>
                <a:cubicBezTo>
                  <a:pt x="1112" y="480"/>
                  <a:pt x="1110" y="478"/>
                  <a:pt x="1108" y="478"/>
                </a:cubicBezTo>
                <a:cubicBezTo>
                  <a:pt x="1105" y="478"/>
                  <a:pt x="1103" y="480"/>
                  <a:pt x="1103" y="482"/>
                </a:cubicBezTo>
                <a:cubicBezTo>
                  <a:pt x="1103" y="485"/>
                  <a:pt x="1105" y="487"/>
                  <a:pt x="1108" y="487"/>
                </a:cubicBezTo>
                <a:close/>
                <a:moveTo>
                  <a:pt x="1121" y="514"/>
                </a:moveTo>
                <a:cubicBezTo>
                  <a:pt x="1124" y="514"/>
                  <a:pt x="1126" y="512"/>
                  <a:pt x="1126" y="509"/>
                </a:cubicBezTo>
                <a:cubicBezTo>
                  <a:pt x="1126" y="507"/>
                  <a:pt x="1124" y="505"/>
                  <a:pt x="1121" y="505"/>
                </a:cubicBezTo>
                <a:cubicBezTo>
                  <a:pt x="1119" y="505"/>
                  <a:pt x="1117" y="507"/>
                  <a:pt x="1117" y="509"/>
                </a:cubicBezTo>
                <a:cubicBezTo>
                  <a:pt x="1117" y="512"/>
                  <a:pt x="1119" y="514"/>
                  <a:pt x="1121" y="514"/>
                </a:cubicBezTo>
                <a:close/>
                <a:moveTo>
                  <a:pt x="1133" y="468"/>
                </a:moveTo>
                <a:cubicBezTo>
                  <a:pt x="1133" y="466"/>
                  <a:pt x="1131" y="464"/>
                  <a:pt x="1128" y="464"/>
                </a:cubicBezTo>
                <a:cubicBezTo>
                  <a:pt x="1126" y="464"/>
                  <a:pt x="1124" y="466"/>
                  <a:pt x="1124" y="468"/>
                </a:cubicBezTo>
                <a:cubicBezTo>
                  <a:pt x="1124" y="471"/>
                  <a:pt x="1126" y="473"/>
                  <a:pt x="1128" y="473"/>
                </a:cubicBezTo>
                <a:cubicBezTo>
                  <a:pt x="1131" y="473"/>
                  <a:pt x="1133" y="471"/>
                  <a:pt x="1133" y="468"/>
                </a:cubicBezTo>
                <a:close/>
                <a:moveTo>
                  <a:pt x="890" y="296"/>
                </a:moveTo>
                <a:cubicBezTo>
                  <a:pt x="892" y="296"/>
                  <a:pt x="894" y="294"/>
                  <a:pt x="894" y="291"/>
                </a:cubicBezTo>
                <a:cubicBezTo>
                  <a:pt x="894" y="289"/>
                  <a:pt x="892" y="287"/>
                  <a:pt x="890" y="287"/>
                </a:cubicBezTo>
                <a:cubicBezTo>
                  <a:pt x="887" y="287"/>
                  <a:pt x="885" y="289"/>
                  <a:pt x="885" y="291"/>
                </a:cubicBezTo>
                <a:cubicBezTo>
                  <a:pt x="885" y="294"/>
                  <a:pt x="887" y="296"/>
                  <a:pt x="890" y="296"/>
                </a:cubicBezTo>
                <a:close/>
                <a:moveTo>
                  <a:pt x="901" y="359"/>
                </a:moveTo>
                <a:cubicBezTo>
                  <a:pt x="901" y="357"/>
                  <a:pt x="899" y="355"/>
                  <a:pt x="897" y="355"/>
                </a:cubicBezTo>
                <a:cubicBezTo>
                  <a:pt x="894" y="355"/>
                  <a:pt x="892" y="357"/>
                  <a:pt x="892" y="359"/>
                </a:cubicBezTo>
                <a:cubicBezTo>
                  <a:pt x="892" y="362"/>
                  <a:pt x="894" y="364"/>
                  <a:pt x="897" y="364"/>
                </a:cubicBezTo>
                <a:cubicBezTo>
                  <a:pt x="899" y="364"/>
                  <a:pt x="901" y="362"/>
                  <a:pt x="901" y="359"/>
                </a:cubicBezTo>
                <a:close/>
                <a:moveTo>
                  <a:pt x="1065" y="250"/>
                </a:moveTo>
                <a:cubicBezTo>
                  <a:pt x="1065" y="248"/>
                  <a:pt x="1063" y="246"/>
                  <a:pt x="1060" y="246"/>
                </a:cubicBezTo>
                <a:cubicBezTo>
                  <a:pt x="1058" y="246"/>
                  <a:pt x="1056" y="248"/>
                  <a:pt x="1056" y="250"/>
                </a:cubicBezTo>
                <a:cubicBezTo>
                  <a:pt x="1056" y="253"/>
                  <a:pt x="1058" y="255"/>
                  <a:pt x="1060" y="255"/>
                </a:cubicBezTo>
                <a:cubicBezTo>
                  <a:pt x="1063" y="255"/>
                  <a:pt x="1065" y="253"/>
                  <a:pt x="1065" y="250"/>
                </a:cubicBezTo>
                <a:close/>
                <a:moveTo>
                  <a:pt x="1094" y="459"/>
                </a:moveTo>
                <a:cubicBezTo>
                  <a:pt x="1097" y="459"/>
                  <a:pt x="1099" y="457"/>
                  <a:pt x="1099" y="455"/>
                </a:cubicBezTo>
                <a:cubicBezTo>
                  <a:pt x="1099" y="452"/>
                  <a:pt x="1097" y="450"/>
                  <a:pt x="1094" y="450"/>
                </a:cubicBezTo>
                <a:cubicBezTo>
                  <a:pt x="1092" y="450"/>
                  <a:pt x="1090" y="452"/>
                  <a:pt x="1090" y="455"/>
                </a:cubicBezTo>
                <a:cubicBezTo>
                  <a:pt x="1090" y="457"/>
                  <a:pt x="1092" y="459"/>
                  <a:pt x="1094" y="459"/>
                </a:cubicBezTo>
                <a:close/>
                <a:moveTo>
                  <a:pt x="1072" y="237"/>
                </a:moveTo>
                <a:cubicBezTo>
                  <a:pt x="1072" y="234"/>
                  <a:pt x="1070" y="232"/>
                  <a:pt x="1067" y="232"/>
                </a:cubicBezTo>
                <a:cubicBezTo>
                  <a:pt x="1064" y="232"/>
                  <a:pt x="1062" y="234"/>
                  <a:pt x="1062" y="237"/>
                </a:cubicBezTo>
                <a:cubicBezTo>
                  <a:pt x="1062" y="239"/>
                  <a:pt x="1064" y="241"/>
                  <a:pt x="1067" y="241"/>
                </a:cubicBezTo>
                <a:cubicBezTo>
                  <a:pt x="1070" y="241"/>
                  <a:pt x="1072" y="239"/>
                  <a:pt x="1072" y="237"/>
                </a:cubicBezTo>
                <a:close/>
                <a:moveTo>
                  <a:pt x="1065" y="278"/>
                </a:moveTo>
                <a:cubicBezTo>
                  <a:pt x="1065" y="275"/>
                  <a:pt x="1063" y="273"/>
                  <a:pt x="1060" y="273"/>
                </a:cubicBezTo>
                <a:cubicBezTo>
                  <a:pt x="1058" y="273"/>
                  <a:pt x="1056" y="275"/>
                  <a:pt x="1056" y="278"/>
                </a:cubicBezTo>
                <a:cubicBezTo>
                  <a:pt x="1056" y="280"/>
                  <a:pt x="1058" y="282"/>
                  <a:pt x="1060" y="282"/>
                </a:cubicBezTo>
                <a:cubicBezTo>
                  <a:pt x="1063" y="282"/>
                  <a:pt x="1065" y="280"/>
                  <a:pt x="1065" y="278"/>
                </a:cubicBezTo>
                <a:close/>
                <a:moveTo>
                  <a:pt x="1092" y="223"/>
                </a:moveTo>
                <a:cubicBezTo>
                  <a:pt x="1092" y="220"/>
                  <a:pt x="1090" y="218"/>
                  <a:pt x="1087" y="218"/>
                </a:cubicBezTo>
                <a:cubicBezTo>
                  <a:pt x="1085" y="218"/>
                  <a:pt x="1083" y="220"/>
                  <a:pt x="1083" y="223"/>
                </a:cubicBezTo>
                <a:cubicBezTo>
                  <a:pt x="1083" y="225"/>
                  <a:pt x="1085" y="227"/>
                  <a:pt x="1087" y="227"/>
                </a:cubicBezTo>
                <a:cubicBezTo>
                  <a:pt x="1090" y="227"/>
                  <a:pt x="1092" y="225"/>
                  <a:pt x="1092" y="223"/>
                </a:cubicBezTo>
                <a:close/>
                <a:moveTo>
                  <a:pt x="1078" y="223"/>
                </a:moveTo>
                <a:cubicBezTo>
                  <a:pt x="1078" y="220"/>
                  <a:pt x="1076" y="218"/>
                  <a:pt x="1074" y="218"/>
                </a:cubicBezTo>
                <a:cubicBezTo>
                  <a:pt x="1071" y="218"/>
                  <a:pt x="1069" y="220"/>
                  <a:pt x="1069" y="223"/>
                </a:cubicBezTo>
                <a:cubicBezTo>
                  <a:pt x="1069" y="225"/>
                  <a:pt x="1071" y="227"/>
                  <a:pt x="1074" y="227"/>
                </a:cubicBezTo>
                <a:cubicBezTo>
                  <a:pt x="1076" y="227"/>
                  <a:pt x="1078" y="225"/>
                  <a:pt x="1078" y="223"/>
                </a:cubicBezTo>
                <a:close/>
                <a:moveTo>
                  <a:pt x="1103" y="155"/>
                </a:moveTo>
                <a:cubicBezTo>
                  <a:pt x="1103" y="157"/>
                  <a:pt x="1105" y="159"/>
                  <a:pt x="1108" y="159"/>
                </a:cubicBezTo>
                <a:cubicBezTo>
                  <a:pt x="1110" y="159"/>
                  <a:pt x="1112" y="157"/>
                  <a:pt x="1112" y="155"/>
                </a:cubicBezTo>
                <a:cubicBezTo>
                  <a:pt x="1112" y="152"/>
                  <a:pt x="1110" y="150"/>
                  <a:pt x="1108" y="150"/>
                </a:cubicBezTo>
                <a:cubicBezTo>
                  <a:pt x="1105" y="150"/>
                  <a:pt x="1103" y="152"/>
                  <a:pt x="1103" y="155"/>
                </a:cubicBezTo>
                <a:close/>
                <a:moveTo>
                  <a:pt x="1053" y="150"/>
                </a:moveTo>
                <a:cubicBezTo>
                  <a:pt x="1051" y="150"/>
                  <a:pt x="1049" y="152"/>
                  <a:pt x="1049" y="155"/>
                </a:cubicBezTo>
                <a:cubicBezTo>
                  <a:pt x="1049" y="157"/>
                  <a:pt x="1051" y="159"/>
                  <a:pt x="1053" y="159"/>
                </a:cubicBezTo>
                <a:cubicBezTo>
                  <a:pt x="1056" y="159"/>
                  <a:pt x="1058" y="157"/>
                  <a:pt x="1058" y="155"/>
                </a:cubicBezTo>
                <a:cubicBezTo>
                  <a:pt x="1058" y="152"/>
                  <a:pt x="1056" y="150"/>
                  <a:pt x="1053" y="150"/>
                </a:cubicBezTo>
                <a:close/>
                <a:moveTo>
                  <a:pt x="1042" y="168"/>
                </a:moveTo>
                <a:cubicBezTo>
                  <a:pt x="1042" y="171"/>
                  <a:pt x="1044" y="173"/>
                  <a:pt x="1047" y="173"/>
                </a:cubicBezTo>
                <a:cubicBezTo>
                  <a:pt x="1049" y="173"/>
                  <a:pt x="1051" y="171"/>
                  <a:pt x="1051" y="168"/>
                </a:cubicBezTo>
                <a:cubicBezTo>
                  <a:pt x="1051" y="166"/>
                  <a:pt x="1049" y="164"/>
                  <a:pt x="1047" y="164"/>
                </a:cubicBezTo>
                <a:cubicBezTo>
                  <a:pt x="1044" y="164"/>
                  <a:pt x="1042" y="166"/>
                  <a:pt x="1042" y="168"/>
                </a:cubicBezTo>
                <a:close/>
                <a:moveTo>
                  <a:pt x="1060" y="164"/>
                </a:moveTo>
                <a:cubicBezTo>
                  <a:pt x="1058" y="164"/>
                  <a:pt x="1056" y="166"/>
                  <a:pt x="1056" y="168"/>
                </a:cubicBezTo>
                <a:cubicBezTo>
                  <a:pt x="1056" y="171"/>
                  <a:pt x="1058" y="173"/>
                  <a:pt x="1060" y="173"/>
                </a:cubicBezTo>
                <a:cubicBezTo>
                  <a:pt x="1063" y="173"/>
                  <a:pt x="1065" y="171"/>
                  <a:pt x="1065" y="168"/>
                </a:cubicBezTo>
                <a:cubicBezTo>
                  <a:pt x="1065" y="166"/>
                  <a:pt x="1063" y="164"/>
                  <a:pt x="1060" y="164"/>
                </a:cubicBezTo>
                <a:close/>
                <a:moveTo>
                  <a:pt x="1028" y="168"/>
                </a:moveTo>
                <a:cubicBezTo>
                  <a:pt x="1028" y="171"/>
                  <a:pt x="1030" y="173"/>
                  <a:pt x="1033" y="173"/>
                </a:cubicBezTo>
                <a:cubicBezTo>
                  <a:pt x="1035" y="173"/>
                  <a:pt x="1037" y="171"/>
                  <a:pt x="1037" y="168"/>
                </a:cubicBezTo>
                <a:cubicBezTo>
                  <a:pt x="1037" y="166"/>
                  <a:pt x="1035" y="164"/>
                  <a:pt x="1033" y="164"/>
                </a:cubicBezTo>
                <a:cubicBezTo>
                  <a:pt x="1030" y="164"/>
                  <a:pt x="1028" y="166"/>
                  <a:pt x="1028" y="168"/>
                </a:cubicBezTo>
                <a:close/>
                <a:moveTo>
                  <a:pt x="1040" y="150"/>
                </a:moveTo>
                <a:cubicBezTo>
                  <a:pt x="1037" y="150"/>
                  <a:pt x="1035" y="152"/>
                  <a:pt x="1035" y="155"/>
                </a:cubicBezTo>
                <a:cubicBezTo>
                  <a:pt x="1035" y="157"/>
                  <a:pt x="1037" y="159"/>
                  <a:pt x="1040" y="159"/>
                </a:cubicBezTo>
                <a:cubicBezTo>
                  <a:pt x="1042" y="159"/>
                  <a:pt x="1044" y="157"/>
                  <a:pt x="1044" y="155"/>
                </a:cubicBezTo>
                <a:cubicBezTo>
                  <a:pt x="1044" y="152"/>
                  <a:pt x="1042" y="150"/>
                  <a:pt x="1040" y="150"/>
                </a:cubicBezTo>
                <a:close/>
                <a:moveTo>
                  <a:pt x="1062" y="182"/>
                </a:moveTo>
                <a:cubicBezTo>
                  <a:pt x="1062" y="185"/>
                  <a:pt x="1064" y="187"/>
                  <a:pt x="1067" y="187"/>
                </a:cubicBezTo>
                <a:cubicBezTo>
                  <a:pt x="1070" y="187"/>
                  <a:pt x="1072" y="185"/>
                  <a:pt x="1072" y="182"/>
                </a:cubicBezTo>
                <a:cubicBezTo>
                  <a:pt x="1072" y="179"/>
                  <a:pt x="1070" y="177"/>
                  <a:pt x="1067" y="177"/>
                </a:cubicBezTo>
                <a:cubicBezTo>
                  <a:pt x="1064" y="177"/>
                  <a:pt x="1062" y="179"/>
                  <a:pt x="1062" y="182"/>
                </a:cubicBezTo>
                <a:close/>
                <a:moveTo>
                  <a:pt x="1096" y="168"/>
                </a:moveTo>
                <a:cubicBezTo>
                  <a:pt x="1096" y="171"/>
                  <a:pt x="1099" y="173"/>
                  <a:pt x="1101" y="173"/>
                </a:cubicBezTo>
                <a:cubicBezTo>
                  <a:pt x="1104" y="173"/>
                  <a:pt x="1106" y="171"/>
                  <a:pt x="1106" y="168"/>
                </a:cubicBezTo>
                <a:cubicBezTo>
                  <a:pt x="1106" y="166"/>
                  <a:pt x="1104" y="164"/>
                  <a:pt x="1101" y="164"/>
                </a:cubicBezTo>
                <a:cubicBezTo>
                  <a:pt x="1099" y="164"/>
                  <a:pt x="1096" y="166"/>
                  <a:pt x="1096" y="168"/>
                </a:cubicBezTo>
                <a:close/>
                <a:moveTo>
                  <a:pt x="1115" y="137"/>
                </a:moveTo>
                <a:cubicBezTo>
                  <a:pt x="1112" y="137"/>
                  <a:pt x="1110" y="139"/>
                  <a:pt x="1110" y="141"/>
                </a:cubicBezTo>
                <a:cubicBezTo>
                  <a:pt x="1110" y="144"/>
                  <a:pt x="1112" y="146"/>
                  <a:pt x="1115" y="146"/>
                </a:cubicBezTo>
                <a:cubicBezTo>
                  <a:pt x="1117" y="146"/>
                  <a:pt x="1119" y="144"/>
                  <a:pt x="1119" y="141"/>
                </a:cubicBezTo>
                <a:cubicBezTo>
                  <a:pt x="1119" y="139"/>
                  <a:pt x="1117" y="137"/>
                  <a:pt x="1115" y="137"/>
                </a:cubicBezTo>
                <a:close/>
                <a:moveTo>
                  <a:pt x="1090" y="182"/>
                </a:moveTo>
                <a:cubicBezTo>
                  <a:pt x="1090" y="185"/>
                  <a:pt x="1092" y="187"/>
                  <a:pt x="1094" y="187"/>
                </a:cubicBezTo>
                <a:cubicBezTo>
                  <a:pt x="1097" y="187"/>
                  <a:pt x="1099" y="185"/>
                  <a:pt x="1099" y="182"/>
                </a:cubicBezTo>
                <a:cubicBezTo>
                  <a:pt x="1099" y="179"/>
                  <a:pt x="1097" y="177"/>
                  <a:pt x="1094" y="177"/>
                </a:cubicBezTo>
                <a:cubicBezTo>
                  <a:pt x="1092" y="177"/>
                  <a:pt x="1090" y="179"/>
                  <a:pt x="1090" y="182"/>
                </a:cubicBezTo>
                <a:close/>
                <a:moveTo>
                  <a:pt x="1060" y="355"/>
                </a:moveTo>
                <a:cubicBezTo>
                  <a:pt x="1058" y="355"/>
                  <a:pt x="1056" y="357"/>
                  <a:pt x="1056" y="359"/>
                </a:cubicBezTo>
                <a:cubicBezTo>
                  <a:pt x="1056" y="362"/>
                  <a:pt x="1058" y="364"/>
                  <a:pt x="1060" y="364"/>
                </a:cubicBezTo>
                <a:cubicBezTo>
                  <a:pt x="1063" y="364"/>
                  <a:pt x="1065" y="362"/>
                  <a:pt x="1065" y="359"/>
                </a:cubicBezTo>
                <a:cubicBezTo>
                  <a:pt x="1065" y="357"/>
                  <a:pt x="1063" y="355"/>
                  <a:pt x="1060" y="355"/>
                </a:cubicBezTo>
                <a:close/>
                <a:moveTo>
                  <a:pt x="1074" y="164"/>
                </a:moveTo>
                <a:cubicBezTo>
                  <a:pt x="1071" y="164"/>
                  <a:pt x="1069" y="166"/>
                  <a:pt x="1069" y="168"/>
                </a:cubicBezTo>
                <a:cubicBezTo>
                  <a:pt x="1069" y="171"/>
                  <a:pt x="1071" y="173"/>
                  <a:pt x="1074" y="173"/>
                </a:cubicBezTo>
                <a:cubicBezTo>
                  <a:pt x="1076" y="173"/>
                  <a:pt x="1078" y="171"/>
                  <a:pt x="1078" y="168"/>
                </a:cubicBezTo>
                <a:cubicBezTo>
                  <a:pt x="1078" y="166"/>
                  <a:pt x="1076" y="164"/>
                  <a:pt x="1074" y="164"/>
                </a:cubicBezTo>
                <a:close/>
                <a:moveTo>
                  <a:pt x="1087" y="164"/>
                </a:moveTo>
                <a:cubicBezTo>
                  <a:pt x="1085" y="164"/>
                  <a:pt x="1083" y="166"/>
                  <a:pt x="1083" y="168"/>
                </a:cubicBezTo>
                <a:cubicBezTo>
                  <a:pt x="1083" y="171"/>
                  <a:pt x="1085" y="173"/>
                  <a:pt x="1087" y="173"/>
                </a:cubicBezTo>
                <a:cubicBezTo>
                  <a:pt x="1090" y="173"/>
                  <a:pt x="1092" y="171"/>
                  <a:pt x="1092" y="168"/>
                </a:cubicBezTo>
                <a:cubicBezTo>
                  <a:pt x="1092" y="166"/>
                  <a:pt x="1090" y="164"/>
                  <a:pt x="1087" y="164"/>
                </a:cubicBezTo>
                <a:close/>
                <a:moveTo>
                  <a:pt x="1076" y="182"/>
                </a:moveTo>
                <a:cubicBezTo>
                  <a:pt x="1076" y="185"/>
                  <a:pt x="1078" y="187"/>
                  <a:pt x="1081" y="187"/>
                </a:cubicBezTo>
                <a:cubicBezTo>
                  <a:pt x="1083" y="187"/>
                  <a:pt x="1085" y="185"/>
                  <a:pt x="1085" y="182"/>
                </a:cubicBezTo>
                <a:cubicBezTo>
                  <a:pt x="1085" y="179"/>
                  <a:pt x="1083" y="177"/>
                  <a:pt x="1081" y="177"/>
                </a:cubicBezTo>
                <a:cubicBezTo>
                  <a:pt x="1078" y="177"/>
                  <a:pt x="1076" y="179"/>
                  <a:pt x="1076" y="182"/>
                </a:cubicBezTo>
                <a:close/>
                <a:moveTo>
                  <a:pt x="1051" y="387"/>
                </a:moveTo>
                <a:cubicBezTo>
                  <a:pt x="1051" y="384"/>
                  <a:pt x="1049" y="382"/>
                  <a:pt x="1047" y="382"/>
                </a:cubicBezTo>
                <a:cubicBezTo>
                  <a:pt x="1044" y="382"/>
                  <a:pt x="1042" y="384"/>
                  <a:pt x="1042" y="387"/>
                </a:cubicBezTo>
                <a:cubicBezTo>
                  <a:pt x="1042" y="389"/>
                  <a:pt x="1044" y="391"/>
                  <a:pt x="1047" y="391"/>
                </a:cubicBezTo>
                <a:cubicBezTo>
                  <a:pt x="1049" y="391"/>
                  <a:pt x="1051" y="389"/>
                  <a:pt x="1051" y="387"/>
                </a:cubicBezTo>
                <a:close/>
                <a:moveTo>
                  <a:pt x="951" y="282"/>
                </a:moveTo>
                <a:cubicBezTo>
                  <a:pt x="954" y="282"/>
                  <a:pt x="956" y="280"/>
                  <a:pt x="956" y="278"/>
                </a:cubicBezTo>
                <a:cubicBezTo>
                  <a:pt x="956" y="275"/>
                  <a:pt x="954" y="273"/>
                  <a:pt x="951" y="273"/>
                </a:cubicBezTo>
                <a:cubicBezTo>
                  <a:pt x="949" y="273"/>
                  <a:pt x="947" y="275"/>
                  <a:pt x="947" y="278"/>
                </a:cubicBezTo>
                <a:cubicBezTo>
                  <a:pt x="947" y="280"/>
                  <a:pt x="949" y="282"/>
                  <a:pt x="951" y="282"/>
                </a:cubicBezTo>
                <a:close/>
                <a:moveTo>
                  <a:pt x="958" y="296"/>
                </a:moveTo>
                <a:cubicBezTo>
                  <a:pt x="961" y="296"/>
                  <a:pt x="963" y="294"/>
                  <a:pt x="963" y="291"/>
                </a:cubicBezTo>
                <a:cubicBezTo>
                  <a:pt x="963" y="289"/>
                  <a:pt x="961" y="287"/>
                  <a:pt x="958" y="287"/>
                </a:cubicBezTo>
                <a:cubicBezTo>
                  <a:pt x="956" y="287"/>
                  <a:pt x="954" y="289"/>
                  <a:pt x="954" y="291"/>
                </a:cubicBezTo>
                <a:cubicBezTo>
                  <a:pt x="954" y="294"/>
                  <a:pt x="956" y="296"/>
                  <a:pt x="958" y="296"/>
                </a:cubicBezTo>
                <a:close/>
                <a:moveTo>
                  <a:pt x="944" y="268"/>
                </a:moveTo>
                <a:cubicBezTo>
                  <a:pt x="947" y="268"/>
                  <a:pt x="949" y="266"/>
                  <a:pt x="949" y="264"/>
                </a:cubicBezTo>
                <a:cubicBezTo>
                  <a:pt x="949" y="261"/>
                  <a:pt x="947" y="259"/>
                  <a:pt x="944" y="259"/>
                </a:cubicBezTo>
                <a:cubicBezTo>
                  <a:pt x="942" y="259"/>
                  <a:pt x="940" y="261"/>
                  <a:pt x="940" y="264"/>
                </a:cubicBezTo>
                <a:cubicBezTo>
                  <a:pt x="940" y="266"/>
                  <a:pt x="942" y="268"/>
                  <a:pt x="944" y="268"/>
                </a:cubicBezTo>
                <a:close/>
                <a:moveTo>
                  <a:pt x="938" y="255"/>
                </a:moveTo>
                <a:cubicBezTo>
                  <a:pt x="940" y="255"/>
                  <a:pt x="942" y="253"/>
                  <a:pt x="942" y="250"/>
                </a:cubicBezTo>
                <a:cubicBezTo>
                  <a:pt x="942" y="248"/>
                  <a:pt x="940" y="246"/>
                  <a:pt x="938" y="246"/>
                </a:cubicBezTo>
                <a:cubicBezTo>
                  <a:pt x="935" y="246"/>
                  <a:pt x="933" y="248"/>
                  <a:pt x="933" y="250"/>
                </a:cubicBezTo>
                <a:cubicBezTo>
                  <a:pt x="933" y="253"/>
                  <a:pt x="935" y="255"/>
                  <a:pt x="938" y="255"/>
                </a:cubicBezTo>
                <a:close/>
                <a:moveTo>
                  <a:pt x="965" y="309"/>
                </a:moveTo>
                <a:cubicBezTo>
                  <a:pt x="967" y="309"/>
                  <a:pt x="969" y="307"/>
                  <a:pt x="969" y="305"/>
                </a:cubicBezTo>
                <a:cubicBezTo>
                  <a:pt x="969" y="302"/>
                  <a:pt x="967" y="300"/>
                  <a:pt x="965" y="300"/>
                </a:cubicBezTo>
                <a:cubicBezTo>
                  <a:pt x="962" y="300"/>
                  <a:pt x="960" y="302"/>
                  <a:pt x="960" y="305"/>
                </a:cubicBezTo>
                <a:cubicBezTo>
                  <a:pt x="960" y="307"/>
                  <a:pt x="962" y="309"/>
                  <a:pt x="965" y="309"/>
                </a:cubicBezTo>
                <a:close/>
                <a:moveTo>
                  <a:pt x="972" y="323"/>
                </a:moveTo>
                <a:cubicBezTo>
                  <a:pt x="974" y="323"/>
                  <a:pt x="976" y="321"/>
                  <a:pt x="976" y="318"/>
                </a:cubicBezTo>
                <a:cubicBezTo>
                  <a:pt x="976" y="316"/>
                  <a:pt x="974" y="314"/>
                  <a:pt x="972" y="314"/>
                </a:cubicBezTo>
                <a:cubicBezTo>
                  <a:pt x="969" y="314"/>
                  <a:pt x="967" y="316"/>
                  <a:pt x="967" y="318"/>
                </a:cubicBezTo>
                <a:cubicBezTo>
                  <a:pt x="967" y="321"/>
                  <a:pt x="969" y="323"/>
                  <a:pt x="972" y="323"/>
                </a:cubicBezTo>
                <a:close/>
                <a:moveTo>
                  <a:pt x="922" y="237"/>
                </a:moveTo>
                <a:cubicBezTo>
                  <a:pt x="922" y="234"/>
                  <a:pt x="920" y="232"/>
                  <a:pt x="917" y="232"/>
                </a:cubicBezTo>
                <a:cubicBezTo>
                  <a:pt x="915" y="232"/>
                  <a:pt x="913" y="234"/>
                  <a:pt x="913" y="237"/>
                </a:cubicBezTo>
                <a:cubicBezTo>
                  <a:pt x="913" y="239"/>
                  <a:pt x="915" y="241"/>
                  <a:pt x="917" y="241"/>
                </a:cubicBezTo>
                <a:cubicBezTo>
                  <a:pt x="920" y="241"/>
                  <a:pt x="922" y="239"/>
                  <a:pt x="922" y="237"/>
                </a:cubicBezTo>
                <a:close/>
                <a:moveTo>
                  <a:pt x="915" y="250"/>
                </a:moveTo>
                <a:cubicBezTo>
                  <a:pt x="915" y="248"/>
                  <a:pt x="913" y="246"/>
                  <a:pt x="910" y="246"/>
                </a:cubicBezTo>
                <a:cubicBezTo>
                  <a:pt x="908" y="246"/>
                  <a:pt x="906" y="248"/>
                  <a:pt x="906" y="250"/>
                </a:cubicBezTo>
                <a:cubicBezTo>
                  <a:pt x="906" y="253"/>
                  <a:pt x="908" y="255"/>
                  <a:pt x="910" y="255"/>
                </a:cubicBezTo>
                <a:cubicBezTo>
                  <a:pt x="913" y="255"/>
                  <a:pt x="915" y="253"/>
                  <a:pt x="915" y="250"/>
                </a:cubicBezTo>
                <a:close/>
                <a:moveTo>
                  <a:pt x="908" y="264"/>
                </a:moveTo>
                <a:cubicBezTo>
                  <a:pt x="908" y="261"/>
                  <a:pt x="906" y="259"/>
                  <a:pt x="904" y="259"/>
                </a:cubicBezTo>
                <a:cubicBezTo>
                  <a:pt x="901" y="259"/>
                  <a:pt x="899" y="261"/>
                  <a:pt x="899" y="264"/>
                </a:cubicBezTo>
                <a:cubicBezTo>
                  <a:pt x="899" y="266"/>
                  <a:pt x="901" y="268"/>
                  <a:pt x="904" y="268"/>
                </a:cubicBezTo>
                <a:cubicBezTo>
                  <a:pt x="906" y="268"/>
                  <a:pt x="908" y="266"/>
                  <a:pt x="908" y="264"/>
                </a:cubicBezTo>
                <a:close/>
                <a:moveTo>
                  <a:pt x="901" y="278"/>
                </a:moveTo>
                <a:cubicBezTo>
                  <a:pt x="901" y="275"/>
                  <a:pt x="899" y="273"/>
                  <a:pt x="897" y="273"/>
                </a:cubicBezTo>
                <a:cubicBezTo>
                  <a:pt x="894" y="273"/>
                  <a:pt x="892" y="275"/>
                  <a:pt x="892" y="278"/>
                </a:cubicBezTo>
                <a:cubicBezTo>
                  <a:pt x="892" y="280"/>
                  <a:pt x="894" y="282"/>
                  <a:pt x="897" y="282"/>
                </a:cubicBezTo>
                <a:cubicBezTo>
                  <a:pt x="899" y="282"/>
                  <a:pt x="901" y="280"/>
                  <a:pt x="901" y="278"/>
                </a:cubicBezTo>
                <a:close/>
                <a:moveTo>
                  <a:pt x="978" y="337"/>
                </a:moveTo>
                <a:cubicBezTo>
                  <a:pt x="981" y="337"/>
                  <a:pt x="983" y="335"/>
                  <a:pt x="983" y="332"/>
                </a:cubicBezTo>
                <a:cubicBezTo>
                  <a:pt x="983" y="330"/>
                  <a:pt x="981" y="328"/>
                  <a:pt x="978" y="328"/>
                </a:cubicBezTo>
                <a:cubicBezTo>
                  <a:pt x="976" y="328"/>
                  <a:pt x="974" y="330"/>
                  <a:pt x="974" y="332"/>
                </a:cubicBezTo>
                <a:cubicBezTo>
                  <a:pt x="974" y="335"/>
                  <a:pt x="976" y="337"/>
                  <a:pt x="978" y="337"/>
                </a:cubicBezTo>
                <a:close/>
                <a:moveTo>
                  <a:pt x="931" y="241"/>
                </a:moveTo>
                <a:cubicBezTo>
                  <a:pt x="933" y="241"/>
                  <a:pt x="935" y="239"/>
                  <a:pt x="935" y="237"/>
                </a:cubicBezTo>
                <a:cubicBezTo>
                  <a:pt x="935" y="234"/>
                  <a:pt x="933" y="232"/>
                  <a:pt x="931" y="232"/>
                </a:cubicBezTo>
                <a:cubicBezTo>
                  <a:pt x="928" y="232"/>
                  <a:pt x="926" y="234"/>
                  <a:pt x="926" y="237"/>
                </a:cubicBezTo>
                <a:cubicBezTo>
                  <a:pt x="926" y="239"/>
                  <a:pt x="928" y="241"/>
                  <a:pt x="931" y="241"/>
                </a:cubicBezTo>
                <a:close/>
                <a:moveTo>
                  <a:pt x="929" y="223"/>
                </a:moveTo>
                <a:cubicBezTo>
                  <a:pt x="929" y="220"/>
                  <a:pt x="926" y="218"/>
                  <a:pt x="924" y="218"/>
                </a:cubicBezTo>
                <a:cubicBezTo>
                  <a:pt x="921" y="218"/>
                  <a:pt x="919" y="220"/>
                  <a:pt x="919" y="223"/>
                </a:cubicBezTo>
                <a:cubicBezTo>
                  <a:pt x="919" y="225"/>
                  <a:pt x="921" y="227"/>
                  <a:pt x="924" y="227"/>
                </a:cubicBezTo>
                <a:cubicBezTo>
                  <a:pt x="926" y="227"/>
                  <a:pt x="929" y="225"/>
                  <a:pt x="929" y="223"/>
                </a:cubicBezTo>
                <a:close/>
                <a:moveTo>
                  <a:pt x="1013" y="296"/>
                </a:moveTo>
                <a:cubicBezTo>
                  <a:pt x="1015" y="296"/>
                  <a:pt x="1017" y="294"/>
                  <a:pt x="1017" y="291"/>
                </a:cubicBezTo>
                <a:cubicBezTo>
                  <a:pt x="1017" y="289"/>
                  <a:pt x="1015" y="287"/>
                  <a:pt x="1013" y="287"/>
                </a:cubicBezTo>
                <a:cubicBezTo>
                  <a:pt x="1010" y="287"/>
                  <a:pt x="1008" y="289"/>
                  <a:pt x="1008" y="291"/>
                </a:cubicBezTo>
                <a:cubicBezTo>
                  <a:pt x="1008" y="294"/>
                  <a:pt x="1010" y="296"/>
                  <a:pt x="1013" y="296"/>
                </a:cubicBezTo>
                <a:close/>
                <a:moveTo>
                  <a:pt x="1040" y="378"/>
                </a:moveTo>
                <a:cubicBezTo>
                  <a:pt x="1042" y="378"/>
                  <a:pt x="1044" y="375"/>
                  <a:pt x="1044" y="373"/>
                </a:cubicBezTo>
                <a:cubicBezTo>
                  <a:pt x="1044" y="370"/>
                  <a:pt x="1042" y="368"/>
                  <a:pt x="1040" y="368"/>
                </a:cubicBezTo>
                <a:cubicBezTo>
                  <a:pt x="1037" y="368"/>
                  <a:pt x="1035" y="370"/>
                  <a:pt x="1035" y="373"/>
                </a:cubicBezTo>
                <a:cubicBezTo>
                  <a:pt x="1035" y="375"/>
                  <a:pt x="1037" y="378"/>
                  <a:pt x="1040" y="378"/>
                </a:cubicBezTo>
                <a:close/>
                <a:moveTo>
                  <a:pt x="1040" y="405"/>
                </a:moveTo>
                <a:cubicBezTo>
                  <a:pt x="1042" y="405"/>
                  <a:pt x="1044" y="403"/>
                  <a:pt x="1044" y="400"/>
                </a:cubicBezTo>
                <a:cubicBezTo>
                  <a:pt x="1044" y="398"/>
                  <a:pt x="1042" y="396"/>
                  <a:pt x="1040" y="396"/>
                </a:cubicBezTo>
                <a:cubicBezTo>
                  <a:pt x="1037" y="396"/>
                  <a:pt x="1035" y="398"/>
                  <a:pt x="1035" y="400"/>
                </a:cubicBezTo>
                <a:cubicBezTo>
                  <a:pt x="1035" y="403"/>
                  <a:pt x="1037" y="405"/>
                  <a:pt x="1040" y="405"/>
                </a:cubicBezTo>
                <a:close/>
                <a:moveTo>
                  <a:pt x="1040" y="323"/>
                </a:moveTo>
                <a:cubicBezTo>
                  <a:pt x="1042" y="323"/>
                  <a:pt x="1044" y="321"/>
                  <a:pt x="1044" y="318"/>
                </a:cubicBezTo>
                <a:cubicBezTo>
                  <a:pt x="1044" y="316"/>
                  <a:pt x="1042" y="314"/>
                  <a:pt x="1040" y="314"/>
                </a:cubicBezTo>
                <a:cubicBezTo>
                  <a:pt x="1037" y="314"/>
                  <a:pt x="1035" y="316"/>
                  <a:pt x="1035" y="318"/>
                </a:cubicBezTo>
                <a:cubicBezTo>
                  <a:pt x="1035" y="321"/>
                  <a:pt x="1037" y="323"/>
                  <a:pt x="1040" y="323"/>
                </a:cubicBezTo>
                <a:close/>
                <a:moveTo>
                  <a:pt x="1035" y="346"/>
                </a:moveTo>
                <a:cubicBezTo>
                  <a:pt x="1035" y="348"/>
                  <a:pt x="1037" y="350"/>
                  <a:pt x="1040" y="350"/>
                </a:cubicBezTo>
                <a:cubicBezTo>
                  <a:pt x="1042" y="350"/>
                  <a:pt x="1044" y="348"/>
                  <a:pt x="1044" y="346"/>
                </a:cubicBezTo>
                <a:cubicBezTo>
                  <a:pt x="1044" y="343"/>
                  <a:pt x="1042" y="341"/>
                  <a:pt x="1040" y="341"/>
                </a:cubicBezTo>
                <a:cubicBezTo>
                  <a:pt x="1037" y="341"/>
                  <a:pt x="1035" y="343"/>
                  <a:pt x="1035" y="346"/>
                </a:cubicBezTo>
                <a:close/>
                <a:moveTo>
                  <a:pt x="1026" y="150"/>
                </a:moveTo>
                <a:cubicBezTo>
                  <a:pt x="1024" y="150"/>
                  <a:pt x="1022" y="152"/>
                  <a:pt x="1022" y="155"/>
                </a:cubicBezTo>
                <a:cubicBezTo>
                  <a:pt x="1022" y="157"/>
                  <a:pt x="1024" y="159"/>
                  <a:pt x="1026" y="159"/>
                </a:cubicBezTo>
                <a:cubicBezTo>
                  <a:pt x="1029" y="159"/>
                  <a:pt x="1031" y="157"/>
                  <a:pt x="1031" y="155"/>
                </a:cubicBezTo>
                <a:cubicBezTo>
                  <a:pt x="1031" y="152"/>
                  <a:pt x="1029" y="150"/>
                  <a:pt x="1026" y="150"/>
                </a:cubicBezTo>
                <a:close/>
                <a:moveTo>
                  <a:pt x="1053" y="405"/>
                </a:moveTo>
                <a:cubicBezTo>
                  <a:pt x="1056" y="405"/>
                  <a:pt x="1058" y="403"/>
                  <a:pt x="1058" y="400"/>
                </a:cubicBezTo>
                <a:cubicBezTo>
                  <a:pt x="1058" y="398"/>
                  <a:pt x="1056" y="396"/>
                  <a:pt x="1053" y="396"/>
                </a:cubicBezTo>
                <a:cubicBezTo>
                  <a:pt x="1051" y="396"/>
                  <a:pt x="1049" y="398"/>
                  <a:pt x="1049" y="400"/>
                </a:cubicBezTo>
                <a:cubicBezTo>
                  <a:pt x="1049" y="403"/>
                  <a:pt x="1051" y="405"/>
                  <a:pt x="1053" y="405"/>
                </a:cubicBezTo>
                <a:close/>
                <a:moveTo>
                  <a:pt x="1003" y="291"/>
                </a:moveTo>
                <a:cubicBezTo>
                  <a:pt x="1003" y="289"/>
                  <a:pt x="1001" y="287"/>
                  <a:pt x="999" y="287"/>
                </a:cubicBezTo>
                <a:cubicBezTo>
                  <a:pt x="996" y="287"/>
                  <a:pt x="994" y="289"/>
                  <a:pt x="994" y="291"/>
                </a:cubicBezTo>
                <a:cubicBezTo>
                  <a:pt x="994" y="294"/>
                  <a:pt x="996" y="296"/>
                  <a:pt x="999" y="296"/>
                </a:cubicBezTo>
                <a:cubicBezTo>
                  <a:pt x="1001" y="296"/>
                  <a:pt x="1003" y="294"/>
                  <a:pt x="1003" y="291"/>
                </a:cubicBezTo>
                <a:close/>
                <a:moveTo>
                  <a:pt x="990" y="318"/>
                </a:moveTo>
                <a:cubicBezTo>
                  <a:pt x="990" y="316"/>
                  <a:pt x="988" y="314"/>
                  <a:pt x="985" y="314"/>
                </a:cubicBezTo>
                <a:cubicBezTo>
                  <a:pt x="983" y="314"/>
                  <a:pt x="981" y="316"/>
                  <a:pt x="981" y="318"/>
                </a:cubicBezTo>
                <a:cubicBezTo>
                  <a:pt x="981" y="321"/>
                  <a:pt x="983" y="323"/>
                  <a:pt x="985" y="323"/>
                </a:cubicBezTo>
                <a:cubicBezTo>
                  <a:pt x="988" y="323"/>
                  <a:pt x="990" y="321"/>
                  <a:pt x="990" y="318"/>
                </a:cubicBezTo>
                <a:close/>
                <a:moveTo>
                  <a:pt x="1010" y="278"/>
                </a:moveTo>
                <a:cubicBezTo>
                  <a:pt x="1010" y="275"/>
                  <a:pt x="1008" y="273"/>
                  <a:pt x="1006" y="273"/>
                </a:cubicBezTo>
                <a:cubicBezTo>
                  <a:pt x="1003" y="273"/>
                  <a:pt x="1001" y="275"/>
                  <a:pt x="1001" y="278"/>
                </a:cubicBezTo>
                <a:cubicBezTo>
                  <a:pt x="1001" y="280"/>
                  <a:pt x="1003" y="282"/>
                  <a:pt x="1006" y="282"/>
                </a:cubicBezTo>
                <a:cubicBezTo>
                  <a:pt x="1008" y="282"/>
                  <a:pt x="1010" y="280"/>
                  <a:pt x="1010" y="278"/>
                </a:cubicBezTo>
                <a:close/>
                <a:moveTo>
                  <a:pt x="1037" y="305"/>
                </a:moveTo>
                <a:cubicBezTo>
                  <a:pt x="1037" y="302"/>
                  <a:pt x="1035" y="300"/>
                  <a:pt x="1033" y="300"/>
                </a:cubicBezTo>
                <a:cubicBezTo>
                  <a:pt x="1030" y="300"/>
                  <a:pt x="1028" y="302"/>
                  <a:pt x="1028" y="305"/>
                </a:cubicBezTo>
                <a:cubicBezTo>
                  <a:pt x="1028" y="307"/>
                  <a:pt x="1030" y="309"/>
                  <a:pt x="1033" y="309"/>
                </a:cubicBezTo>
                <a:cubicBezTo>
                  <a:pt x="1035" y="309"/>
                  <a:pt x="1037" y="307"/>
                  <a:pt x="1037" y="305"/>
                </a:cubicBezTo>
                <a:close/>
                <a:moveTo>
                  <a:pt x="997" y="305"/>
                </a:moveTo>
                <a:cubicBezTo>
                  <a:pt x="997" y="302"/>
                  <a:pt x="995" y="300"/>
                  <a:pt x="992" y="300"/>
                </a:cubicBezTo>
                <a:cubicBezTo>
                  <a:pt x="990" y="300"/>
                  <a:pt x="988" y="302"/>
                  <a:pt x="988" y="305"/>
                </a:cubicBezTo>
                <a:cubicBezTo>
                  <a:pt x="988" y="307"/>
                  <a:pt x="990" y="309"/>
                  <a:pt x="992" y="309"/>
                </a:cubicBezTo>
                <a:cubicBezTo>
                  <a:pt x="995" y="309"/>
                  <a:pt x="997" y="307"/>
                  <a:pt x="997" y="305"/>
                </a:cubicBezTo>
                <a:close/>
                <a:moveTo>
                  <a:pt x="1060" y="418"/>
                </a:moveTo>
                <a:cubicBezTo>
                  <a:pt x="1063" y="418"/>
                  <a:pt x="1065" y="416"/>
                  <a:pt x="1065" y="414"/>
                </a:cubicBezTo>
                <a:cubicBezTo>
                  <a:pt x="1065" y="411"/>
                  <a:pt x="1063" y="409"/>
                  <a:pt x="1060" y="409"/>
                </a:cubicBezTo>
                <a:cubicBezTo>
                  <a:pt x="1058" y="409"/>
                  <a:pt x="1056" y="411"/>
                  <a:pt x="1056" y="414"/>
                </a:cubicBezTo>
                <a:cubicBezTo>
                  <a:pt x="1056" y="416"/>
                  <a:pt x="1058" y="418"/>
                  <a:pt x="1060" y="418"/>
                </a:cubicBezTo>
                <a:close/>
                <a:moveTo>
                  <a:pt x="1019" y="309"/>
                </a:moveTo>
                <a:cubicBezTo>
                  <a:pt x="1022" y="309"/>
                  <a:pt x="1024" y="307"/>
                  <a:pt x="1024" y="305"/>
                </a:cubicBezTo>
                <a:cubicBezTo>
                  <a:pt x="1024" y="302"/>
                  <a:pt x="1022" y="300"/>
                  <a:pt x="1019" y="300"/>
                </a:cubicBezTo>
                <a:cubicBezTo>
                  <a:pt x="1017" y="300"/>
                  <a:pt x="1015" y="302"/>
                  <a:pt x="1015" y="305"/>
                </a:cubicBezTo>
                <a:cubicBezTo>
                  <a:pt x="1015" y="307"/>
                  <a:pt x="1017" y="309"/>
                  <a:pt x="1019" y="309"/>
                </a:cubicBezTo>
                <a:close/>
                <a:moveTo>
                  <a:pt x="1128" y="528"/>
                </a:moveTo>
                <a:cubicBezTo>
                  <a:pt x="1131" y="528"/>
                  <a:pt x="1133" y="526"/>
                  <a:pt x="1133" y="523"/>
                </a:cubicBezTo>
                <a:cubicBezTo>
                  <a:pt x="1133" y="521"/>
                  <a:pt x="1131" y="519"/>
                  <a:pt x="1128" y="519"/>
                </a:cubicBezTo>
                <a:cubicBezTo>
                  <a:pt x="1126" y="519"/>
                  <a:pt x="1124" y="521"/>
                  <a:pt x="1124" y="523"/>
                </a:cubicBezTo>
                <a:cubicBezTo>
                  <a:pt x="1124" y="526"/>
                  <a:pt x="1126" y="528"/>
                  <a:pt x="1128" y="528"/>
                </a:cubicBezTo>
                <a:close/>
                <a:moveTo>
                  <a:pt x="767" y="177"/>
                </a:moveTo>
                <a:cubicBezTo>
                  <a:pt x="765" y="177"/>
                  <a:pt x="763" y="179"/>
                  <a:pt x="763" y="182"/>
                </a:cubicBezTo>
                <a:cubicBezTo>
                  <a:pt x="763" y="185"/>
                  <a:pt x="765" y="187"/>
                  <a:pt x="767" y="187"/>
                </a:cubicBezTo>
                <a:cubicBezTo>
                  <a:pt x="770" y="187"/>
                  <a:pt x="772" y="185"/>
                  <a:pt x="772" y="182"/>
                </a:cubicBezTo>
                <a:cubicBezTo>
                  <a:pt x="772" y="179"/>
                  <a:pt x="770" y="177"/>
                  <a:pt x="767" y="177"/>
                </a:cubicBezTo>
                <a:close/>
                <a:moveTo>
                  <a:pt x="770" y="196"/>
                </a:moveTo>
                <a:cubicBezTo>
                  <a:pt x="770" y="198"/>
                  <a:pt x="772" y="200"/>
                  <a:pt x="774" y="200"/>
                </a:cubicBezTo>
                <a:cubicBezTo>
                  <a:pt x="777" y="200"/>
                  <a:pt x="779" y="198"/>
                  <a:pt x="779" y="196"/>
                </a:cubicBezTo>
                <a:cubicBezTo>
                  <a:pt x="779" y="193"/>
                  <a:pt x="777" y="191"/>
                  <a:pt x="774" y="191"/>
                </a:cubicBezTo>
                <a:cubicBezTo>
                  <a:pt x="772" y="191"/>
                  <a:pt x="770" y="193"/>
                  <a:pt x="770" y="196"/>
                </a:cubicBezTo>
                <a:close/>
                <a:moveTo>
                  <a:pt x="776" y="182"/>
                </a:moveTo>
                <a:cubicBezTo>
                  <a:pt x="776" y="185"/>
                  <a:pt x="778" y="187"/>
                  <a:pt x="781" y="187"/>
                </a:cubicBezTo>
                <a:cubicBezTo>
                  <a:pt x="784" y="187"/>
                  <a:pt x="786" y="185"/>
                  <a:pt x="786" y="182"/>
                </a:cubicBezTo>
                <a:cubicBezTo>
                  <a:pt x="786" y="179"/>
                  <a:pt x="784" y="177"/>
                  <a:pt x="781" y="177"/>
                </a:cubicBezTo>
                <a:cubicBezTo>
                  <a:pt x="778" y="177"/>
                  <a:pt x="776" y="179"/>
                  <a:pt x="776" y="182"/>
                </a:cubicBezTo>
                <a:close/>
                <a:moveTo>
                  <a:pt x="754" y="177"/>
                </a:moveTo>
                <a:cubicBezTo>
                  <a:pt x="751" y="177"/>
                  <a:pt x="749" y="179"/>
                  <a:pt x="749" y="182"/>
                </a:cubicBezTo>
                <a:cubicBezTo>
                  <a:pt x="749" y="185"/>
                  <a:pt x="751" y="187"/>
                  <a:pt x="754" y="187"/>
                </a:cubicBezTo>
                <a:cubicBezTo>
                  <a:pt x="756" y="187"/>
                  <a:pt x="758" y="185"/>
                  <a:pt x="758" y="182"/>
                </a:cubicBezTo>
                <a:cubicBezTo>
                  <a:pt x="758" y="179"/>
                  <a:pt x="756" y="177"/>
                  <a:pt x="754" y="177"/>
                </a:cubicBezTo>
                <a:close/>
                <a:moveTo>
                  <a:pt x="783" y="168"/>
                </a:moveTo>
                <a:cubicBezTo>
                  <a:pt x="783" y="171"/>
                  <a:pt x="785" y="173"/>
                  <a:pt x="788" y="173"/>
                </a:cubicBezTo>
                <a:cubicBezTo>
                  <a:pt x="790" y="173"/>
                  <a:pt x="792" y="171"/>
                  <a:pt x="792" y="168"/>
                </a:cubicBezTo>
                <a:cubicBezTo>
                  <a:pt x="792" y="166"/>
                  <a:pt x="790" y="164"/>
                  <a:pt x="788" y="164"/>
                </a:cubicBezTo>
                <a:cubicBezTo>
                  <a:pt x="785" y="164"/>
                  <a:pt x="783" y="166"/>
                  <a:pt x="783" y="168"/>
                </a:cubicBezTo>
                <a:close/>
                <a:moveTo>
                  <a:pt x="756" y="196"/>
                </a:moveTo>
                <a:cubicBezTo>
                  <a:pt x="756" y="198"/>
                  <a:pt x="758" y="200"/>
                  <a:pt x="761" y="200"/>
                </a:cubicBezTo>
                <a:cubicBezTo>
                  <a:pt x="763" y="200"/>
                  <a:pt x="765" y="198"/>
                  <a:pt x="765" y="196"/>
                </a:cubicBezTo>
                <a:cubicBezTo>
                  <a:pt x="765" y="193"/>
                  <a:pt x="763" y="191"/>
                  <a:pt x="761" y="191"/>
                </a:cubicBezTo>
                <a:cubicBezTo>
                  <a:pt x="758" y="191"/>
                  <a:pt x="756" y="193"/>
                  <a:pt x="756" y="196"/>
                </a:cubicBezTo>
                <a:close/>
                <a:moveTo>
                  <a:pt x="804" y="155"/>
                </a:moveTo>
                <a:cubicBezTo>
                  <a:pt x="804" y="157"/>
                  <a:pt x="806" y="159"/>
                  <a:pt x="808" y="159"/>
                </a:cubicBezTo>
                <a:cubicBezTo>
                  <a:pt x="811" y="159"/>
                  <a:pt x="813" y="157"/>
                  <a:pt x="813" y="155"/>
                </a:cubicBezTo>
                <a:cubicBezTo>
                  <a:pt x="813" y="152"/>
                  <a:pt x="811" y="150"/>
                  <a:pt x="808" y="150"/>
                </a:cubicBezTo>
                <a:cubicBezTo>
                  <a:pt x="806" y="150"/>
                  <a:pt x="804" y="152"/>
                  <a:pt x="804" y="155"/>
                </a:cubicBezTo>
                <a:close/>
                <a:moveTo>
                  <a:pt x="1015" y="168"/>
                </a:moveTo>
                <a:cubicBezTo>
                  <a:pt x="1015" y="171"/>
                  <a:pt x="1017" y="173"/>
                  <a:pt x="1019" y="173"/>
                </a:cubicBezTo>
                <a:cubicBezTo>
                  <a:pt x="1022" y="173"/>
                  <a:pt x="1024" y="171"/>
                  <a:pt x="1024" y="168"/>
                </a:cubicBezTo>
                <a:cubicBezTo>
                  <a:pt x="1024" y="166"/>
                  <a:pt x="1022" y="164"/>
                  <a:pt x="1019" y="164"/>
                </a:cubicBezTo>
                <a:cubicBezTo>
                  <a:pt x="1017" y="164"/>
                  <a:pt x="1015" y="166"/>
                  <a:pt x="1015" y="168"/>
                </a:cubicBezTo>
                <a:close/>
                <a:moveTo>
                  <a:pt x="822" y="150"/>
                </a:moveTo>
                <a:cubicBezTo>
                  <a:pt x="819" y="150"/>
                  <a:pt x="817" y="152"/>
                  <a:pt x="817" y="155"/>
                </a:cubicBezTo>
                <a:cubicBezTo>
                  <a:pt x="817" y="157"/>
                  <a:pt x="819" y="159"/>
                  <a:pt x="822" y="159"/>
                </a:cubicBezTo>
                <a:cubicBezTo>
                  <a:pt x="824" y="159"/>
                  <a:pt x="826" y="157"/>
                  <a:pt x="826" y="155"/>
                </a:cubicBezTo>
                <a:cubicBezTo>
                  <a:pt x="826" y="152"/>
                  <a:pt x="824" y="150"/>
                  <a:pt x="822" y="150"/>
                </a:cubicBezTo>
                <a:close/>
                <a:moveTo>
                  <a:pt x="829" y="164"/>
                </a:moveTo>
                <a:cubicBezTo>
                  <a:pt x="826" y="164"/>
                  <a:pt x="824" y="166"/>
                  <a:pt x="824" y="168"/>
                </a:cubicBezTo>
                <a:cubicBezTo>
                  <a:pt x="824" y="171"/>
                  <a:pt x="826" y="173"/>
                  <a:pt x="829" y="173"/>
                </a:cubicBezTo>
                <a:cubicBezTo>
                  <a:pt x="831" y="173"/>
                  <a:pt x="833" y="171"/>
                  <a:pt x="833" y="168"/>
                </a:cubicBezTo>
                <a:cubicBezTo>
                  <a:pt x="833" y="166"/>
                  <a:pt x="831" y="164"/>
                  <a:pt x="829" y="164"/>
                </a:cubicBezTo>
                <a:close/>
                <a:moveTo>
                  <a:pt x="815" y="137"/>
                </a:moveTo>
                <a:cubicBezTo>
                  <a:pt x="813" y="137"/>
                  <a:pt x="810" y="139"/>
                  <a:pt x="810" y="141"/>
                </a:cubicBezTo>
                <a:cubicBezTo>
                  <a:pt x="810" y="144"/>
                  <a:pt x="813" y="146"/>
                  <a:pt x="815" y="146"/>
                </a:cubicBezTo>
                <a:cubicBezTo>
                  <a:pt x="818" y="146"/>
                  <a:pt x="820" y="144"/>
                  <a:pt x="820" y="141"/>
                </a:cubicBezTo>
                <a:cubicBezTo>
                  <a:pt x="820" y="139"/>
                  <a:pt x="818" y="137"/>
                  <a:pt x="815" y="137"/>
                </a:cubicBezTo>
                <a:close/>
                <a:moveTo>
                  <a:pt x="801" y="137"/>
                </a:moveTo>
                <a:cubicBezTo>
                  <a:pt x="799" y="137"/>
                  <a:pt x="797" y="139"/>
                  <a:pt x="797" y="141"/>
                </a:cubicBezTo>
                <a:cubicBezTo>
                  <a:pt x="797" y="144"/>
                  <a:pt x="799" y="146"/>
                  <a:pt x="801" y="146"/>
                </a:cubicBezTo>
                <a:cubicBezTo>
                  <a:pt x="804" y="146"/>
                  <a:pt x="806" y="144"/>
                  <a:pt x="806" y="141"/>
                </a:cubicBezTo>
                <a:cubicBezTo>
                  <a:pt x="806" y="139"/>
                  <a:pt x="804" y="137"/>
                  <a:pt x="801" y="137"/>
                </a:cubicBezTo>
                <a:close/>
                <a:moveTo>
                  <a:pt x="742" y="196"/>
                </a:moveTo>
                <a:cubicBezTo>
                  <a:pt x="742" y="198"/>
                  <a:pt x="744" y="200"/>
                  <a:pt x="747" y="200"/>
                </a:cubicBezTo>
                <a:cubicBezTo>
                  <a:pt x="749" y="200"/>
                  <a:pt x="751" y="198"/>
                  <a:pt x="751" y="196"/>
                </a:cubicBezTo>
                <a:cubicBezTo>
                  <a:pt x="751" y="193"/>
                  <a:pt x="749" y="191"/>
                  <a:pt x="747" y="191"/>
                </a:cubicBezTo>
                <a:cubicBezTo>
                  <a:pt x="744" y="191"/>
                  <a:pt x="742" y="193"/>
                  <a:pt x="742" y="196"/>
                </a:cubicBezTo>
                <a:close/>
                <a:moveTo>
                  <a:pt x="672" y="205"/>
                </a:moveTo>
                <a:cubicBezTo>
                  <a:pt x="670" y="205"/>
                  <a:pt x="667" y="207"/>
                  <a:pt x="667" y="209"/>
                </a:cubicBezTo>
                <a:cubicBezTo>
                  <a:pt x="667" y="212"/>
                  <a:pt x="670" y="214"/>
                  <a:pt x="672" y="214"/>
                </a:cubicBezTo>
                <a:cubicBezTo>
                  <a:pt x="675" y="214"/>
                  <a:pt x="677" y="212"/>
                  <a:pt x="677" y="209"/>
                </a:cubicBezTo>
                <a:cubicBezTo>
                  <a:pt x="677" y="207"/>
                  <a:pt x="675" y="205"/>
                  <a:pt x="672" y="205"/>
                </a:cubicBezTo>
                <a:close/>
                <a:moveTo>
                  <a:pt x="681" y="209"/>
                </a:moveTo>
                <a:cubicBezTo>
                  <a:pt x="681" y="212"/>
                  <a:pt x="683" y="214"/>
                  <a:pt x="686" y="214"/>
                </a:cubicBezTo>
                <a:cubicBezTo>
                  <a:pt x="688" y="214"/>
                  <a:pt x="690" y="212"/>
                  <a:pt x="690" y="209"/>
                </a:cubicBezTo>
                <a:cubicBezTo>
                  <a:pt x="690" y="207"/>
                  <a:pt x="688" y="205"/>
                  <a:pt x="686" y="205"/>
                </a:cubicBezTo>
                <a:cubicBezTo>
                  <a:pt x="683" y="205"/>
                  <a:pt x="681" y="207"/>
                  <a:pt x="681" y="209"/>
                </a:cubicBezTo>
                <a:close/>
                <a:moveTo>
                  <a:pt x="688" y="196"/>
                </a:moveTo>
                <a:cubicBezTo>
                  <a:pt x="688" y="198"/>
                  <a:pt x="690" y="200"/>
                  <a:pt x="692" y="200"/>
                </a:cubicBezTo>
                <a:cubicBezTo>
                  <a:pt x="695" y="200"/>
                  <a:pt x="697" y="198"/>
                  <a:pt x="697" y="196"/>
                </a:cubicBezTo>
                <a:cubicBezTo>
                  <a:pt x="697" y="193"/>
                  <a:pt x="695" y="191"/>
                  <a:pt x="692" y="191"/>
                </a:cubicBezTo>
                <a:cubicBezTo>
                  <a:pt x="690" y="191"/>
                  <a:pt x="688" y="193"/>
                  <a:pt x="688" y="196"/>
                </a:cubicBezTo>
                <a:close/>
                <a:moveTo>
                  <a:pt x="692" y="164"/>
                </a:moveTo>
                <a:cubicBezTo>
                  <a:pt x="690" y="164"/>
                  <a:pt x="688" y="166"/>
                  <a:pt x="688" y="168"/>
                </a:cubicBezTo>
                <a:cubicBezTo>
                  <a:pt x="688" y="171"/>
                  <a:pt x="690" y="173"/>
                  <a:pt x="692" y="173"/>
                </a:cubicBezTo>
                <a:cubicBezTo>
                  <a:pt x="695" y="173"/>
                  <a:pt x="697" y="171"/>
                  <a:pt x="697" y="168"/>
                </a:cubicBezTo>
                <a:cubicBezTo>
                  <a:pt x="697" y="166"/>
                  <a:pt x="695" y="164"/>
                  <a:pt x="692" y="164"/>
                </a:cubicBezTo>
                <a:close/>
                <a:moveTo>
                  <a:pt x="674" y="223"/>
                </a:moveTo>
                <a:cubicBezTo>
                  <a:pt x="674" y="225"/>
                  <a:pt x="676" y="227"/>
                  <a:pt x="679" y="227"/>
                </a:cubicBezTo>
                <a:cubicBezTo>
                  <a:pt x="681" y="227"/>
                  <a:pt x="683" y="225"/>
                  <a:pt x="683" y="223"/>
                </a:cubicBezTo>
                <a:cubicBezTo>
                  <a:pt x="683" y="220"/>
                  <a:pt x="681" y="218"/>
                  <a:pt x="679" y="218"/>
                </a:cubicBezTo>
                <a:cubicBezTo>
                  <a:pt x="676" y="218"/>
                  <a:pt x="674" y="220"/>
                  <a:pt x="674" y="223"/>
                </a:cubicBezTo>
                <a:close/>
                <a:moveTo>
                  <a:pt x="695" y="182"/>
                </a:moveTo>
                <a:cubicBezTo>
                  <a:pt x="695" y="185"/>
                  <a:pt x="697" y="187"/>
                  <a:pt x="699" y="187"/>
                </a:cubicBezTo>
                <a:cubicBezTo>
                  <a:pt x="702" y="187"/>
                  <a:pt x="704" y="185"/>
                  <a:pt x="704" y="182"/>
                </a:cubicBezTo>
                <a:cubicBezTo>
                  <a:pt x="704" y="179"/>
                  <a:pt x="702" y="177"/>
                  <a:pt x="699" y="177"/>
                </a:cubicBezTo>
                <a:cubicBezTo>
                  <a:pt x="697" y="177"/>
                  <a:pt x="695" y="179"/>
                  <a:pt x="695" y="182"/>
                </a:cubicBezTo>
                <a:close/>
                <a:moveTo>
                  <a:pt x="736" y="209"/>
                </a:moveTo>
                <a:cubicBezTo>
                  <a:pt x="736" y="212"/>
                  <a:pt x="738" y="214"/>
                  <a:pt x="740" y="214"/>
                </a:cubicBezTo>
                <a:cubicBezTo>
                  <a:pt x="743" y="214"/>
                  <a:pt x="745" y="212"/>
                  <a:pt x="745" y="209"/>
                </a:cubicBezTo>
                <a:cubicBezTo>
                  <a:pt x="745" y="207"/>
                  <a:pt x="743" y="205"/>
                  <a:pt x="740" y="205"/>
                </a:cubicBezTo>
                <a:cubicBezTo>
                  <a:pt x="738" y="205"/>
                  <a:pt x="736" y="207"/>
                  <a:pt x="736" y="209"/>
                </a:cubicBezTo>
                <a:close/>
                <a:moveTo>
                  <a:pt x="831" y="182"/>
                </a:moveTo>
                <a:cubicBezTo>
                  <a:pt x="831" y="185"/>
                  <a:pt x="833" y="187"/>
                  <a:pt x="835" y="187"/>
                </a:cubicBezTo>
                <a:cubicBezTo>
                  <a:pt x="838" y="187"/>
                  <a:pt x="840" y="185"/>
                  <a:pt x="840" y="182"/>
                </a:cubicBezTo>
                <a:cubicBezTo>
                  <a:pt x="840" y="179"/>
                  <a:pt x="838" y="177"/>
                  <a:pt x="835" y="177"/>
                </a:cubicBezTo>
                <a:cubicBezTo>
                  <a:pt x="833" y="177"/>
                  <a:pt x="831" y="179"/>
                  <a:pt x="831" y="182"/>
                </a:cubicBezTo>
                <a:close/>
                <a:moveTo>
                  <a:pt x="727" y="177"/>
                </a:moveTo>
                <a:cubicBezTo>
                  <a:pt x="724" y="177"/>
                  <a:pt x="722" y="179"/>
                  <a:pt x="722" y="182"/>
                </a:cubicBezTo>
                <a:cubicBezTo>
                  <a:pt x="722" y="185"/>
                  <a:pt x="724" y="187"/>
                  <a:pt x="727" y="187"/>
                </a:cubicBezTo>
                <a:cubicBezTo>
                  <a:pt x="729" y="187"/>
                  <a:pt x="731" y="185"/>
                  <a:pt x="731" y="182"/>
                </a:cubicBezTo>
                <a:cubicBezTo>
                  <a:pt x="731" y="179"/>
                  <a:pt x="729" y="177"/>
                  <a:pt x="727" y="177"/>
                </a:cubicBezTo>
                <a:close/>
                <a:moveTo>
                  <a:pt x="733" y="191"/>
                </a:moveTo>
                <a:cubicBezTo>
                  <a:pt x="731" y="191"/>
                  <a:pt x="729" y="193"/>
                  <a:pt x="729" y="196"/>
                </a:cubicBezTo>
                <a:cubicBezTo>
                  <a:pt x="729" y="198"/>
                  <a:pt x="731" y="200"/>
                  <a:pt x="733" y="200"/>
                </a:cubicBezTo>
                <a:cubicBezTo>
                  <a:pt x="736" y="200"/>
                  <a:pt x="738" y="198"/>
                  <a:pt x="738" y="196"/>
                </a:cubicBezTo>
                <a:cubicBezTo>
                  <a:pt x="738" y="193"/>
                  <a:pt x="736" y="191"/>
                  <a:pt x="733" y="191"/>
                </a:cubicBezTo>
                <a:close/>
                <a:moveTo>
                  <a:pt x="715" y="196"/>
                </a:moveTo>
                <a:cubicBezTo>
                  <a:pt x="715" y="198"/>
                  <a:pt x="717" y="200"/>
                  <a:pt x="720" y="200"/>
                </a:cubicBezTo>
                <a:cubicBezTo>
                  <a:pt x="722" y="200"/>
                  <a:pt x="724" y="198"/>
                  <a:pt x="724" y="196"/>
                </a:cubicBezTo>
                <a:cubicBezTo>
                  <a:pt x="724" y="193"/>
                  <a:pt x="722" y="191"/>
                  <a:pt x="720" y="191"/>
                </a:cubicBezTo>
                <a:cubicBezTo>
                  <a:pt x="717" y="191"/>
                  <a:pt x="715" y="193"/>
                  <a:pt x="715" y="196"/>
                </a:cubicBezTo>
                <a:close/>
                <a:moveTo>
                  <a:pt x="711" y="168"/>
                </a:moveTo>
                <a:cubicBezTo>
                  <a:pt x="711" y="166"/>
                  <a:pt x="709" y="164"/>
                  <a:pt x="706" y="164"/>
                </a:cubicBezTo>
                <a:cubicBezTo>
                  <a:pt x="704" y="164"/>
                  <a:pt x="702" y="166"/>
                  <a:pt x="702" y="168"/>
                </a:cubicBezTo>
                <a:cubicBezTo>
                  <a:pt x="702" y="171"/>
                  <a:pt x="704" y="173"/>
                  <a:pt x="706" y="173"/>
                </a:cubicBezTo>
                <a:cubicBezTo>
                  <a:pt x="709" y="173"/>
                  <a:pt x="711" y="171"/>
                  <a:pt x="711" y="168"/>
                </a:cubicBezTo>
                <a:close/>
                <a:moveTo>
                  <a:pt x="706" y="191"/>
                </a:moveTo>
                <a:cubicBezTo>
                  <a:pt x="704" y="191"/>
                  <a:pt x="702" y="193"/>
                  <a:pt x="702" y="196"/>
                </a:cubicBezTo>
                <a:cubicBezTo>
                  <a:pt x="702" y="198"/>
                  <a:pt x="704" y="200"/>
                  <a:pt x="706" y="200"/>
                </a:cubicBezTo>
                <a:cubicBezTo>
                  <a:pt x="709" y="200"/>
                  <a:pt x="711" y="198"/>
                  <a:pt x="711" y="196"/>
                </a:cubicBezTo>
                <a:cubicBezTo>
                  <a:pt x="711" y="193"/>
                  <a:pt x="709" y="191"/>
                  <a:pt x="706" y="191"/>
                </a:cubicBezTo>
                <a:close/>
                <a:moveTo>
                  <a:pt x="708" y="209"/>
                </a:moveTo>
                <a:cubicBezTo>
                  <a:pt x="708" y="212"/>
                  <a:pt x="710" y="214"/>
                  <a:pt x="713" y="214"/>
                </a:cubicBezTo>
                <a:cubicBezTo>
                  <a:pt x="715" y="214"/>
                  <a:pt x="717" y="212"/>
                  <a:pt x="717" y="209"/>
                </a:cubicBezTo>
                <a:cubicBezTo>
                  <a:pt x="717" y="207"/>
                  <a:pt x="715" y="205"/>
                  <a:pt x="713" y="205"/>
                </a:cubicBezTo>
                <a:cubicBezTo>
                  <a:pt x="710" y="205"/>
                  <a:pt x="708" y="207"/>
                  <a:pt x="708" y="209"/>
                </a:cubicBezTo>
                <a:close/>
                <a:moveTo>
                  <a:pt x="790" y="155"/>
                </a:moveTo>
                <a:cubicBezTo>
                  <a:pt x="790" y="157"/>
                  <a:pt x="792" y="159"/>
                  <a:pt x="795" y="159"/>
                </a:cubicBezTo>
                <a:cubicBezTo>
                  <a:pt x="797" y="159"/>
                  <a:pt x="799" y="157"/>
                  <a:pt x="799" y="155"/>
                </a:cubicBezTo>
                <a:cubicBezTo>
                  <a:pt x="799" y="152"/>
                  <a:pt x="797" y="150"/>
                  <a:pt x="795" y="150"/>
                </a:cubicBezTo>
                <a:cubicBezTo>
                  <a:pt x="792" y="150"/>
                  <a:pt x="790" y="152"/>
                  <a:pt x="790" y="155"/>
                </a:cubicBezTo>
                <a:close/>
                <a:moveTo>
                  <a:pt x="967" y="127"/>
                </a:moveTo>
                <a:cubicBezTo>
                  <a:pt x="967" y="130"/>
                  <a:pt x="969" y="132"/>
                  <a:pt x="972" y="132"/>
                </a:cubicBezTo>
                <a:cubicBezTo>
                  <a:pt x="974" y="132"/>
                  <a:pt x="976" y="130"/>
                  <a:pt x="976" y="127"/>
                </a:cubicBezTo>
                <a:cubicBezTo>
                  <a:pt x="976" y="125"/>
                  <a:pt x="974" y="123"/>
                  <a:pt x="972" y="123"/>
                </a:cubicBezTo>
                <a:cubicBezTo>
                  <a:pt x="969" y="123"/>
                  <a:pt x="967" y="125"/>
                  <a:pt x="967" y="127"/>
                </a:cubicBezTo>
                <a:close/>
                <a:moveTo>
                  <a:pt x="951" y="109"/>
                </a:moveTo>
                <a:cubicBezTo>
                  <a:pt x="949" y="109"/>
                  <a:pt x="947" y="111"/>
                  <a:pt x="947" y="114"/>
                </a:cubicBezTo>
                <a:cubicBezTo>
                  <a:pt x="947" y="116"/>
                  <a:pt x="949" y="118"/>
                  <a:pt x="951" y="118"/>
                </a:cubicBezTo>
                <a:cubicBezTo>
                  <a:pt x="954" y="118"/>
                  <a:pt x="956" y="116"/>
                  <a:pt x="956" y="114"/>
                </a:cubicBezTo>
                <a:cubicBezTo>
                  <a:pt x="956" y="111"/>
                  <a:pt x="954" y="109"/>
                  <a:pt x="951" y="109"/>
                </a:cubicBezTo>
                <a:close/>
                <a:moveTo>
                  <a:pt x="965" y="109"/>
                </a:moveTo>
                <a:cubicBezTo>
                  <a:pt x="962" y="109"/>
                  <a:pt x="960" y="111"/>
                  <a:pt x="960" y="114"/>
                </a:cubicBezTo>
                <a:cubicBezTo>
                  <a:pt x="960" y="116"/>
                  <a:pt x="962" y="118"/>
                  <a:pt x="965" y="118"/>
                </a:cubicBezTo>
                <a:cubicBezTo>
                  <a:pt x="967" y="118"/>
                  <a:pt x="969" y="116"/>
                  <a:pt x="969" y="114"/>
                </a:cubicBezTo>
                <a:cubicBezTo>
                  <a:pt x="969" y="111"/>
                  <a:pt x="967" y="109"/>
                  <a:pt x="965" y="109"/>
                </a:cubicBezTo>
                <a:close/>
                <a:moveTo>
                  <a:pt x="954" y="127"/>
                </a:moveTo>
                <a:cubicBezTo>
                  <a:pt x="954" y="130"/>
                  <a:pt x="956" y="132"/>
                  <a:pt x="958" y="132"/>
                </a:cubicBezTo>
                <a:cubicBezTo>
                  <a:pt x="961" y="132"/>
                  <a:pt x="963" y="130"/>
                  <a:pt x="963" y="127"/>
                </a:cubicBezTo>
                <a:cubicBezTo>
                  <a:pt x="963" y="125"/>
                  <a:pt x="961" y="123"/>
                  <a:pt x="958" y="123"/>
                </a:cubicBezTo>
                <a:cubicBezTo>
                  <a:pt x="956" y="123"/>
                  <a:pt x="954" y="125"/>
                  <a:pt x="954" y="127"/>
                </a:cubicBezTo>
                <a:close/>
                <a:moveTo>
                  <a:pt x="940" y="127"/>
                </a:moveTo>
                <a:cubicBezTo>
                  <a:pt x="940" y="130"/>
                  <a:pt x="942" y="132"/>
                  <a:pt x="944" y="132"/>
                </a:cubicBezTo>
                <a:cubicBezTo>
                  <a:pt x="947" y="132"/>
                  <a:pt x="949" y="130"/>
                  <a:pt x="949" y="127"/>
                </a:cubicBezTo>
                <a:cubicBezTo>
                  <a:pt x="949" y="125"/>
                  <a:pt x="947" y="123"/>
                  <a:pt x="944" y="123"/>
                </a:cubicBezTo>
                <a:cubicBezTo>
                  <a:pt x="942" y="123"/>
                  <a:pt x="940" y="125"/>
                  <a:pt x="940" y="127"/>
                </a:cubicBezTo>
                <a:close/>
                <a:moveTo>
                  <a:pt x="926" y="127"/>
                </a:moveTo>
                <a:cubicBezTo>
                  <a:pt x="926" y="130"/>
                  <a:pt x="928" y="132"/>
                  <a:pt x="931" y="132"/>
                </a:cubicBezTo>
                <a:cubicBezTo>
                  <a:pt x="933" y="132"/>
                  <a:pt x="935" y="130"/>
                  <a:pt x="935" y="127"/>
                </a:cubicBezTo>
                <a:cubicBezTo>
                  <a:pt x="935" y="125"/>
                  <a:pt x="933" y="123"/>
                  <a:pt x="931" y="123"/>
                </a:cubicBezTo>
                <a:cubicBezTo>
                  <a:pt x="928" y="123"/>
                  <a:pt x="926" y="125"/>
                  <a:pt x="926" y="127"/>
                </a:cubicBezTo>
                <a:close/>
                <a:moveTo>
                  <a:pt x="938" y="109"/>
                </a:moveTo>
                <a:cubicBezTo>
                  <a:pt x="935" y="109"/>
                  <a:pt x="933" y="111"/>
                  <a:pt x="933" y="114"/>
                </a:cubicBezTo>
                <a:cubicBezTo>
                  <a:pt x="933" y="116"/>
                  <a:pt x="935" y="118"/>
                  <a:pt x="938" y="118"/>
                </a:cubicBezTo>
                <a:cubicBezTo>
                  <a:pt x="940" y="118"/>
                  <a:pt x="942" y="116"/>
                  <a:pt x="942" y="114"/>
                </a:cubicBezTo>
                <a:cubicBezTo>
                  <a:pt x="942" y="111"/>
                  <a:pt x="940" y="109"/>
                  <a:pt x="938" y="109"/>
                </a:cubicBezTo>
                <a:close/>
                <a:moveTo>
                  <a:pt x="1006" y="137"/>
                </a:moveTo>
                <a:cubicBezTo>
                  <a:pt x="1003" y="137"/>
                  <a:pt x="1001" y="139"/>
                  <a:pt x="1001" y="141"/>
                </a:cubicBezTo>
                <a:cubicBezTo>
                  <a:pt x="1001" y="144"/>
                  <a:pt x="1003" y="146"/>
                  <a:pt x="1006" y="146"/>
                </a:cubicBezTo>
                <a:cubicBezTo>
                  <a:pt x="1008" y="146"/>
                  <a:pt x="1010" y="144"/>
                  <a:pt x="1010" y="141"/>
                </a:cubicBezTo>
                <a:cubicBezTo>
                  <a:pt x="1010" y="139"/>
                  <a:pt x="1008" y="137"/>
                  <a:pt x="1006" y="137"/>
                </a:cubicBezTo>
                <a:close/>
                <a:moveTo>
                  <a:pt x="999" y="123"/>
                </a:moveTo>
                <a:cubicBezTo>
                  <a:pt x="996" y="123"/>
                  <a:pt x="994" y="125"/>
                  <a:pt x="994" y="127"/>
                </a:cubicBezTo>
                <a:cubicBezTo>
                  <a:pt x="994" y="130"/>
                  <a:pt x="996" y="132"/>
                  <a:pt x="999" y="132"/>
                </a:cubicBezTo>
                <a:cubicBezTo>
                  <a:pt x="1001" y="132"/>
                  <a:pt x="1003" y="130"/>
                  <a:pt x="1003" y="127"/>
                </a:cubicBezTo>
                <a:cubicBezTo>
                  <a:pt x="1003" y="125"/>
                  <a:pt x="1001" y="123"/>
                  <a:pt x="999" y="123"/>
                </a:cubicBezTo>
                <a:close/>
                <a:moveTo>
                  <a:pt x="838" y="168"/>
                </a:moveTo>
                <a:cubicBezTo>
                  <a:pt x="838" y="171"/>
                  <a:pt x="840" y="173"/>
                  <a:pt x="842" y="173"/>
                </a:cubicBezTo>
                <a:cubicBezTo>
                  <a:pt x="845" y="173"/>
                  <a:pt x="847" y="171"/>
                  <a:pt x="847" y="168"/>
                </a:cubicBezTo>
                <a:cubicBezTo>
                  <a:pt x="847" y="166"/>
                  <a:pt x="845" y="164"/>
                  <a:pt x="842" y="164"/>
                </a:cubicBezTo>
                <a:cubicBezTo>
                  <a:pt x="840" y="164"/>
                  <a:pt x="838" y="166"/>
                  <a:pt x="838" y="168"/>
                </a:cubicBezTo>
                <a:close/>
                <a:moveTo>
                  <a:pt x="1013" y="150"/>
                </a:moveTo>
                <a:cubicBezTo>
                  <a:pt x="1010" y="150"/>
                  <a:pt x="1008" y="152"/>
                  <a:pt x="1008" y="155"/>
                </a:cubicBezTo>
                <a:cubicBezTo>
                  <a:pt x="1008" y="157"/>
                  <a:pt x="1010" y="159"/>
                  <a:pt x="1013" y="159"/>
                </a:cubicBezTo>
                <a:cubicBezTo>
                  <a:pt x="1015" y="159"/>
                  <a:pt x="1017" y="157"/>
                  <a:pt x="1017" y="155"/>
                </a:cubicBezTo>
                <a:cubicBezTo>
                  <a:pt x="1017" y="152"/>
                  <a:pt x="1015" y="150"/>
                  <a:pt x="1013" y="150"/>
                </a:cubicBezTo>
                <a:close/>
                <a:moveTo>
                  <a:pt x="988" y="141"/>
                </a:moveTo>
                <a:cubicBezTo>
                  <a:pt x="988" y="144"/>
                  <a:pt x="990" y="146"/>
                  <a:pt x="992" y="146"/>
                </a:cubicBezTo>
                <a:cubicBezTo>
                  <a:pt x="995" y="146"/>
                  <a:pt x="997" y="144"/>
                  <a:pt x="997" y="141"/>
                </a:cubicBezTo>
                <a:cubicBezTo>
                  <a:pt x="997" y="139"/>
                  <a:pt x="995" y="137"/>
                  <a:pt x="992" y="137"/>
                </a:cubicBezTo>
                <a:cubicBezTo>
                  <a:pt x="990" y="137"/>
                  <a:pt x="988" y="139"/>
                  <a:pt x="988" y="141"/>
                </a:cubicBezTo>
                <a:close/>
                <a:moveTo>
                  <a:pt x="985" y="123"/>
                </a:moveTo>
                <a:cubicBezTo>
                  <a:pt x="983" y="123"/>
                  <a:pt x="981" y="125"/>
                  <a:pt x="981" y="127"/>
                </a:cubicBezTo>
                <a:cubicBezTo>
                  <a:pt x="981" y="130"/>
                  <a:pt x="983" y="132"/>
                  <a:pt x="985" y="132"/>
                </a:cubicBezTo>
                <a:cubicBezTo>
                  <a:pt x="988" y="132"/>
                  <a:pt x="990" y="130"/>
                  <a:pt x="990" y="127"/>
                </a:cubicBezTo>
                <a:cubicBezTo>
                  <a:pt x="990" y="125"/>
                  <a:pt x="988" y="123"/>
                  <a:pt x="985" y="123"/>
                </a:cubicBezTo>
                <a:close/>
                <a:moveTo>
                  <a:pt x="978" y="109"/>
                </a:moveTo>
                <a:cubicBezTo>
                  <a:pt x="976" y="109"/>
                  <a:pt x="974" y="111"/>
                  <a:pt x="974" y="114"/>
                </a:cubicBezTo>
                <a:cubicBezTo>
                  <a:pt x="974" y="116"/>
                  <a:pt x="976" y="118"/>
                  <a:pt x="978" y="118"/>
                </a:cubicBezTo>
                <a:cubicBezTo>
                  <a:pt x="981" y="118"/>
                  <a:pt x="983" y="116"/>
                  <a:pt x="983" y="114"/>
                </a:cubicBezTo>
                <a:cubicBezTo>
                  <a:pt x="983" y="111"/>
                  <a:pt x="981" y="109"/>
                  <a:pt x="978" y="109"/>
                </a:cubicBezTo>
                <a:close/>
                <a:moveTo>
                  <a:pt x="856" y="191"/>
                </a:moveTo>
                <a:cubicBezTo>
                  <a:pt x="853" y="191"/>
                  <a:pt x="851" y="193"/>
                  <a:pt x="851" y="196"/>
                </a:cubicBezTo>
                <a:cubicBezTo>
                  <a:pt x="851" y="198"/>
                  <a:pt x="853" y="200"/>
                  <a:pt x="856" y="200"/>
                </a:cubicBezTo>
                <a:cubicBezTo>
                  <a:pt x="858" y="200"/>
                  <a:pt x="860" y="198"/>
                  <a:pt x="860" y="196"/>
                </a:cubicBezTo>
                <a:cubicBezTo>
                  <a:pt x="860" y="193"/>
                  <a:pt x="858" y="191"/>
                  <a:pt x="856" y="191"/>
                </a:cubicBezTo>
                <a:close/>
                <a:moveTo>
                  <a:pt x="863" y="205"/>
                </a:moveTo>
                <a:cubicBezTo>
                  <a:pt x="860" y="205"/>
                  <a:pt x="858" y="207"/>
                  <a:pt x="858" y="209"/>
                </a:cubicBezTo>
                <a:cubicBezTo>
                  <a:pt x="858" y="212"/>
                  <a:pt x="860" y="214"/>
                  <a:pt x="863" y="214"/>
                </a:cubicBezTo>
                <a:cubicBezTo>
                  <a:pt x="865" y="214"/>
                  <a:pt x="867" y="212"/>
                  <a:pt x="867" y="209"/>
                </a:cubicBezTo>
                <a:cubicBezTo>
                  <a:pt x="867" y="207"/>
                  <a:pt x="865" y="205"/>
                  <a:pt x="863" y="205"/>
                </a:cubicBezTo>
                <a:close/>
                <a:moveTo>
                  <a:pt x="865" y="223"/>
                </a:moveTo>
                <a:cubicBezTo>
                  <a:pt x="865" y="225"/>
                  <a:pt x="867" y="227"/>
                  <a:pt x="869" y="227"/>
                </a:cubicBezTo>
                <a:cubicBezTo>
                  <a:pt x="872" y="227"/>
                  <a:pt x="874" y="225"/>
                  <a:pt x="874" y="223"/>
                </a:cubicBezTo>
                <a:cubicBezTo>
                  <a:pt x="874" y="220"/>
                  <a:pt x="872" y="218"/>
                  <a:pt x="869" y="218"/>
                </a:cubicBezTo>
                <a:cubicBezTo>
                  <a:pt x="867" y="218"/>
                  <a:pt x="865" y="220"/>
                  <a:pt x="865" y="223"/>
                </a:cubicBezTo>
                <a:close/>
                <a:moveTo>
                  <a:pt x="872" y="209"/>
                </a:moveTo>
                <a:cubicBezTo>
                  <a:pt x="872" y="212"/>
                  <a:pt x="874" y="214"/>
                  <a:pt x="876" y="214"/>
                </a:cubicBezTo>
                <a:cubicBezTo>
                  <a:pt x="879" y="214"/>
                  <a:pt x="881" y="212"/>
                  <a:pt x="881" y="209"/>
                </a:cubicBezTo>
                <a:cubicBezTo>
                  <a:pt x="881" y="207"/>
                  <a:pt x="879" y="205"/>
                  <a:pt x="876" y="205"/>
                </a:cubicBezTo>
                <a:cubicBezTo>
                  <a:pt x="874" y="205"/>
                  <a:pt x="872" y="207"/>
                  <a:pt x="872" y="209"/>
                </a:cubicBezTo>
                <a:close/>
                <a:moveTo>
                  <a:pt x="849" y="177"/>
                </a:moveTo>
                <a:cubicBezTo>
                  <a:pt x="847" y="177"/>
                  <a:pt x="845" y="179"/>
                  <a:pt x="845" y="182"/>
                </a:cubicBezTo>
                <a:cubicBezTo>
                  <a:pt x="845" y="185"/>
                  <a:pt x="847" y="187"/>
                  <a:pt x="849" y="187"/>
                </a:cubicBezTo>
                <a:cubicBezTo>
                  <a:pt x="852" y="187"/>
                  <a:pt x="854" y="185"/>
                  <a:pt x="854" y="182"/>
                </a:cubicBezTo>
                <a:cubicBezTo>
                  <a:pt x="854" y="179"/>
                  <a:pt x="852" y="177"/>
                  <a:pt x="849" y="177"/>
                </a:cubicBezTo>
                <a:close/>
                <a:moveTo>
                  <a:pt x="854" y="155"/>
                </a:moveTo>
                <a:cubicBezTo>
                  <a:pt x="854" y="152"/>
                  <a:pt x="852" y="150"/>
                  <a:pt x="849" y="150"/>
                </a:cubicBezTo>
                <a:cubicBezTo>
                  <a:pt x="847" y="150"/>
                  <a:pt x="845" y="152"/>
                  <a:pt x="845" y="155"/>
                </a:cubicBezTo>
                <a:cubicBezTo>
                  <a:pt x="845" y="157"/>
                  <a:pt x="847" y="159"/>
                  <a:pt x="849" y="159"/>
                </a:cubicBezTo>
                <a:cubicBezTo>
                  <a:pt x="852" y="159"/>
                  <a:pt x="854" y="157"/>
                  <a:pt x="854" y="155"/>
                </a:cubicBezTo>
                <a:close/>
                <a:moveTo>
                  <a:pt x="879" y="196"/>
                </a:moveTo>
                <a:cubicBezTo>
                  <a:pt x="879" y="198"/>
                  <a:pt x="881" y="200"/>
                  <a:pt x="883" y="200"/>
                </a:cubicBezTo>
                <a:cubicBezTo>
                  <a:pt x="886" y="200"/>
                  <a:pt x="888" y="198"/>
                  <a:pt x="888" y="196"/>
                </a:cubicBezTo>
                <a:cubicBezTo>
                  <a:pt x="888" y="193"/>
                  <a:pt x="886" y="191"/>
                  <a:pt x="883" y="191"/>
                </a:cubicBezTo>
                <a:cubicBezTo>
                  <a:pt x="881" y="191"/>
                  <a:pt x="879" y="193"/>
                  <a:pt x="879" y="196"/>
                </a:cubicBezTo>
                <a:close/>
                <a:moveTo>
                  <a:pt x="906" y="168"/>
                </a:moveTo>
                <a:cubicBezTo>
                  <a:pt x="906" y="171"/>
                  <a:pt x="908" y="173"/>
                  <a:pt x="910" y="173"/>
                </a:cubicBezTo>
                <a:cubicBezTo>
                  <a:pt x="913" y="173"/>
                  <a:pt x="915" y="171"/>
                  <a:pt x="915" y="168"/>
                </a:cubicBezTo>
                <a:cubicBezTo>
                  <a:pt x="915" y="166"/>
                  <a:pt x="913" y="164"/>
                  <a:pt x="910" y="164"/>
                </a:cubicBezTo>
                <a:cubicBezTo>
                  <a:pt x="908" y="164"/>
                  <a:pt x="906" y="166"/>
                  <a:pt x="906" y="168"/>
                </a:cubicBezTo>
                <a:close/>
                <a:moveTo>
                  <a:pt x="1101" y="191"/>
                </a:moveTo>
                <a:cubicBezTo>
                  <a:pt x="1099" y="191"/>
                  <a:pt x="1096" y="193"/>
                  <a:pt x="1096" y="196"/>
                </a:cubicBezTo>
                <a:cubicBezTo>
                  <a:pt x="1096" y="198"/>
                  <a:pt x="1099" y="200"/>
                  <a:pt x="1101" y="200"/>
                </a:cubicBezTo>
                <a:cubicBezTo>
                  <a:pt x="1104" y="200"/>
                  <a:pt x="1106" y="198"/>
                  <a:pt x="1106" y="196"/>
                </a:cubicBezTo>
                <a:cubicBezTo>
                  <a:pt x="1106" y="193"/>
                  <a:pt x="1104" y="191"/>
                  <a:pt x="1101" y="191"/>
                </a:cubicBezTo>
                <a:close/>
                <a:moveTo>
                  <a:pt x="904" y="150"/>
                </a:moveTo>
                <a:cubicBezTo>
                  <a:pt x="901" y="150"/>
                  <a:pt x="899" y="152"/>
                  <a:pt x="899" y="155"/>
                </a:cubicBezTo>
                <a:cubicBezTo>
                  <a:pt x="899" y="157"/>
                  <a:pt x="901" y="159"/>
                  <a:pt x="904" y="159"/>
                </a:cubicBezTo>
                <a:cubicBezTo>
                  <a:pt x="906" y="159"/>
                  <a:pt x="908" y="157"/>
                  <a:pt x="908" y="155"/>
                </a:cubicBezTo>
                <a:cubicBezTo>
                  <a:pt x="908" y="152"/>
                  <a:pt x="906" y="150"/>
                  <a:pt x="904" y="150"/>
                </a:cubicBezTo>
                <a:close/>
                <a:moveTo>
                  <a:pt x="913" y="155"/>
                </a:moveTo>
                <a:cubicBezTo>
                  <a:pt x="913" y="157"/>
                  <a:pt x="915" y="159"/>
                  <a:pt x="917" y="159"/>
                </a:cubicBezTo>
                <a:cubicBezTo>
                  <a:pt x="920" y="159"/>
                  <a:pt x="922" y="157"/>
                  <a:pt x="922" y="155"/>
                </a:cubicBezTo>
                <a:cubicBezTo>
                  <a:pt x="922" y="152"/>
                  <a:pt x="920" y="150"/>
                  <a:pt x="917" y="150"/>
                </a:cubicBezTo>
                <a:cubicBezTo>
                  <a:pt x="915" y="150"/>
                  <a:pt x="913" y="152"/>
                  <a:pt x="913" y="155"/>
                </a:cubicBezTo>
                <a:close/>
                <a:moveTo>
                  <a:pt x="892" y="168"/>
                </a:moveTo>
                <a:cubicBezTo>
                  <a:pt x="892" y="171"/>
                  <a:pt x="894" y="173"/>
                  <a:pt x="897" y="173"/>
                </a:cubicBezTo>
                <a:cubicBezTo>
                  <a:pt x="899" y="173"/>
                  <a:pt x="901" y="171"/>
                  <a:pt x="901" y="168"/>
                </a:cubicBezTo>
                <a:cubicBezTo>
                  <a:pt x="901" y="166"/>
                  <a:pt x="899" y="164"/>
                  <a:pt x="897" y="164"/>
                </a:cubicBezTo>
                <a:cubicBezTo>
                  <a:pt x="894" y="164"/>
                  <a:pt x="892" y="166"/>
                  <a:pt x="892" y="168"/>
                </a:cubicBezTo>
                <a:close/>
                <a:moveTo>
                  <a:pt x="885" y="182"/>
                </a:moveTo>
                <a:cubicBezTo>
                  <a:pt x="885" y="185"/>
                  <a:pt x="887" y="187"/>
                  <a:pt x="890" y="187"/>
                </a:cubicBezTo>
                <a:cubicBezTo>
                  <a:pt x="892" y="187"/>
                  <a:pt x="894" y="185"/>
                  <a:pt x="894" y="182"/>
                </a:cubicBezTo>
                <a:cubicBezTo>
                  <a:pt x="894" y="179"/>
                  <a:pt x="892" y="177"/>
                  <a:pt x="890" y="177"/>
                </a:cubicBezTo>
                <a:cubicBezTo>
                  <a:pt x="887" y="177"/>
                  <a:pt x="885" y="179"/>
                  <a:pt x="885" y="182"/>
                </a:cubicBezTo>
                <a:close/>
                <a:moveTo>
                  <a:pt x="919" y="141"/>
                </a:moveTo>
                <a:cubicBezTo>
                  <a:pt x="919" y="144"/>
                  <a:pt x="921" y="146"/>
                  <a:pt x="924" y="146"/>
                </a:cubicBezTo>
                <a:cubicBezTo>
                  <a:pt x="926" y="146"/>
                  <a:pt x="929" y="144"/>
                  <a:pt x="929" y="141"/>
                </a:cubicBezTo>
                <a:cubicBezTo>
                  <a:pt x="929" y="139"/>
                  <a:pt x="926" y="137"/>
                  <a:pt x="924" y="137"/>
                </a:cubicBezTo>
                <a:cubicBezTo>
                  <a:pt x="921" y="137"/>
                  <a:pt x="919" y="139"/>
                  <a:pt x="919" y="141"/>
                </a:cubicBezTo>
                <a:close/>
                <a:moveTo>
                  <a:pt x="1003" y="237"/>
                </a:moveTo>
                <a:cubicBezTo>
                  <a:pt x="1003" y="234"/>
                  <a:pt x="1001" y="232"/>
                  <a:pt x="999" y="232"/>
                </a:cubicBezTo>
                <a:cubicBezTo>
                  <a:pt x="996" y="232"/>
                  <a:pt x="994" y="234"/>
                  <a:pt x="994" y="237"/>
                </a:cubicBezTo>
                <a:cubicBezTo>
                  <a:pt x="994" y="239"/>
                  <a:pt x="996" y="241"/>
                  <a:pt x="999" y="241"/>
                </a:cubicBezTo>
                <a:cubicBezTo>
                  <a:pt x="1001" y="241"/>
                  <a:pt x="1003" y="239"/>
                  <a:pt x="1003" y="237"/>
                </a:cubicBezTo>
                <a:close/>
                <a:moveTo>
                  <a:pt x="990" y="264"/>
                </a:moveTo>
                <a:cubicBezTo>
                  <a:pt x="990" y="261"/>
                  <a:pt x="988" y="259"/>
                  <a:pt x="985" y="259"/>
                </a:cubicBezTo>
                <a:cubicBezTo>
                  <a:pt x="983" y="259"/>
                  <a:pt x="981" y="261"/>
                  <a:pt x="981" y="264"/>
                </a:cubicBezTo>
                <a:cubicBezTo>
                  <a:pt x="981" y="266"/>
                  <a:pt x="983" y="268"/>
                  <a:pt x="985" y="268"/>
                </a:cubicBezTo>
                <a:cubicBezTo>
                  <a:pt x="988" y="268"/>
                  <a:pt x="990" y="266"/>
                  <a:pt x="990" y="264"/>
                </a:cubicBezTo>
                <a:close/>
                <a:moveTo>
                  <a:pt x="1026" y="241"/>
                </a:moveTo>
                <a:cubicBezTo>
                  <a:pt x="1029" y="241"/>
                  <a:pt x="1031" y="239"/>
                  <a:pt x="1031" y="237"/>
                </a:cubicBezTo>
                <a:cubicBezTo>
                  <a:pt x="1031" y="234"/>
                  <a:pt x="1029" y="232"/>
                  <a:pt x="1026" y="232"/>
                </a:cubicBezTo>
                <a:cubicBezTo>
                  <a:pt x="1024" y="232"/>
                  <a:pt x="1022" y="234"/>
                  <a:pt x="1022" y="237"/>
                </a:cubicBezTo>
                <a:cubicBezTo>
                  <a:pt x="1022" y="239"/>
                  <a:pt x="1024" y="241"/>
                  <a:pt x="1026" y="241"/>
                </a:cubicBezTo>
                <a:close/>
                <a:moveTo>
                  <a:pt x="997" y="250"/>
                </a:moveTo>
                <a:cubicBezTo>
                  <a:pt x="997" y="248"/>
                  <a:pt x="995" y="246"/>
                  <a:pt x="992" y="246"/>
                </a:cubicBezTo>
                <a:cubicBezTo>
                  <a:pt x="990" y="246"/>
                  <a:pt x="988" y="248"/>
                  <a:pt x="988" y="250"/>
                </a:cubicBezTo>
                <a:cubicBezTo>
                  <a:pt x="988" y="253"/>
                  <a:pt x="990" y="255"/>
                  <a:pt x="992" y="255"/>
                </a:cubicBezTo>
                <a:cubicBezTo>
                  <a:pt x="995" y="255"/>
                  <a:pt x="997" y="253"/>
                  <a:pt x="997" y="250"/>
                </a:cubicBezTo>
                <a:close/>
                <a:moveTo>
                  <a:pt x="1019" y="255"/>
                </a:moveTo>
                <a:cubicBezTo>
                  <a:pt x="1022" y="255"/>
                  <a:pt x="1024" y="253"/>
                  <a:pt x="1024" y="250"/>
                </a:cubicBezTo>
                <a:cubicBezTo>
                  <a:pt x="1024" y="248"/>
                  <a:pt x="1022" y="246"/>
                  <a:pt x="1019" y="246"/>
                </a:cubicBezTo>
                <a:cubicBezTo>
                  <a:pt x="1017" y="246"/>
                  <a:pt x="1015" y="248"/>
                  <a:pt x="1015" y="250"/>
                </a:cubicBezTo>
                <a:cubicBezTo>
                  <a:pt x="1015" y="253"/>
                  <a:pt x="1017" y="255"/>
                  <a:pt x="1019" y="255"/>
                </a:cubicBezTo>
                <a:close/>
                <a:moveTo>
                  <a:pt x="1013" y="241"/>
                </a:moveTo>
                <a:cubicBezTo>
                  <a:pt x="1015" y="241"/>
                  <a:pt x="1017" y="239"/>
                  <a:pt x="1017" y="237"/>
                </a:cubicBezTo>
                <a:cubicBezTo>
                  <a:pt x="1017" y="234"/>
                  <a:pt x="1015" y="232"/>
                  <a:pt x="1013" y="232"/>
                </a:cubicBezTo>
                <a:cubicBezTo>
                  <a:pt x="1010" y="232"/>
                  <a:pt x="1008" y="234"/>
                  <a:pt x="1008" y="237"/>
                </a:cubicBezTo>
                <a:cubicBezTo>
                  <a:pt x="1008" y="239"/>
                  <a:pt x="1010" y="241"/>
                  <a:pt x="1013" y="241"/>
                </a:cubicBezTo>
                <a:close/>
                <a:moveTo>
                  <a:pt x="1010" y="223"/>
                </a:moveTo>
                <a:cubicBezTo>
                  <a:pt x="1010" y="220"/>
                  <a:pt x="1008" y="218"/>
                  <a:pt x="1006" y="218"/>
                </a:cubicBezTo>
                <a:cubicBezTo>
                  <a:pt x="1003" y="218"/>
                  <a:pt x="1001" y="220"/>
                  <a:pt x="1001" y="223"/>
                </a:cubicBezTo>
                <a:cubicBezTo>
                  <a:pt x="1001" y="225"/>
                  <a:pt x="1003" y="227"/>
                  <a:pt x="1006" y="227"/>
                </a:cubicBezTo>
                <a:cubicBezTo>
                  <a:pt x="1008" y="227"/>
                  <a:pt x="1010" y="225"/>
                  <a:pt x="1010" y="223"/>
                </a:cubicBezTo>
                <a:close/>
                <a:moveTo>
                  <a:pt x="967" y="182"/>
                </a:moveTo>
                <a:cubicBezTo>
                  <a:pt x="967" y="185"/>
                  <a:pt x="969" y="187"/>
                  <a:pt x="972" y="187"/>
                </a:cubicBezTo>
                <a:cubicBezTo>
                  <a:pt x="974" y="187"/>
                  <a:pt x="976" y="185"/>
                  <a:pt x="976" y="182"/>
                </a:cubicBezTo>
                <a:cubicBezTo>
                  <a:pt x="976" y="179"/>
                  <a:pt x="974" y="177"/>
                  <a:pt x="972" y="177"/>
                </a:cubicBezTo>
                <a:cubicBezTo>
                  <a:pt x="969" y="177"/>
                  <a:pt x="967" y="179"/>
                  <a:pt x="967" y="182"/>
                </a:cubicBezTo>
                <a:close/>
                <a:moveTo>
                  <a:pt x="951" y="227"/>
                </a:moveTo>
                <a:cubicBezTo>
                  <a:pt x="954" y="227"/>
                  <a:pt x="956" y="225"/>
                  <a:pt x="956" y="223"/>
                </a:cubicBezTo>
                <a:cubicBezTo>
                  <a:pt x="956" y="220"/>
                  <a:pt x="954" y="218"/>
                  <a:pt x="951" y="218"/>
                </a:cubicBezTo>
                <a:cubicBezTo>
                  <a:pt x="949" y="218"/>
                  <a:pt x="947" y="220"/>
                  <a:pt x="947" y="223"/>
                </a:cubicBezTo>
                <a:cubicBezTo>
                  <a:pt x="947" y="225"/>
                  <a:pt x="949" y="227"/>
                  <a:pt x="951" y="227"/>
                </a:cubicBezTo>
                <a:close/>
                <a:moveTo>
                  <a:pt x="951" y="191"/>
                </a:moveTo>
                <a:cubicBezTo>
                  <a:pt x="949" y="191"/>
                  <a:pt x="947" y="193"/>
                  <a:pt x="947" y="196"/>
                </a:cubicBezTo>
                <a:cubicBezTo>
                  <a:pt x="947" y="198"/>
                  <a:pt x="949" y="200"/>
                  <a:pt x="951" y="200"/>
                </a:cubicBezTo>
                <a:cubicBezTo>
                  <a:pt x="954" y="200"/>
                  <a:pt x="956" y="198"/>
                  <a:pt x="956" y="196"/>
                </a:cubicBezTo>
                <a:cubicBezTo>
                  <a:pt x="956" y="193"/>
                  <a:pt x="954" y="191"/>
                  <a:pt x="951" y="191"/>
                </a:cubicBezTo>
                <a:close/>
                <a:moveTo>
                  <a:pt x="972" y="268"/>
                </a:moveTo>
                <a:cubicBezTo>
                  <a:pt x="974" y="268"/>
                  <a:pt x="976" y="266"/>
                  <a:pt x="976" y="264"/>
                </a:cubicBezTo>
                <a:cubicBezTo>
                  <a:pt x="976" y="261"/>
                  <a:pt x="974" y="259"/>
                  <a:pt x="972" y="259"/>
                </a:cubicBezTo>
                <a:cubicBezTo>
                  <a:pt x="969" y="259"/>
                  <a:pt x="967" y="261"/>
                  <a:pt x="967" y="264"/>
                </a:cubicBezTo>
                <a:cubicBezTo>
                  <a:pt x="967" y="266"/>
                  <a:pt x="969" y="268"/>
                  <a:pt x="972" y="268"/>
                </a:cubicBezTo>
                <a:close/>
                <a:moveTo>
                  <a:pt x="965" y="255"/>
                </a:moveTo>
                <a:cubicBezTo>
                  <a:pt x="967" y="255"/>
                  <a:pt x="969" y="253"/>
                  <a:pt x="969" y="250"/>
                </a:cubicBezTo>
                <a:cubicBezTo>
                  <a:pt x="969" y="248"/>
                  <a:pt x="967" y="246"/>
                  <a:pt x="965" y="246"/>
                </a:cubicBezTo>
                <a:cubicBezTo>
                  <a:pt x="962" y="246"/>
                  <a:pt x="960" y="248"/>
                  <a:pt x="960" y="250"/>
                </a:cubicBezTo>
                <a:cubicBezTo>
                  <a:pt x="960" y="253"/>
                  <a:pt x="962" y="255"/>
                  <a:pt x="965" y="255"/>
                </a:cubicBezTo>
                <a:close/>
                <a:moveTo>
                  <a:pt x="978" y="282"/>
                </a:moveTo>
                <a:cubicBezTo>
                  <a:pt x="981" y="282"/>
                  <a:pt x="983" y="280"/>
                  <a:pt x="983" y="278"/>
                </a:cubicBezTo>
                <a:cubicBezTo>
                  <a:pt x="983" y="275"/>
                  <a:pt x="981" y="273"/>
                  <a:pt x="978" y="273"/>
                </a:cubicBezTo>
                <a:cubicBezTo>
                  <a:pt x="976" y="273"/>
                  <a:pt x="974" y="275"/>
                  <a:pt x="974" y="278"/>
                </a:cubicBezTo>
                <a:cubicBezTo>
                  <a:pt x="974" y="280"/>
                  <a:pt x="976" y="282"/>
                  <a:pt x="978" y="282"/>
                </a:cubicBezTo>
                <a:close/>
                <a:moveTo>
                  <a:pt x="1006" y="191"/>
                </a:moveTo>
                <a:cubicBezTo>
                  <a:pt x="1003" y="191"/>
                  <a:pt x="1001" y="193"/>
                  <a:pt x="1001" y="196"/>
                </a:cubicBezTo>
                <a:cubicBezTo>
                  <a:pt x="1001" y="198"/>
                  <a:pt x="1003" y="200"/>
                  <a:pt x="1006" y="200"/>
                </a:cubicBezTo>
                <a:cubicBezTo>
                  <a:pt x="1008" y="200"/>
                  <a:pt x="1010" y="198"/>
                  <a:pt x="1010" y="196"/>
                </a:cubicBezTo>
                <a:cubicBezTo>
                  <a:pt x="1010" y="193"/>
                  <a:pt x="1008" y="191"/>
                  <a:pt x="1006" y="191"/>
                </a:cubicBezTo>
                <a:close/>
                <a:moveTo>
                  <a:pt x="994" y="209"/>
                </a:moveTo>
                <a:cubicBezTo>
                  <a:pt x="994" y="212"/>
                  <a:pt x="996" y="214"/>
                  <a:pt x="999" y="214"/>
                </a:cubicBezTo>
                <a:cubicBezTo>
                  <a:pt x="1001" y="214"/>
                  <a:pt x="1003" y="212"/>
                  <a:pt x="1003" y="209"/>
                </a:cubicBezTo>
                <a:cubicBezTo>
                  <a:pt x="1003" y="207"/>
                  <a:pt x="1001" y="205"/>
                  <a:pt x="999" y="205"/>
                </a:cubicBezTo>
                <a:cubicBezTo>
                  <a:pt x="996" y="205"/>
                  <a:pt x="994" y="207"/>
                  <a:pt x="994" y="209"/>
                </a:cubicBezTo>
                <a:close/>
                <a:moveTo>
                  <a:pt x="954" y="209"/>
                </a:moveTo>
                <a:cubicBezTo>
                  <a:pt x="954" y="212"/>
                  <a:pt x="956" y="214"/>
                  <a:pt x="958" y="214"/>
                </a:cubicBezTo>
                <a:cubicBezTo>
                  <a:pt x="961" y="214"/>
                  <a:pt x="963" y="212"/>
                  <a:pt x="963" y="209"/>
                </a:cubicBezTo>
                <a:cubicBezTo>
                  <a:pt x="963" y="207"/>
                  <a:pt x="961" y="205"/>
                  <a:pt x="958" y="205"/>
                </a:cubicBezTo>
                <a:cubicBezTo>
                  <a:pt x="956" y="205"/>
                  <a:pt x="954" y="207"/>
                  <a:pt x="954" y="209"/>
                </a:cubicBezTo>
                <a:close/>
                <a:moveTo>
                  <a:pt x="988" y="223"/>
                </a:moveTo>
                <a:cubicBezTo>
                  <a:pt x="988" y="225"/>
                  <a:pt x="990" y="227"/>
                  <a:pt x="992" y="227"/>
                </a:cubicBezTo>
                <a:cubicBezTo>
                  <a:pt x="995" y="227"/>
                  <a:pt x="997" y="225"/>
                  <a:pt x="997" y="223"/>
                </a:cubicBezTo>
                <a:cubicBezTo>
                  <a:pt x="997" y="220"/>
                  <a:pt x="995" y="218"/>
                  <a:pt x="992" y="218"/>
                </a:cubicBezTo>
                <a:cubicBezTo>
                  <a:pt x="990" y="218"/>
                  <a:pt x="988" y="220"/>
                  <a:pt x="988" y="223"/>
                </a:cubicBezTo>
                <a:close/>
                <a:moveTo>
                  <a:pt x="1026" y="268"/>
                </a:moveTo>
                <a:cubicBezTo>
                  <a:pt x="1029" y="268"/>
                  <a:pt x="1031" y="266"/>
                  <a:pt x="1031" y="264"/>
                </a:cubicBezTo>
                <a:cubicBezTo>
                  <a:pt x="1031" y="261"/>
                  <a:pt x="1029" y="259"/>
                  <a:pt x="1026" y="259"/>
                </a:cubicBezTo>
                <a:cubicBezTo>
                  <a:pt x="1024" y="259"/>
                  <a:pt x="1022" y="261"/>
                  <a:pt x="1022" y="264"/>
                </a:cubicBezTo>
                <a:cubicBezTo>
                  <a:pt x="1022" y="266"/>
                  <a:pt x="1024" y="268"/>
                  <a:pt x="1026" y="268"/>
                </a:cubicBezTo>
                <a:close/>
                <a:moveTo>
                  <a:pt x="978" y="164"/>
                </a:moveTo>
                <a:cubicBezTo>
                  <a:pt x="976" y="164"/>
                  <a:pt x="974" y="166"/>
                  <a:pt x="974" y="168"/>
                </a:cubicBezTo>
                <a:cubicBezTo>
                  <a:pt x="974" y="171"/>
                  <a:pt x="976" y="173"/>
                  <a:pt x="978" y="173"/>
                </a:cubicBezTo>
                <a:cubicBezTo>
                  <a:pt x="981" y="173"/>
                  <a:pt x="983" y="171"/>
                  <a:pt x="983" y="168"/>
                </a:cubicBezTo>
                <a:cubicBezTo>
                  <a:pt x="983" y="166"/>
                  <a:pt x="981" y="164"/>
                  <a:pt x="978" y="164"/>
                </a:cubicBezTo>
                <a:close/>
                <a:moveTo>
                  <a:pt x="1013" y="205"/>
                </a:moveTo>
                <a:cubicBezTo>
                  <a:pt x="1010" y="205"/>
                  <a:pt x="1008" y="207"/>
                  <a:pt x="1008" y="209"/>
                </a:cubicBezTo>
                <a:cubicBezTo>
                  <a:pt x="1008" y="212"/>
                  <a:pt x="1010" y="214"/>
                  <a:pt x="1013" y="214"/>
                </a:cubicBezTo>
                <a:cubicBezTo>
                  <a:pt x="1015" y="214"/>
                  <a:pt x="1017" y="212"/>
                  <a:pt x="1017" y="209"/>
                </a:cubicBezTo>
                <a:cubicBezTo>
                  <a:pt x="1017" y="207"/>
                  <a:pt x="1015" y="205"/>
                  <a:pt x="1013" y="205"/>
                </a:cubicBezTo>
                <a:close/>
                <a:moveTo>
                  <a:pt x="985" y="177"/>
                </a:moveTo>
                <a:cubicBezTo>
                  <a:pt x="983" y="177"/>
                  <a:pt x="981" y="179"/>
                  <a:pt x="981" y="182"/>
                </a:cubicBezTo>
                <a:cubicBezTo>
                  <a:pt x="981" y="185"/>
                  <a:pt x="983" y="187"/>
                  <a:pt x="985" y="187"/>
                </a:cubicBezTo>
                <a:cubicBezTo>
                  <a:pt x="988" y="187"/>
                  <a:pt x="990" y="185"/>
                  <a:pt x="990" y="182"/>
                </a:cubicBezTo>
                <a:cubicBezTo>
                  <a:pt x="990" y="179"/>
                  <a:pt x="988" y="177"/>
                  <a:pt x="985" y="177"/>
                </a:cubicBezTo>
                <a:close/>
                <a:moveTo>
                  <a:pt x="1044" y="237"/>
                </a:moveTo>
                <a:cubicBezTo>
                  <a:pt x="1044" y="234"/>
                  <a:pt x="1042" y="232"/>
                  <a:pt x="1040" y="232"/>
                </a:cubicBezTo>
                <a:cubicBezTo>
                  <a:pt x="1037" y="232"/>
                  <a:pt x="1035" y="234"/>
                  <a:pt x="1035" y="237"/>
                </a:cubicBezTo>
                <a:cubicBezTo>
                  <a:pt x="1035" y="239"/>
                  <a:pt x="1037" y="241"/>
                  <a:pt x="1040" y="241"/>
                </a:cubicBezTo>
                <a:cubicBezTo>
                  <a:pt x="1042" y="241"/>
                  <a:pt x="1044" y="239"/>
                  <a:pt x="1044" y="237"/>
                </a:cubicBezTo>
                <a:close/>
                <a:moveTo>
                  <a:pt x="1040" y="205"/>
                </a:moveTo>
                <a:cubicBezTo>
                  <a:pt x="1037" y="205"/>
                  <a:pt x="1035" y="207"/>
                  <a:pt x="1035" y="209"/>
                </a:cubicBezTo>
                <a:cubicBezTo>
                  <a:pt x="1035" y="212"/>
                  <a:pt x="1037" y="214"/>
                  <a:pt x="1040" y="214"/>
                </a:cubicBezTo>
                <a:cubicBezTo>
                  <a:pt x="1042" y="214"/>
                  <a:pt x="1044" y="212"/>
                  <a:pt x="1044" y="209"/>
                </a:cubicBezTo>
                <a:cubicBezTo>
                  <a:pt x="1044" y="207"/>
                  <a:pt x="1042" y="205"/>
                  <a:pt x="1040" y="205"/>
                </a:cubicBezTo>
                <a:close/>
                <a:moveTo>
                  <a:pt x="1037" y="250"/>
                </a:moveTo>
                <a:cubicBezTo>
                  <a:pt x="1037" y="248"/>
                  <a:pt x="1035" y="246"/>
                  <a:pt x="1033" y="246"/>
                </a:cubicBezTo>
                <a:cubicBezTo>
                  <a:pt x="1030" y="246"/>
                  <a:pt x="1028" y="248"/>
                  <a:pt x="1028" y="250"/>
                </a:cubicBezTo>
                <a:cubicBezTo>
                  <a:pt x="1028" y="253"/>
                  <a:pt x="1030" y="255"/>
                  <a:pt x="1033" y="255"/>
                </a:cubicBezTo>
                <a:cubicBezTo>
                  <a:pt x="1035" y="255"/>
                  <a:pt x="1037" y="253"/>
                  <a:pt x="1037" y="250"/>
                </a:cubicBezTo>
                <a:close/>
                <a:moveTo>
                  <a:pt x="1026" y="205"/>
                </a:moveTo>
                <a:cubicBezTo>
                  <a:pt x="1024" y="205"/>
                  <a:pt x="1022" y="207"/>
                  <a:pt x="1022" y="209"/>
                </a:cubicBezTo>
                <a:cubicBezTo>
                  <a:pt x="1022" y="212"/>
                  <a:pt x="1024" y="214"/>
                  <a:pt x="1026" y="214"/>
                </a:cubicBezTo>
                <a:cubicBezTo>
                  <a:pt x="1029" y="214"/>
                  <a:pt x="1031" y="212"/>
                  <a:pt x="1031" y="209"/>
                </a:cubicBezTo>
                <a:cubicBezTo>
                  <a:pt x="1031" y="207"/>
                  <a:pt x="1029" y="205"/>
                  <a:pt x="1026" y="205"/>
                </a:cubicBezTo>
                <a:close/>
                <a:moveTo>
                  <a:pt x="1015" y="223"/>
                </a:moveTo>
                <a:cubicBezTo>
                  <a:pt x="1015" y="225"/>
                  <a:pt x="1017" y="227"/>
                  <a:pt x="1019" y="227"/>
                </a:cubicBezTo>
                <a:cubicBezTo>
                  <a:pt x="1022" y="227"/>
                  <a:pt x="1024" y="225"/>
                  <a:pt x="1024" y="223"/>
                </a:cubicBezTo>
                <a:cubicBezTo>
                  <a:pt x="1024" y="220"/>
                  <a:pt x="1022" y="218"/>
                  <a:pt x="1019" y="218"/>
                </a:cubicBezTo>
                <a:cubicBezTo>
                  <a:pt x="1017" y="218"/>
                  <a:pt x="1015" y="220"/>
                  <a:pt x="1015" y="223"/>
                </a:cubicBezTo>
                <a:close/>
                <a:moveTo>
                  <a:pt x="1028" y="223"/>
                </a:moveTo>
                <a:cubicBezTo>
                  <a:pt x="1028" y="225"/>
                  <a:pt x="1030" y="227"/>
                  <a:pt x="1033" y="227"/>
                </a:cubicBezTo>
                <a:cubicBezTo>
                  <a:pt x="1035" y="227"/>
                  <a:pt x="1037" y="225"/>
                  <a:pt x="1037" y="223"/>
                </a:cubicBezTo>
                <a:cubicBezTo>
                  <a:pt x="1037" y="220"/>
                  <a:pt x="1035" y="218"/>
                  <a:pt x="1033" y="218"/>
                </a:cubicBezTo>
                <a:cubicBezTo>
                  <a:pt x="1030" y="218"/>
                  <a:pt x="1028" y="220"/>
                  <a:pt x="1028" y="223"/>
                </a:cubicBezTo>
                <a:close/>
                <a:moveTo>
                  <a:pt x="958" y="241"/>
                </a:moveTo>
                <a:cubicBezTo>
                  <a:pt x="961" y="241"/>
                  <a:pt x="963" y="239"/>
                  <a:pt x="963" y="237"/>
                </a:cubicBezTo>
                <a:cubicBezTo>
                  <a:pt x="963" y="234"/>
                  <a:pt x="961" y="232"/>
                  <a:pt x="958" y="232"/>
                </a:cubicBezTo>
                <a:cubicBezTo>
                  <a:pt x="956" y="232"/>
                  <a:pt x="954" y="234"/>
                  <a:pt x="954" y="237"/>
                </a:cubicBezTo>
                <a:cubicBezTo>
                  <a:pt x="954" y="239"/>
                  <a:pt x="956" y="241"/>
                  <a:pt x="958" y="241"/>
                </a:cubicBezTo>
                <a:close/>
                <a:moveTo>
                  <a:pt x="901" y="250"/>
                </a:moveTo>
                <a:cubicBezTo>
                  <a:pt x="901" y="248"/>
                  <a:pt x="899" y="246"/>
                  <a:pt x="897" y="246"/>
                </a:cubicBezTo>
                <a:cubicBezTo>
                  <a:pt x="894" y="246"/>
                  <a:pt x="892" y="248"/>
                  <a:pt x="892" y="250"/>
                </a:cubicBezTo>
                <a:cubicBezTo>
                  <a:pt x="892" y="253"/>
                  <a:pt x="894" y="255"/>
                  <a:pt x="897" y="255"/>
                </a:cubicBezTo>
                <a:cubicBezTo>
                  <a:pt x="899" y="255"/>
                  <a:pt x="901" y="253"/>
                  <a:pt x="901" y="250"/>
                </a:cubicBezTo>
                <a:close/>
                <a:moveTo>
                  <a:pt x="904" y="214"/>
                </a:moveTo>
                <a:cubicBezTo>
                  <a:pt x="906" y="214"/>
                  <a:pt x="908" y="212"/>
                  <a:pt x="908" y="209"/>
                </a:cubicBezTo>
                <a:cubicBezTo>
                  <a:pt x="908" y="207"/>
                  <a:pt x="906" y="205"/>
                  <a:pt x="904" y="205"/>
                </a:cubicBezTo>
                <a:cubicBezTo>
                  <a:pt x="901" y="205"/>
                  <a:pt x="899" y="207"/>
                  <a:pt x="899" y="209"/>
                </a:cubicBezTo>
                <a:cubicBezTo>
                  <a:pt x="899" y="212"/>
                  <a:pt x="901" y="214"/>
                  <a:pt x="904" y="214"/>
                </a:cubicBezTo>
                <a:close/>
                <a:moveTo>
                  <a:pt x="885" y="237"/>
                </a:moveTo>
                <a:cubicBezTo>
                  <a:pt x="885" y="239"/>
                  <a:pt x="887" y="241"/>
                  <a:pt x="890" y="241"/>
                </a:cubicBezTo>
                <a:cubicBezTo>
                  <a:pt x="892" y="241"/>
                  <a:pt x="894" y="239"/>
                  <a:pt x="894" y="237"/>
                </a:cubicBezTo>
                <a:cubicBezTo>
                  <a:pt x="894" y="234"/>
                  <a:pt x="892" y="232"/>
                  <a:pt x="890" y="232"/>
                </a:cubicBezTo>
                <a:cubicBezTo>
                  <a:pt x="887" y="232"/>
                  <a:pt x="885" y="234"/>
                  <a:pt x="885" y="237"/>
                </a:cubicBezTo>
                <a:close/>
                <a:moveTo>
                  <a:pt x="885" y="264"/>
                </a:moveTo>
                <a:cubicBezTo>
                  <a:pt x="885" y="266"/>
                  <a:pt x="887" y="268"/>
                  <a:pt x="890" y="268"/>
                </a:cubicBezTo>
                <a:cubicBezTo>
                  <a:pt x="892" y="268"/>
                  <a:pt x="894" y="266"/>
                  <a:pt x="894" y="264"/>
                </a:cubicBezTo>
                <a:cubicBezTo>
                  <a:pt x="894" y="261"/>
                  <a:pt x="892" y="259"/>
                  <a:pt x="890" y="259"/>
                </a:cubicBezTo>
                <a:cubicBezTo>
                  <a:pt x="887" y="259"/>
                  <a:pt x="885" y="261"/>
                  <a:pt x="885" y="264"/>
                </a:cubicBezTo>
                <a:close/>
                <a:moveTo>
                  <a:pt x="908" y="237"/>
                </a:moveTo>
                <a:cubicBezTo>
                  <a:pt x="908" y="234"/>
                  <a:pt x="906" y="232"/>
                  <a:pt x="904" y="232"/>
                </a:cubicBezTo>
                <a:cubicBezTo>
                  <a:pt x="901" y="232"/>
                  <a:pt x="899" y="234"/>
                  <a:pt x="899" y="237"/>
                </a:cubicBezTo>
                <a:cubicBezTo>
                  <a:pt x="899" y="239"/>
                  <a:pt x="901" y="241"/>
                  <a:pt x="904" y="241"/>
                </a:cubicBezTo>
                <a:cubicBezTo>
                  <a:pt x="906" y="241"/>
                  <a:pt x="908" y="239"/>
                  <a:pt x="908" y="237"/>
                </a:cubicBezTo>
                <a:close/>
                <a:moveTo>
                  <a:pt x="915" y="223"/>
                </a:moveTo>
                <a:cubicBezTo>
                  <a:pt x="915" y="220"/>
                  <a:pt x="913" y="218"/>
                  <a:pt x="910" y="218"/>
                </a:cubicBezTo>
                <a:cubicBezTo>
                  <a:pt x="908" y="218"/>
                  <a:pt x="906" y="220"/>
                  <a:pt x="906" y="223"/>
                </a:cubicBezTo>
                <a:cubicBezTo>
                  <a:pt x="906" y="225"/>
                  <a:pt x="908" y="227"/>
                  <a:pt x="910" y="227"/>
                </a:cubicBezTo>
                <a:cubicBezTo>
                  <a:pt x="913" y="227"/>
                  <a:pt x="915" y="225"/>
                  <a:pt x="915" y="223"/>
                </a:cubicBezTo>
                <a:close/>
                <a:moveTo>
                  <a:pt x="1090" y="209"/>
                </a:moveTo>
                <a:cubicBezTo>
                  <a:pt x="1090" y="212"/>
                  <a:pt x="1092" y="214"/>
                  <a:pt x="1094" y="214"/>
                </a:cubicBezTo>
                <a:cubicBezTo>
                  <a:pt x="1097" y="214"/>
                  <a:pt x="1099" y="212"/>
                  <a:pt x="1099" y="209"/>
                </a:cubicBezTo>
                <a:cubicBezTo>
                  <a:pt x="1099" y="207"/>
                  <a:pt x="1097" y="205"/>
                  <a:pt x="1094" y="205"/>
                </a:cubicBezTo>
                <a:cubicBezTo>
                  <a:pt x="1092" y="205"/>
                  <a:pt x="1090" y="207"/>
                  <a:pt x="1090" y="209"/>
                </a:cubicBezTo>
                <a:close/>
                <a:moveTo>
                  <a:pt x="1087" y="191"/>
                </a:moveTo>
                <a:cubicBezTo>
                  <a:pt x="1085" y="191"/>
                  <a:pt x="1083" y="193"/>
                  <a:pt x="1083" y="196"/>
                </a:cubicBezTo>
                <a:cubicBezTo>
                  <a:pt x="1083" y="198"/>
                  <a:pt x="1085" y="200"/>
                  <a:pt x="1087" y="200"/>
                </a:cubicBezTo>
                <a:cubicBezTo>
                  <a:pt x="1090" y="200"/>
                  <a:pt x="1092" y="198"/>
                  <a:pt x="1092" y="196"/>
                </a:cubicBezTo>
                <a:cubicBezTo>
                  <a:pt x="1092" y="193"/>
                  <a:pt x="1090" y="191"/>
                  <a:pt x="1087" y="191"/>
                </a:cubicBezTo>
                <a:close/>
                <a:moveTo>
                  <a:pt x="1076" y="209"/>
                </a:moveTo>
                <a:cubicBezTo>
                  <a:pt x="1076" y="212"/>
                  <a:pt x="1078" y="214"/>
                  <a:pt x="1081" y="214"/>
                </a:cubicBezTo>
                <a:cubicBezTo>
                  <a:pt x="1083" y="214"/>
                  <a:pt x="1085" y="212"/>
                  <a:pt x="1085" y="209"/>
                </a:cubicBezTo>
                <a:cubicBezTo>
                  <a:pt x="1085" y="207"/>
                  <a:pt x="1083" y="205"/>
                  <a:pt x="1081" y="205"/>
                </a:cubicBezTo>
                <a:cubicBezTo>
                  <a:pt x="1078" y="205"/>
                  <a:pt x="1076" y="207"/>
                  <a:pt x="1076" y="209"/>
                </a:cubicBezTo>
                <a:close/>
                <a:moveTo>
                  <a:pt x="922" y="209"/>
                </a:moveTo>
                <a:cubicBezTo>
                  <a:pt x="922" y="207"/>
                  <a:pt x="920" y="205"/>
                  <a:pt x="917" y="205"/>
                </a:cubicBezTo>
                <a:cubicBezTo>
                  <a:pt x="915" y="205"/>
                  <a:pt x="913" y="207"/>
                  <a:pt x="913" y="209"/>
                </a:cubicBezTo>
                <a:cubicBezTo>
                  <a:pt x="913" y="212"/>
                  <a:pt x="915" y="214"/>
                  <a:pt x="917" y="214"/>
                </a:cubicBezTo>
                <a:cubicBezTo>
                  <a:pt x="920" y="214"/>
                  <a:pt x="922" y="212"/>
                  <a:pt x="922" y="209"/>
                </a:cubicBezTo>
                <a:close/>
                <a:moveTo>
                  <a:pt x="892" y="223"/>
                </a:moveTo>
                <a:cubicBezTo>
                  <a:pt x="892" y="225"/>
                  <a:pt x="894" y="227"/>
                  <a:pt x="897" y="227"/>
                </a:cubicBezTo>
                <a:cubicBezTo>
                  <a:pt x="899" y="227"/>
                  <a:pt x="901" y="225"/>
                  <a:pt x="901" y="223"/>
                </a:cubicBezTo>
                <a:cubicBezTo>
                  <a:pt x="901" y="220"/>
                  <a:pt x="899" y="218"/>
                  <a:pt x="897" y="218"/>
                </a:cubicBezTo>
                <a:cubicBezTo>
                  <a:pt x="894" y="218"/>
                  <a:pt x="892" y="220"/>
                  <a:pt x="892" y="223"/>
                </a:cubicBezTo>
                <a:close/>
                <a:moveTo>
                  <a:pt x="1062" y="209"/>
                </a:moveTo>
                <a:cubicBezTo>
                  <a:pt x="1062" y="212"/>
                  <a:pt x="1064" y="214"/>
                  <a:pt x="1067" y="214"/>
                </a:cubicBezTo>
                <a:cubicBezTo>
                  <a:pt x="1070" y="214"/>
                  <a:pt x="1072" y="212"/>
                  <a:pt x="1072" y="209"/>
                </a:cubicBezTo>
                <a:cubicBezTo>
                  <a:pt x="1072" y="207"/>
                  <a:pt x="1070" y="205"/>
                  <a:pt x="1067" y="205"/>
                </a:cubicBezTo>
                <a:cubicBezTo>
                  <a:pt x="1064" y="205"/>
                  <a:pt x="1062" y="207"/>
                  <a:pt x="1062" y="209"/>
                </a:cubicBezTo>
                <a:close/>
                <a:moveTo>
                  <a:pt x="1074" y="191"/>
                </a:moveTo>
                <a:cubicBezTo>
                  <a:pt x="1071" y="191"/>
                  <a:pt x="1069" y="193"/>
                  <a:pt x="1069" y="196"/>
                </a:cubicBezTo>
                <a:cubicBezTo>
                  <a:pt x="1069" y="198"/>
                  <a:pt x="1071" y="200"/>
                  <a:pt x="1074" y="200"/>
                </a:cubicBezTo>
                <a:cubicBezTo>
                  <a:pt x="1076" y="200"/>
                  <a:pt x="1078" y="198"/>
                  <a:pt x="1078" y="196"/>
                </a:cubicBezTo>
                <a:cubicBezTo>
                  <a:pt x="1078" y="193"/>
                  <a:pt x="1076" y="191"/>
                  <a:pt x="1074" y="191"/>
                </a:cubicBezTo>
                <a:close/>
                <a:moveTo>
                  <a:pt x="965" y="191"/>
                </a:moveTo>
                <a:cubicBezTo>
                  <a:pt x="962" y="191"/>
                  <a:pt x="960" y="193"/>
                  <a:pt x="960" y="196"/>
                </a:cubicBezTo>
                <a:cubicBezTo>
                  <a:pt x="960" y="198"/>
                  <a:pt x="962" y="200"/>
                  <a:pt x="965" y="200"/>
                </a:cubicBezTo>
                <a:cubicBezTo>
                  <a:pt x="967" y="200"/>
                  <a:pt x="969" y="198"/>
                  <a:pt x="969" y="196"/>
                </a:cubicBezTo>
                <a:cubicBezTo>
                  <a:pt x="969" y="193"/>
                  <a:pt x="967" y="191"/>
                  <a:pt x="965" y="191"/>
                </a:cubicBezTo>
                <a:close/>
                <a:moveTo>
                  <a:pt x="990" y="237"/>
                </a:moveTo>
                <a:cubicBezTo>
                  <a:pt x="990" y="234"/>
                  <a:pt x="988" y="232"/>
                  <a:pt x="985" y="232"/>
                </a:cubicBezTo>
                <a:cubicBezTo>
                  <a:pt x="983" y="232"/>
                  <a:pt x="981" y="234"/>
                  <a:pt x="981" y="237"/>
                </a:cubicBezTo>
                <a:cubicBezTo>
                  <a:pt x="981" y="239"/>
                  <a:pt x="983" y="241"/>
                  <a:pt x="985" y="241"/>
                </a:cubicBezTo>
                <a:cubicBezTo>
                  <a:pt x="988" y="241"/>
                  <a:pt x="990" y="239"/>
                  <a:pt x="990" y="237"/>
                </a:cubicBezTo>
                <a:close/>
                <a:moveTo>
                  <a:pt x="990" y="209"/>
                </a:moveTo>
                <a:cubicBezTo>
                  <a:pt x="990" y="207"/>
                  <a:pt x="988" y="205"/>
                  <a:pt x="985" y="205"/>
                </a:cubicBezTo>
                <a:cubicBezTo>
                  <a:pt x="983" y="205"/>
                  <a:pt x="981" y="207"/>
                  <a:pt x="981" y="209"/>
                </a:cubicBezTo>
                <a:cubicBezTo>
                  <a:pt x="981" y="212"/>
                  <a:pt x="983" y="214"/>
                  <a:pt x="985" y="214"/>
                </a:cubicBezTo>
                <a:cubicBezTo>
                  <a:pt x="988" y="214"/>
                  <a:pt x="990" y="212"/>
                  <a:pt x="990" y="209"/>
                </a:cubicBezTo>
                <a:close/>
                <a:moveTo>
                  <a:pt x="978" y="255"/>
                </a:moveTo>
                <a:cubicBezTo>
                  <a:pt x="981" y="255"/>
                  <a:pt x="983" y="253"/>
                  <a:pt x="983" y="250"/>
                </a:cubicBezTo>
                <a:cubicBezTo>
                  <a:pt x="983" y="248"/>
                  <a:pt x="981" y="246"/>
                  <a:pt x="978" y="246"/>
                </a:cubicBezTo>
                <a:cubicBezTo>
                  <a:pt x="976" y="246"/>
                  <a:pt x="974" y="248"/>
                  <a:pt x="974" y="250"/>
                </a:cubicBezTo>
                <a:cubicBezTo>
                  <a:pt x="974" y="253"/>
                  <a:pt x="976" y="255"/>
                  <a:pt x="978" y="255"/>
                </a:cubicBezTo>
                <a:close/>
                <a:moveTo>
                  <a:pt x="967" y="209"/>
                </a:moveTo>
                <a:cubicBezTo>
                  <a:pt x="967" y="212"/>
                  <a:pt x="969" y="214"/>
                  <a:pt x="972" y="214"/>
                </a:cubicBezTo>
                <a:cubicBezTo>
                  <a:pt x="974" y="214"/>
                  <a:pt x="976" y="212"/>
                  <a:pt x="976" y="209"/>
                </a:cubicBezTo>
                <a:cubicBezTo>
                  <a:pt x="976" y="207"/>
                  <a:pt x="974" y="205"/>
                  <a:pt x="972" y="205"/>
                </a:cubicBezTo>
                <a:cubicBezTo>
                  <a:pt x="969" y="205"/>
                  <a:pt x="967" y="207"/>
                  <a:pt x="967" y="209"/>
                </a:cubicBezTo>
                <a:close/>
                <a:moveTo>
                  <a:pt x="978" y="191"/>
                </a:moveTo>
                <a:cubicBezTo>
                  <a:pt x="976" y="191"/>
                  <a:pt x="974" y="193"/>
                  <a:pt x="974" y="196"/>
                </a:cubicBezTo>
                <a:cubicBezTo>
                  <a:pt x="974" y="198"/>
                  <a:pt x="976" y="200"/>
                  <a:pt x="978" y="200"/>
                </a:cubicBezTo>
                <a:cubicBezTo>
                  <a:pt x="981" y="200"/>
                  <a:pt x="983" y="198"/>
                  <a:pt x="983" y="196"/>
                </a:cubicBezTo>
                <a:cubicBezTo>
                  <a:pt x="983" y="193"/>
                  <a:pt x="981" y="191"/>
                  <a:pt x="978" y="191"/>
                </a:cubicBezTo>
                <a:close/>
                <a:moveTo>
                  <a:pt x="978" y="227"/>
                </a:moveTo>
                <a:cubicBezTo>
                  <a:pt x="981" y="227"/>
                  <a:pt x="983" y="225"/>
                  <a:pt x="983" y="223"/>
                </a:cubicBezTo>
                <a:cubicBezTo>
                  <a:pt x="983" y="220"/>
                  <a:pt x="981" y="218"/>
                  <a:pt x="978" y="218"/>
                </a:cubicBezTo>
                <a:cubicBezTo>
                  <a:pt x="976" y="218"/>
                  <a:pt x="974" y="220"/>
                  <a:pt x="974" y="223"/>
                </a:cubicBezTo>
                <a:cubicBezTo>
                  <a:pt x="974" y="225"/>
                  <a:pt x="976" y="227"/>
                  <a:pt x="978" y="227"/>
                </a:cubicBezTo>
                <a:close/>
                <a:moveTo>
                  <a:pt x="965" y="218"/>
                </a:moveTo>
                <a:cubicBezTo>
                  <a:pt x="962" y="218"/>
                  <a:pt x="960" y="220"/>
                  <a:pt x="960" y="223"/>
                </a:cubicBezTo>
                <a:cubicBezTo>
                  <a:pt x="960" y="225"/>
                  <a:pt x="962" y="227"/>
                  <a:pt x="965" y="227"/>
                </a:cubicBezTo>
                <a:cubicBezTo>
                  <a:pt x="967" y="227"/>
                  <a:pt x="969" y="225"/>
                  <a:pt x="969" y="223"/>
                </a:cubicBezTo>
                <a:cubicBezTo>
                  <a:pt x="969" y="220"/>
                  <a:pt x="967" y="218"/>
                  <a:pt x="965" y="218"/>
                </a:cubicBezTo>
                <a:close/>
                <a:moveTo>
                  <a:pt x="1053" y="214"/>
                </a:moveTo>
                <a:cubicBezTo>
                  <a:pt x="1056" y="214"/>
                  <a:pt x="1058" y="212"/>
                  <a:pt x="1058" y="209"/>
                </a:cubicBezTo>
                <a:cubicBezTo>
                  <a:pt x="1058" y="207"/>
                  <a:pt x="1056" y="205"/>
                  <a:pt x="1053" y="205"/>
                </a:cubicBezTo>
                <a:cubicBezTo>
                  <a:pt x="1051" y="205"/>
                  <a:pt x="1049" y="207"/>
                  <a:pt x="1049" y="209"/>
                </a:cubicBezTo>
                <a:cubicBezTo>
                  <a:pt x="1049" y="212"/>
                  <a:pt x="1051" y="214"/>
                  <a:pt x="1053" y="214"/>
                </a:cubicBezTo>
                <a:close/>
                <a:moveTo>
                  <a:pt x="1042" y="223"/>
                </a:moveTo>
                <a:cubicBezTo>
                  <a:pt x="1042" y="225"/>
                  <a:pt x="1044" y="227"/>
                  <a:pt x="1047" y="227"/>
                </a:cubicBezTo>
                <a:cubicBezTo>
                  <a:pt x="1049" y="227"/>
                  <a:pt x="1051" y="225"/>
                  <a:pt x="1051" y="223"/>
                </a:cubicBezTo>
                <a:cubicBezTo>
                  <a:pt x="1051" y="220"/>
                  <a:pt x="1049" y="218"/>
                  <a:pt x="1047" y="218"/>
                </a:cubicBezTo>
                <a:cubicBezTo>
                  <a:pt x="1044" y="218"/>
                  <a:pt x="1042" y="220"/>
                  <a:pt x="1042" y="223"/>
                </a:cubicBezTo>
                <a:close/>
                <a:moveTo>
                  <a:pt x="944" y="214"/>
                </a:moveTo>
                <a:cubicBezTo>
                  <a:pt x="947" y="214"/>
                  <a:pt x="949" y="212"/>
                  <a:pt x="949" y="209"/>
                </a:cubicBezTo>
                <a:cubicBezTo>
                  <a:pt x="949" y="207"/>
                  <a:pt x="947" y="205"/>
                  <a:pt x="944" y="205"/>
                </a:cubicBezTo>
                <a:cubicBezTo>
                  <a:pt x="942" y="205"/>
                  <a:pt x="940" y="207"/>
                  <a:pt x="940" y="209"/>
                </a:cubicBezTo>
                <a:cubicBezTo>
                  <a:pt x="940" y="212"/>
                  <a:pt x="942" y="214"/>
                  <a:pt x="944" y="214"/>
                </a:cubicBezTo>
                <a:close/>
                <a:moveTo>
                  <a:pt x="938" y="191"/>
                </a:moveTo>
                <a:cubicBezTo>
                  <a:pt x="935" y="191"/>
                  <a:pt x="933" y="193"/>
                  <a:pt x="933" y="196"/>
                </a:cubicBezTo>
                <a:cubicBezTo>
                  <a:pt x="933" y="198"/>
                  <a:pt x="935" y="200"/>
                  <a:pt x="938" y="200"/>
                </a:cubicBezTo>
                <a:cubicBezTo>
                  <a:pt x="940" y="200"/>
                  <a:pt x="942" y="198"/>
                  <a:pt x="942" y="196"/>
                </a:cubicBezTo>
                <a:cubicBezTo>
                  <a:pt x="942" y="193"/>
                  <a:pt x="940" y="191"/>
                  <a:pt x="938" y="191"/>
                </a:cubicBezTo>
                <a:close/>
                <a:moveTo>
                  <a:pt x="972" y="241"/>
                </a:moveTo>
                <a:cubicBezTo>
                  <a:pt x="974" y="241"/>
                  <a:pt x="976" y="239"/>
                  <a:pt x="976" y="237"/>
                </a:cubicBezTo>
                <a:cubicBezTo>
                  <a:pt x="976" y="234"/>
                  <a:pt x="974" y="232"/>
                  <a:pt x="972" y="232"/>
                </a:cubicBezTo>
                <a:cubicBezTo>
                  <a:pt x="969" y="232"/>
                  <a:pt x="967" y="234"/>
                  <a:pt x="967" y="237"/>
                </a:cubicBezTo>
                <a:cubicBezTo>
                  <a:pt x="967" y="239"/>
                  <a:pt x="969" y="241"/>
                  <a:pt x="972" y="241"/>
                </a:cubicBezTo>
                <a:close/>
                <a:moveTo>
                  <a:pt x="929" y="196"/>
                </a:moveTo>
                <a:cubicBezTo>
                  <a:pt x="929" y="193"/>
                  <a:pt x="926" y="191"/>
                  <a:pt x="924" y="191"/>
                </a:cubicBezTo>
                <a:cubicBezTo>
                  <a:pt x="921" y="191"/>
                  <a:pt x="919" y="193"/>
                  <a:pt x="919" y="196"/>
                </a:cubicBezTo>
                <a:cubicBezTo>
                  <a:pt x="919" y="198"/>
                  <a:pt x="921" y="200"/>
                  <a:pt x="924" y="200"/>
                </a:cubicBezTo>
                <a:cubicBezTo>
                  <a:pt x="926" y="200"/>
                  <a:pt x="929" y="198"/>
                  <a:pt x="929" y="196"/>
                </a:cubicBezTo>
                <a:close/>
                <a:moveTo>
                  <a:pt x="1026" y="177"/>
                </a:moveTo>
                <a:cubicBezTo>
                  <a:pt x="1024" y="177"/>
                  <a:pt x="1022" y="179"/>
                  <a:pt x="1022" y="182"/>
                </a:cubicBezTo>
                <a:cubicBezTo>
                  <a:pt x="1022" y="185"/>
                  <a:pt x="1024" y="187"/>
                  <a:pt x="1026" y="187"/>
                </a:cubicBezTo>
                <a:cubicBezTo>
                  <a:pt x="1029" y="187"/>
                  <a:pt x="1031" y="185"/>
                  <a:pt x="1031" y="182"/>
                </a:cubicBezTo>
                <a:cubicBezTo>
                  <a:pt x="1031" y="179"/>
                  <a:pt x="1029" y="177"/>
                  <a:pt x="1026" y="177"/>
                </a:cubicBezTo>
                <a:close/>
                <a:moveTo>
                  <a:pt x="988" y="168"/>
                </a:moveTo>
                <a:cubicBezTo>
                  <a:pt x="988" y="171"/>
                  <a:pt x="990" y="173"/>
                  <a:pt x="992" y="173"/>
                </a:cubicBezTo>
                <a:cubicBezTo>
                  <a:pt x="995" y="173"/>
                  <a:pt x="997" y="171"/>
                  <a:pt x="997" y="168"/>
                </a:cubicBezTo>
                <a:cubicBezTo>
                  <a:pt x="997" y="166"/>
                  <a:pt x="995" y="164"/>
                  <a:pt x="992" y="164"/>
                </a:cubicBezTo>
                <a:cubicBezTo>
                  <a:pt x="990" y="164"/>
                  <a:pt x="988" y="166"/>
                  <a:pt x="988" y="168"/>
                </a:cubicBezTo>
                <a:close/>
                <a:moveTo>
                  <a:pt x="985" y="150"/>
                </a:moveTo>
                <a:cubicBezTo>
                  <a:pt x="983" y="150"/>
                  <a:pt x="981" y="152"/>
                  <a:pt x="981" y="155"/>
                </a:cubicBezTo>
                <a:cubicBezTo>
                  <a:pt x="981" y="157"/>
                  <a:pt x="983" y="159"/>
                  <a:pt x="985" y="159"/>
                </a:cubicBezTo>
                <a:cubicBezTo>
                  <a:pt x="988" y="159"/>
                  <a:pt x="990" y="157"/>
                  <a:pt x="990" y="155"/>
                </a:cubicBezTo>
                <a:cubicBezTo>
                  <a:pt x="990" y="152"/>
                  <a:pt x="988" y="150"/>
                  <a:pt x="985" y="150"/>
                </a:cubicBezTo>
                <a:close/>
                <a:moveTo>
                  <a:pt x="1006" y="164"/>
                </a:moveTo>
                <a:cubicBezTo>
                  <a:pt x="1003" y="164"/>
                  <a:pt x="1001" y="166"/>
                  <a:pt x="1001" y="168"/>
                </a:cubicBezTo>
                <a:cubicBezTo>
                  <a:pt x="1001" y="171"/>
                  <a:pt x="1003" y="173"/>
                  <a:pt x="1006" y="173"/>
                </a:cubicBezTo>
                <a:cubicBezTo>
                  <a:pt x="1008" y="173"/>
                  <a:pt x="1010" y="171"/>
                  <a:pt x="1010" y="168"/>
                </a:cubicBezTo>
                <a:cubicBezTo>
                  <a:pt x="1010" y="166"/>
                  <a:pt x="1008" y="164"/>
                  <a:pt x="1006" y="164"/>
                </a:cubicBezTo>
                <a:close/>
                <a:moveTo>
                  <a:pt x="999" y="150"/>
                </a:moveTo>
                <a:cubicBezTo>
                  <a:pt x="996" y="150"/>
                  <a:pt x="994" y="152"/>
                  <a:pt x="994" y="155"/>
                </a:cubicBezTo>
                <a:cubicBezTo>
                  <a:pt x="994" y="157"/>
                  <a:pt x="996" y="159"/>
                  <a:pt x="999" y="159"/>
                </a:cubicBezTo>
                <a:cubicBezTo>
                  <a:pt x="1001" y="159"/>
                  <a:pt x="1003" y="157"/>
                  <a:pt x="1003" y="155"/>
                </a:cubicBezTo>
                <a:cubicBezTo>
                  <a:pt x="1003" y="152"/>
                  <a:pt x="1001" y="150"/>
                  <a:pt x="999" y="150"/>
                </a:cubicBezTo>
                <a:close/>
                <a:moveTo>
                  <a:pt x="967" y="155"/>
                </a:moveTo>
                <a:cubicBezTo>
                  <a:pt x="967" y="157"/>
                  <a:pt x="969" y="159"/>
                  <a:pt x="972" y="159"/>
                </a:cubicBezTo>
                <a:cubicBezTo>
                  <a:pt x="974" y="159"/>
                  <a:pt x="976" y="157"/>
                  <a:pt x="976" y="155"/>
                </a:cubicBezTo>
                <a:cubicBezTo>
                  <a:pt x="976" y="152"/>
                  <a:pt x="974" y="150"/>
                  <a:pt x="972" y="150"/>
                </a:cubicBezTo>
                <a:cubicBezTo>
                  <a:pt x="969" y="150"/>
                  <a:pt x="967" y="152"/>
                  <a:pt x="967" y="155"/>
                </a:cubicBezTo>
                <a:close/>
                <a:moveTo>
                  <a:pt x="978" y="137"/>
                </a:moveTo>
                <a:cubicBezTo>
                  <a:pt x="976" y="137"/>
                  <a:pt x="974" y="139"/>
                  <a:pt x="974" y="141"/>
                </a:cubicBezTo>
                <a:cubicBezTo>
                  <a:pt x="974" y="144"/>
                  <a:pt x="976" y="146"/>
                  <a:pt x="978" y="146"/>
                </a:cubicBezTo>
                <a:cubicBezTo>
                  <a:pt x="981" y="146"/>
                  <a:pt x="983" y="144"/>
                  <a:pt x="983" y="141"/>
                </a:cubicBezTo>
                <a:cubicBezTo>
                  <a:pt x="983" y="139"/>
                  <a:pt x="981" y="137"/>
                  <a:pt x="978" y="137"/>
                </a:cubicBezTo>
                <a:close/>
                <a:moveTo>
                  <a:pt x="1042" y="196"/>
                </a:moveTo>
                <a:cubicBezTo>
                  <a:pt x="1042" y="198"/>
                  <a:pt x="1044" y="200"/>
                  <a:pt x="1047" y="200"/>
                </a:cubicBezTo>
                <a:cubicBezTo>
                  <a:pt x="1049" y="200"/>
                  <a:pt x="1051" y="198"/>
                  <a:pt x="1051" y="196"/>
                </a:cubicBezTo>
                <a:cubicBezTo>
                  <a:pt x="1051" y="193"/>
                  <a:pt x="1049" y="191"/>
                  <a:pt x="1047" y="191"/>
                </a:cubicBezTo>
                <a:cubicBezTo>
                  <a:pt x="1044" y="191"/>
                  <a:pt x="1042" y="193"/>
                  <a:pt x="1042" y="196"/>
                </a:cubicBezTo>
                <a:close/>
                <a:moveTo>
                  <a:pt x="1013" y="177"/>
                </a:moveTo>
                <a:cubicBezTo>
                  <a:pt x="1010" y="177"/>
                  <a:pt x="1008" y="179"/>
                  <a:pt x="1008" y="182"/>
                </a:cubicBezTo>
                <a:cubicBezTo>
                  <a:pt x="1008" y="185"/>
                  <a:pt x="1010" y="187"/>
                  <a:pt x="1013" y="187"/>
                </a:cubicBezTo>
                <a:cubicBezTo>
                  <a:pt x="1015" y="187"/>
                  <a:pt x="1017" y="185"/>
                  <a:pt x="1017" y="182"/>
                </a:cubicBezTo>
                <a:cubicBezTo>
                  <a:pt x="1017" y="179"/>
                  <a:pt x="1015" y="177"/>
                  <a:pt x="1013" y="177"/>
                </a:cubicBezTo>
                <a:close/>
                <a:moveTo>
                  <a:pt x="1040" y="177"/>
                </a:moveTo>
                <a:cubicBezTo>
                  <a:pt x="1037" y="177"/>
                  <a:pt x="1035" y="179"/>
                  <a:pt x="1035" y="182"/>
                </a:cubicBezTo>
                <a:cubicBezTo>
                  <a:pt x="1035" y="185"/>
                  <a:pt x="1037" y="187"/>
                  <a:pt x="1040" y="187"/>
                </a:cubicBezTo>
                <a:cubicBezTo>
                  <a:pt x="1042" y="187"/>
                  <a:pt x="1044" y="185"/>
                  <a:pt x="1044" y="182"/>
                </a:cubicBezTo>
                <a:cubicBezTo>
                  <a:pt x="1044" y="179"/>
                  <a:pt x="1042" y="177"/>
                  <a:pt x="1040" y="177"/>
                </a:cubicBezTo>
                <a:close/>
                <a:moveTo>
                  <a:pt x="965" y="137"/>
                </a:moveTo>
                <a:cubicBezTo>
                  <a:pt x="962" y="137"/>
                  <a:pt x="960" y="139"/>
                  <a:pt x="960" y="141"/>
                </a:cubicBezTo>
                <a:cubicBezTo>
                  <a:pt x="960" y="144"/>
                  <a:pt x="962" y="146"/>
                  <a:pt x="965" y="146"/>
                </a:cubicBezTo>
                <a:cubicBezTo>
                  <a:pt x="967" y="146"/>
                  <a:pt x="969" y="144"/>
                  <a:pt x="969" y="141"/>
                </a:cubicBezTo>
                <a:cubicBezTo>
                  <a:pt x="969" y="139"/>
                  <a:pt x="967" y="137"/>
                  <a:pt x="965" y="137"/>
                </a:cubicBezTo>
                <a:close/>
                <a:moveTo>
                  <a:pt x="1028" y="196"/>
                </a:moveTo>
                <a:cubicBezTo>
                  <a:pt x="1028" y="198"/>
                  <a:pt x="1030" y="200"/>
                  <a:pt x="1033" y="200"/>
                </a:cubicBezTo>
                <a:cubicBezTo>
                  <a:pt x="1035" y="200"/>
                  <a:pt x="1037" y="198"/>
                  <a:pt x="1037" y="196"/>
                </a:cubicBezTo>
                <a:cubicBezTo>
                  <a:pt x="1037" y="193"/>
                  <a:pt x="1035" y="191"/>
                  <a:pt x="1033" y="191"/>
                </a:cubicBezTo>
                <a:cubicBezTo>
                  <a:pt x="1030" y="191"/>
                  <a:pt x="1028" y="193"/>
                  <a:pt x="1028" y="196"/>
                </a:cubicBezTo>
                <a:close/>
                <a:moveTo>
                  <a:pt x="883" y="282"/>
                </a:moveTo>
                <a:cubicBezTo>
                  <a:pt x="886" y="282"/>
                  <a:pt x="888" y="280"/>
                  <a:pt x="888" y="278"/>
                </a:cubicBezTo>
                <a:cubicBezTo>
                  <a:pt x="888" y="275"/>
                  <a:pt x="886" y="273"/>
                  <a:pt x="883" y="273"/>
                </a:cubicBezTo>
                <a:cubicBezTo>
                  <a:pt x="881" y="273"/>
                  <a:pt x="879" y="275"/>
                  <a:pt x="879" y="278"/>
                </a:cubicBezTo>
                <a:cubicBezTo>
                  <a:pt x="879" y="280"/>
                  <a:pt x="881" y="282"/>
                  <a:pt x="883" y="282"/>
                </a:cubicBezTo>
                <a:close/>
                <a:moveTo>
                  <a:pt x="1015" y="196"/>
                </a:moveTo>
                <a:cubicBezTo>
                  <a:pt x="1015" y="198"/>
                  <a:pt x="1017" y="200"/>
                  <a:pt x="1019" y="200"/>
                </a:cubicBezTo>
                <a:cubicBezTo>
                  <a:pt x="1022" y="200"/>
                  <a:pt x="1024" y="198"/>
                  <a:pt x="1024" y="196"/>
                </a:cubicBezTo>
                <a:cubicBezTo>
                  <a:pt x="1024" y="193"/>
                  <a:pt x="1022" y="191"/>
                  <a:pt x="1019" y="191"/>
                </a:cubicBezTo>
                <a:cubicBezTo>
                  <a:pt x="1017" y="191"/>
                  <a:pt x="1015" y="193"/>
                  <a:pt x="1015" y="196"/>
                </a:cubicBezTo>
                <a:close/>
                <a:moveTo>
                  <a:pt x="965" y="164"/>
                </a:moveTo>
                <a:cubicBezTo>
                  <a:pt x="962" y="164"/>
                  <a:pt x="960" y="166"/>
                  <a:pt x="960" y="168"/>
                </a:cubicBezTo>
                <a:cubicBezTo>
                  <a:pt x="960" y="171"/>
                  <a:pt x="962" y="173"/>
                  <a:pt x="965" y="173"/>
                </a:cubicBezTo>
                <a:cubicBezTo>
                  <a:pt x="967" y="173"/>
                  <a:pt x="969" y="171"/>
                  <a:pt x="969" y="168"/>
                </a:cubicBezTo>
                <a:cubicBezTo>
                  <a:pt x="969" y="166"/>
                  <a:pt x="967" y="164"/>
                  <a:pt x="965" y="164"/>
                </a:cubicBezTo>
                <a:close/>
                <a:moveTo>
                  <a:pt x="1053" y="177"/>
                </a:moveTo>
                <a:cubicBezTo>
                  <a:pt x="1051" y="177"/>
                  <a:pt x="1049" y="179"/>
                  <a:pt x="1049" y="182"/>
                </a:cubicBezTo>
                <a:cubicBezTo>
                  <a:pt x="1049" y="185"/>
                  <a:pt x="1051" y="187"/>
                  <a:pt x="1053" y="187"/>
                </a:cubicBezTo>
                <a:cubicBezTo>
                  <a:pt x="1056" y="187"/>
                  <a:pt x="1058" y="185"/>
                  <a:pt x="1058" y="182"/>
                </a:cubicBezTo>
                <a:cubicBezTo>
                  <a:pt x="1058" y="179"/>
                  <a:pt x="1056" y="177"/>
                  <a:pt x="1053" y="177"/>
                </a:cubicBezTo>
                <a:close/>
                <a:moveTo>
                  <a:pt x="906" y="196"/>
                </a:moveTo>
                <a:cubicBezTo>
                  <a:pt x="906" y="198"/>
                  <a:pt x="908" y="200"/>
                  <a:pt x="910" y="200"/>
                </a:cubicBezTo>
                <a:cubicBezTo>
                  <a:pt x="913" y="200"/>
                  <a:pt x="915" y="198"/>
                  <a:pt x="915" y="196"/>
                </a:cubicBezTo>
                <a:cubicBezTo>
                  <a:pt x="915" y="193"/>
                  <a:pt x="913" y="191"/>
                  <a:pt x="910" y="191"/>
                </a:cubicBezTo>
                <a:cubicBezTo>
                  <a:pt x="908" y="191"/>
                  <a:pt x="906" y="193"/>
                  <a:pt x="906" y="196"/>
                </a:cubicBezTo>
                <a:close/>
                <a:moveTo>
                  <a:pt x="904" y="177"/>
                </a:moveTo>
                <a:cubicBezTo>
                  <a:pt x="901" y="177"/>
                  <a:pt x="899" y="179"/>
                  <a:pt x="899" y="182"/>
                </a:cubicBezTo>
                <a:cubicBezTo>
                  <a:pt x="899" y="185"/>
                  <a:pt x="901" y="187"/>
                  <a:pt x="904" y="187"/>
                </a:cubicBezTo>
                <a:cubicBezTo>
                  <a:pt x="906" y="187"/>
                  <a:pt x="908" y="185"/>
                  <a:pt x="908" y="182"/>
                </a:cubicBezTo>
                <a:cubicBezTo>
                  <a:pt x="908" y="179"/>
                  <a:pt x="906" y="177"/>
                  <a:pt x="904" y="177"/>
                </a:cubicBezTo>
                <a:close/>
                <a:moveTo>
                  <a:pt x="892" y="196"/>
                </a:moveTo>
                <a:cubicBezTo>
                  <a:pt x="892" y="198"/>
                  <a:pt x="894" y="200"/>
                  <a:pt x="897" y="200"/>
                </a:cubicBezTo>
                <a:cubicBezTo>
                  <a:pt x="899" y="200"/>
                  <a:pt x="901" y="198"/>
                  <a:pt x="901" y="196"/>
                </a:cubicBezTo>
                <a:cubicBezTo>
                  <a:pt x="901" y="193"/>
                  <a:pt x="899" y="191"/>
                  <a:pt x="897" y="191"/>
                </a:cubicBezTo>
                <a:cubicBezTo>
                  <a:pt x="894" y="191"/>
                  <a:pt x="892" y="193"/>
                  <a:pt x="892" y="196"/>
                </a:cubicBezTo>
                <a:close/>
                <a:moveTo>
                  <a:pt x="954" y="155"/>
                </a:moveTo>
                <a:cubicBezTo>
                  <a:pt x="954" y="157"/>
                  <a:pt x="956" y="159"/>
                  <a:pt x="958" y="159"/>
                </a:cubicBezTo>
                <a:cubicBezTo>
                  <a:pt x="961" y="159"/>
                  <a:pt x="963" y="157"/>
                  <a:pt x="963" y="155"/>
                </a:cubicBezTo>
                <a:cubicBezTo>
                  <a:pt x="963" y="152"/>
                  <a:pt x="961" y="150"/>
                  <a:pt x="958" y="150"/>
                </a:cubicBezTo>
                <a:cubicBezTo>
                  <a:pt x="956" y="150"/>
                  <a:pt x="954" y="152"/>
                  <a:pt x="954" y="155"/>
                </a:cubicBezTo>
                <a:close/>
                <a:moveTo>
                  <a:pt x="883" y="255"/>
                </a:moveTo>
                <a:cubicBezTo>
                  <a:pt x="886" y="255"/>
                  <a:pt x="888" y="253"/>
                  <a:pt x="888" y="250"/>
                </a:cubicBezTo>
                <a:cubicBezTo>
                  <a:pt x="888" y="248"/>
                  <a:pt x="886" y="246"/>
                  <a:pt x="883" y="246"/>
                </a:cubicBezTo>
                <a:cubicBezTo>
                  <a:pt x="881" y="246"/>
                  <a:pt x="879" y="248"/>
                  <a:pt x="879" y="250"/>
                </a:cubicBezTo>
                <a:cubicBezTo>
                  <a:pt x="879" y="253"/>
                  <a:pt x="881" y="255"/>
                  <a:pt x="883" y="255"/>
                </a:cubicBezTo>
                <a:close/>
                <a:moveTo>
                  <a:pt x="879" y="223"/>
                </a:moveTo>
                <a:cubicBezTo>
                  <a:pt x="879" y="225"/>
                  <a:pt x="881" y="227"/>
                  <a:pt x="883" y="227"/>
                </a:cubicBezTo>
                <a:cubicBezTo>
                  <a:pt x="886" y="227"/>
                  <a:pt x="888" y="225"/>
                  <a:pt x="888" y="223"/>
                </a:cubicBezTo>
                <a:cubicBezTo>
                  <a:pt x="888" y="220"/>
                  <a:pt x="886" y="218"/>
                  <a:pt x="883" y="218"/>
                </a:cubicBezTo>
                <a:cubicBezTo>
                  <a:pt x="881" y="218"/>
                  <a:pt x="879" y="220"/>
                  <a:pt x="879" y="223"/>
                </a:cubicBezTo>
                <a:close/>
                <a:moveTo>
                  <a:pt x="938" y="137"/>
                </a:moveTo>
                <a:cubicBezTo>
                  <a:pt x="935" y="137"/>
                  <a:pt x="933" y="139"/>
                  <a:pt x="933" y="141"/>
                </a:cubicBezTo>
                <a:cubicBezTo>
                  <a:pt x="933" y="144"/>
                  <a:pt x="935" y="146"/>
                  <a:pt x="938" y="146"/>
                </a:cubicBezTo>
                <a:cubicBezTo>
                  <a:pt x="940" y="146"/>
                  <a:pt x="942" y="144"/>
                  <a:pt x="942" y="141"/>
                </a:cubicBezTo>
                <a:cubicBezTo>
                  <a:pt x="942" y="139"/>
                  <a:pt x="940" y="137"/>
                  <a:pt x="938" y="137"/>
                </a:cubicBezTo>
                <a:close/>
                <a:moveTo>
                  <a:pt x="940" y="155"/>
                </a:moveTo>
                <a:cubicBezTo>
                  <a:pt x="940" y="157"/>
                  <a:pt x="942" y="159"/>
                  <a:pt x="944" y="159"/>
                </a:cubicBezTo>
                <a:cubicBezTo>
                  <a:pt x="947" y="159"/>
                  <a:pt x="949" y="157"/>
                  <a:pt x="949" y="155"/>
                </a:cubicBezTo>
                <a:cubicBezTo>
                  <a:pt x="949" y="152"/>
                  <a:pt x="947" y="150"/>
                  <a:pt x="944" y="150"/>
                </a:cubicBezTo>
                <a:cubicBezTo>
                  <a:pt x="942" y="150"/>
                  <a:pt x="940" y="152"/>
                  <a:pt x="940" y="155"/>
                </a:cubicBezTo>
                <a:close/>
                <a:moveTo>
                  <a:pt x="913" y="182"/>
                </a:moveTo>
                <a:cubicBezTo>
                  <a:pt x="913" y="185"/>
                  <a:pt x="915" y="187"/>
                  <a:pt x="917" y="187"/>
                </a:cubicBezTo>
                <a:cubicBezTo>
                  <a:pt x="920" y="187"/>
                  <a:pt x="922" y="185"/>
                  <a:pt x="922" y="182"/>
                </a:cubicBezTo>
                <a:cubicBezTo>
                  <a:pt x="922" y="179"/>
                  <a:pt x="920" y="177"/>
                  <a:pt x="917" y="177"/>
                </a:cubicBezTo>
                <a:cubicBezTo>
                  <a:pt x="915" y="177"/>
                  <a:pt x="913" y="179"/>
                  <a:pt x="913" y="182"/>
                </a:cubicBezTo>
                <a:close/>
                <a:moveTo>
                  <a:pt x="951" y="137"/>
                </a:moveTo>
                <a:cubicBezTo>
                  <a:pt x="949" y="137"/>
                  <a:pt x="947" y="139"/>
                  <a:pt x="947" y="141"/>
                </a:cubicBezTo>
                <a:cubicBezTo>
                  <a:pt x="947" y="144"/>
                  <a:pt x="949" y="146"/>
                  <a:pt x="951" y="146"/>
                </a:cubicBezTo>
                <a:cubicBezTo>
                  <a:pt x="954" y="146"/>
                  <a:pt x="956" y="144"/>
                  <a:pt x="956" y="141"/>
                </a:cubicBezTo>
                <a:cubicBezTo>
                  <a:pt x="956" y="139"/>
                  <a:pt x="954" y="137"/>
                  <a:pt x="951" y="137"/>
                </a:cubicBezTo>
                <a:close/>
                <a:moveTo>
                  <a:pt x="919" y="168"/>
                </a:moveTo>
                <a:cubicBezTo>
                  <a:pt x="919" y="171"/>
                  <a:pt x="921" y="173"/>
                  <a:pt x="924" y="173"/>
                </a:cubicBezTo>
                <a:cubicBezTo>
                  <a:pt x="926" y="173"/>
                  <a:pt x="929" y="171"/>
                  <a:pt x="929" y="168"/>
                </a:cubicBezTo>
                <a:cubicBezTo>
                  <a:pt x="929" y="166"/>
                  <a:pt x="926" y="164"/>
                  <a:pt x="924" y="164"/>
                </a:cubicBezTo>
                <a:cubicBezTo>
                  <a:pt x="921" y="164"/>
                  <a:pt x="919" y="166"/>
                  <a:pt x="919" y="168"/>
                </a:cubicBezTo>
                <a:close/>
                <a:moveTo>
                  <a:pt x="926" y="155"/>
                </a:moveTo>
                <a:cubicBezTo>
                  <a:pt x="926" y="157"/>
                  <a:pt x="928" y="159"/>
                  <a:pt x="931" y="159"/>
                </a:cubicBezTo>
                <a:cubicBezTo>
                  <a:pt x="933" y="159"/>
                  <a:pt x="935" y="157"/>
                  <a:pt x="935" y="155"/>
                </a:cubicBezTo>
                <a:cubicBezTo>
                  <a:pt x="935" y="152"/>
                  <a:pt x="933" y="150"/>
                  <a:pt x="931" y="150"/>
                </a:cubicBezTo>
                <a:cubicBezTo>
                  <a:pt x="928" y="150"/>
                  <a:pt x="926" y="152"/>
                  <a:pt x="926" y="155"/>
                </a:cubicBezTo>
                <a:close/>
                <a:moveTo>
                  <a:pt x="885" y="209"/>
                </a:moveTo>
                <a:cubicBezTo>
                  <a:pt x="885" y="212"/>
                  <a:pt x="887" y="214"/>
                  <a:pt x="890" y="214"/>
                </a:cubicBezTo>
                <a:cubicBezTo>
                  <a:pt x="892" y="214"/>
                  <a:pt x="894" y="212"/>
                  <a:pt x="894" y="209"/>
                </a:cubicBezTo>
                <a:cubicBezTo>
                  <a:pt x="894" y="207"/>
                  <a:pt x="892" y="205"/>
                  <a:pt x="890" y="205"/>
                </a:cubicBezTo>
                <a:cubicBezTo>
                  <a:pt x="887" y="205"/>
                  <a:pt x="885" y="207"/>
                  <a:pt x="885" y="209"/>
                </a:cubicBezTo>
                <a:close/>
                <a:moveTo>
                  <a:pt x="938" y="227"/>
                </a:moveTo>
                <a:cubicBezTo>
                  <a:pt x="940" y="227"/>
                  <a:pt x="942" y="225"/>
                  <a:pt x="942" y="223"/>
                </a:cubicBezTo>
                <a:cubicBezTo>
                  <a:pt x="942" y="220"/>
                  <a:pt x="940" y="218"/>
                  <a:pt x="938" y="218"/>
                </a:cubicBezTo>
                <a:cubicBezTo>
                  <a:pt x="935" y="218"/>
                  <a:pt x="933" y="220"/>
                  <a:pt x="933" y="223"/>
                </a:cubicBezTo>
                <a:cubicBezTo>
                  <a:pt x="933" y="225"/>
                  <a:pt x="935" y="227"/>
                  <a:pt x="938" y="227"/>
                </a:cubicBezTo>
                <a:close/>
                <a:moveTo>
                  <a:pt x="958" y="268"/>
                </a:moveTo>
                <a:cubicBezTo>
                  <a:pt x="961" y="268"/>
                  <a:pt x="963" y="266"/>
                  <a:pt x="963" y="264"/>
                </a:cubicBezTo>
                <a:cubicBezTo>
                  <a:pt x="963" y="261"/>
                  <a:pt x="961" y="259"/>
                  <a:pt x="958" y="259"/>
                </a:cubicBezTo>
                <a:cubicBezTo>
                  <a:pt x="956" y="259"/>
                  <a:pt x="954" y="261"/>
                  <a:pt x="954" y="264"/>
                </a:cubicBezTo>
                <a:cubicBezTo>
                  <a:pt x="954" y="266"/>
                  <a:pt x="956" y="268"/>
                  <a:pt x="958" y="268"/>
                </a:cubicBezTo>
                <a:close/>
                <a:moveTo>
                  <a:pt x="944" y="241"/>
                </a:moveTo>
                <a:cubicBezTo>
                  <a:pt x="947" y="241"/>
                  <a:pt x="949" y="239"/>
                  <a:pt x="949" y="237"/>
                </a:cubicBezTo>
                <a:cubicBezTo>
                  <a:pt x="949" y="234"/>
                  <a:pt x="947" y="232"/>
                  <a:pt x="944" y="232"/>
                </a:cubicBezTo>
                <a:cubicBezTo>
                  <a:pt x="942" y="232"/>
                  <a:pt x="940" y="234"/>
                  <a:pt x="940" y="237"/>
                </a:cubicBezTo>
                <a:cubicBezTo>
                  <a:pt x="940" y="239"/>
                  <a:pt x="942" y="241"/>
                  <a:pt x="944" y="241"/>
                </a:cubicBezTo>
                <a:close/>
                <a:moveTo>
                  <a:pt x="951" y="255"/>
                </a:moveTo>
                <a:cubicBezTo>
                  <a:pt x="954" y="255"/>
                  <a:pt x="956" y="253"/>
                  <a:pt x="956" y="250"/>
                </a:cubicBezTo>
                <a:cubicBezTo>
                  <a:pt x="956" y="248"/>
                  <a:pt x="954" y="246"/>
                  <a:pt x="951" y="246"/>
                </a:cubicBezTo>
                <a:cubicBezTo>
                  <a:pt x="949" y="246"/>
                  <a:pt x="947" y="248"/>
                  <a:pt x="947" y="250"/>
                </a:cubicBezTo>
                <a:cubicBezTo>
                  <a:pt x="947" y="253"/>
                  <a:pt x="949" y="255"/>
                  <a:pt x="951" y="255"/>
                </a:cubicBezTo>
                <a:close/>
                <a:moveTo>
                  <a:pt x="965" y="282"/>
                </a:moveTo>
                <a:cubicBezTo>
                  <a:pt x="967" y="282"/>
                  <a:pt x="969" y="280"/>
                  <a:pt x="969" y="278"/>
                </a:cubicBezTo>
                <a:cubicBezTo>
                  <a:pt x="969" y="275"/>
                  <a:pt x="967" y="273"/>
                  <a:pt x="965" y="273"/>
                </a:cubicBezTo>
                <a:cubicBezTo>
                  <a:pt x="962" y="273"/>
                  <a:pt x="960" y="275"/>
                  <a:pt x="960" y="278"/>
                </a:cubicBezTo>
                <a:cubicBezTo>
                  <a:pt x="960" y="280"/>
                  <a:pt x="962" y="282"/>
                  <a:pt x="965" y="282"/>
                </a:cubicBezTo>
                <a:close/>
                <a:moveTo>
                  <a:pt x="972" y="296"/>
                </a:moveTo>
                <a:cubicBezTo>
                  <a:pt x="974" y="296"/>
                  <a:pt x="976" y="294"/>
                  <a:pt x="976" y="291"/>
                </a:cubicBezTo>
                <a:cubicBezTo>
                  <a:pt x="976" y="289"/>
                  <a:pt x="974" y="287"/>
                  <a:pt x="972" y="287"/>
                </a:cubicBezTo>
                <a:cubicBezTo>
                  <a:pt x="969" y="287"/>
                  <a:pt x="967" y="289"/>
                  <a:pt x="967" y="291"/>
                </a:cubicBezTo>
                <a:cubicBezTo>
                  <a:pt x="967" y="294"/>
                  <a:pt x="969" y="296"/>
                  <a:pt x="972" y="296"/>
                </a:cubicBezTo>
                <a:close/>
                <a:moveTo>
                  <a:pt x="931" y="214"/>
                </a:moveTo>
                <a:cubicBezTo>
                  <a:pt x="933" y="214"/>
                  <a:pt x="935" y="212"/>
                  <a:pt x="935" y="209"/>
                </a:cubicBezTo>
                <a:cubicBezTo>
                  <a:pt x="935" y="207"/>
                  <a:pt x="933" y="205"/>
                  <a:pt x="931" y="205"/>
                </a:cubicBezTo>
                <a:cubicBezTo>
                  <a:pt x="928" y="205"/>
                  <a:pt x="926" y="207"/>
                  <a:pt x="926" y="209"/>
                </a:cubicBezTo>
                <a:cubicBezTo>
                  <a:pt x="926" y="212"/>
                  <a:pt x="928" y="214"/>
                  <a:pt x="931" y="214"/>
                </a:cubicBezTo>
                <a:close/>
                <a:moveTo>
                  <a:pt x="940" y="182"/>
                </a:moveTo>
                <a:cubicBezTo>
                  <a:pt x="940" y="185"/>
                  <a:pt x="942" y="187"/>
                  <a:pt x="944" y="187"/>
                </a:cubicBezTo>
                <a:cubicBezTo>
                  <a:pt x="947" y="187"/>
                  <a:pt x="949" y="185"/>
                  <a:pt x="949" y="182"/>
                </a:cubicBezTo>
                <a:cubicBezTo>
                  <a:pt x="949" y="179"/>
                  <a:pt x="947" y="177"/>
                  <a:pt x="944" y="177"/>
                </a:cubicBezTo>
                <a:cubicBezTo>
                  <a:pt x="942" y="177"/>
                  <a:pt x="940" y="179"/>
                  <a:pt x="940" y="182"/>
                </a:cubicBezTo>
                <a:close/>
                <a:moveTo>
                  <a:pt x="951" y="164"/>
                </a:moveTo>
                <a:cubicBezTo>
                  <a:pt x="949" y="164"/>
                  <a:pt x="947" y="166"/>
                  <a:pt x="947" y="168"/>
                </a:cubicBezTo>
                <a:cubicBezTo>
                  <a:pt x="947" y="171"/>
                  <a:pt x="949" y="173"/>
                  <a:pt x="951" y="173"/>
                </a:cubicBezTo>
                <a:cubicBezTo>
                  <a:pt x="954" y="173"/>
                  <a:pt x="956" y="171"/>
                  <a:pt x="956" y="168"/>
                </a:cubicBezTo>
                <a:cubicBezTo>
                  <a:pt x="956" y="166"/>
                  <a:pt x="954" y="164"/>
                  <a:pt x="951" y="164"/>
                </a:cubicBezTo>
                <a:close/>
                <a:moveTo>
                  <a:pt x="954" y="182"/>
                </a:moveTo>
                <a:cubicBezTo>
                  <a:pt x="954" y="185"/>
                  <a:pt x="956" y="187"/>
                  <a:pt x="958" y="187"/>
                </a:cubicBezTo>
                <a:cubicBezTo>
                  <a:pt x="961" y="187"/>
                  <a:pt x="963" y="185"/>
                  <a:pt x="963" y="182"/>
                </a:cubicBezTo>
                <a:cubicBezTo>
                  <a:pt x="963" y="179"/>
                  <a:pt x="961" y="177"/>
                  <a:pt x="958" y="177"/>
                </a:cubicBezTo>
                <a:cubicBezTo>
                  <a:pt x="956" y="177"/>
                  <a:pt x="954" y="179"/>
                  <a:pt x="954" y="182"/>
                </a:cubicBezTo>
                <a:close/>
                <a:moveTo>
                  <a:pt x="926" y="182"/>
                </a:moveTo>
                <a:cubicBezTo>
                  <a:pt x="926" y="185"/>
                  <a:pt x="928" y="187"/>
                  <a:pt x="931" y="187"/>
                </a:cubicBezTo>
                <a:cubicBezTo>
                  <a:pt x="933" y="187"/>
                  <a:pt x="935" y="185"/>
                  <a:pt x="935" y="182"/>
                </a:cubicBezTo>
                <a:cubicBezTo>
                  <a:pt x="935" y="179"/>
                  <a:pt x="933" y="177"/>
                  <a:pt x="931" y="177"/>
                </a:cubicBezTo>
                <a:cubicBezTo>
                  <a:pt x="928" y="177"/>
                  <a:pt x="926" y="179"/>
                  <a:pt x="926" y="182"/>
                </a:cubicBezTo>
                <a:close/>
                <a:moveTo>
                  <a:pt x="938" y="164"/>
                </a:moveTo>
                <a:cubicBezTo>
                  <a:pt x="935" y="164"/>
                  <a:pt x="933" y="166"/>
                  <a:pt x="933" y="168"/>
                </a:cubicBezTo>
                <a:cubicBezTo>
                  <a:pt x="933" y="171"/>
                  <a:pt x="935" y="173"/>
                  <a:pt x="938" y="173"/>
                </a:cubicBezTo>
                <a:cubicBezTo>
                  <a:pt x="940" y="173"/>
                  <a:pt x="942" y="171"/>
                  <a:pt x="942" y="168"/>
                </a:cubicBezTo>
                <a:cubicBezTo>
                  <a:pt x="942" y="166"/>
                  <a:pt x="940" y="164"/>
                  <a:pt x="938" y="164"/>
                </a:cubicBezTo>
                <a:close/>
                <a:moveTo>
                  <a:pt x="978" y="309"/>
                </a:moveTo>
                <a:cubicBezTo>
                  <a:pt x="981" y="309"/>
                  <a:pt x="983" y="307"/>
                  <a:pt x="983" y="305"/>
                </a:cubicBezTo>
                <a:cubicBezTo>
                  <a:pt x="983" y="302"/>
                  <a:pt x="981" y="300"/>
                  <a:pt x="978" y="300"/>
                </a:cubicBezTo>
                <a:cubicBezTo>
                  <a:pt x="976" y="300"/>
                  <a:pt x="974" y="302"/>
                  <a:pt x="974" y="305"/>
                </a:cubicBezTo>
                <a:cubicBezTo>
                  <a:pt x="974" y="307"/>
                  <a:pt x="976" y="309"/>
                  <a:pt x="978" y="309"/>
                </a:cubicBezTo>
                <a:close/>
                <a:moveTo>
                  <a:pt x="1037" y="278"/>
                </a:moveTo>
                <a:cubicBezTo>
                  <a:pt x="1037" y="275"/>
                  <a:pt x="1035" y="273"/>
                  <a:pt x="1033" y="273"/>
                </a:cubicBezTo>
                <a:cubicBezTo>
                  <a:pt x="1030" y="273"/>
                  <a:pt x="1028" y="275"/>
                  <a:pt x="1028" y="278"/>
                </a:cubicBezTo>
                <a:cubicBezTo>
                  <a:pt x="1028" y="280"/>
                  <a:pt x="1030" y="282"/>
                  <a:pt x="1033" y="282"/>
                </a:cubicBezTo>
                <a:cubicBezTo>
                  <a:pt x="1035" y="282"/>
                  <a:pt x="1037" y="280"/>
                  <a:pt x="1037" y="278"/>
                </a:cubicBezTo>
                <a:close/>
                <a:moveTo>
                  <a:pt x="1053" y="268"/>
                </a:moveTo>
                <a:cubicBezTo>
                  <a:pt x="1056" y="268"/>
                  <a:pt x="1058" y="266"/>
                  <a:pt x="1058" y="264"/>
                </a:cubicBezTo>
                <a:cubicBezTo>
                  <a:pt x="1058" y="261"/>
                  <a:pt x="1056" y="259"/>
                  <a:pt x="1053" y="259"/>
                </a:cubicBezTo>
                <a:cubicBezTo>
                  <a:pt x="1051" y="259"/>
                  <a:pt x="1049" y="261"/>
                  <a:pt x="1049" y="264"/>
                </a:cubicBezTo>
                <a:cubicBezTo>
                  <a:pt x="1049" y="266"/>
                  <a:pt x="1051" y="268"/>
                  <a:pt x="1053" y="268"/>
                </a:cubicBezTo>
                <a:close/>
                <a:moveTo>
                  <a:pt x="1051" y="250"/>
                </a:moveTo>
                <a:cubicBezTo>
                  <a:pt x="1051" y="248"/>
                  <a:pt x="1049" y="246"/>
                  <a:pt x="1047" y="246"/>
                </a:cubicBezTo>
                <a:cubicBezTo>
                  <a:pt x="1044" y="246"/>
                  <a:pt x="1042" y="248"/>
                  <a:pt x="1042" y="250"/>
                </a:cubicBezTo>
                <a:cubicBezTo>
                  <a:pt x="1042" y="253"/>
                  <a:pt x="1044" y="255"/>
                  <a:pt x="1047" y="255"/>
                </a:cubicBezTo>
                <a:cubicBezTo>
                  <a:pt x="1049" y="255"/>
                  <a:pt x="1051" y="253"/>
                  <a:pt x="1051" y="250"/>
                </a:cubicBezTo>
                <a:close/>
                <a:moveTo>
                  <a:pt x="1044" y="264"/>
                </a:moveTo>
                <a:cubicBezTo>
                  <a:pt x="1044" y="261"/>
                  <a:pt x="1042" y="259"/>
                  <a:pt x="1040" y="259"/>
                </a:cubicBezTo>
                <a:cubicBezTo>
                  <a:pt x="1037" y="259"/>
                  <a:pt x="1035" y="261"/>
                  <a:pt x="1035" y="264"/>
                </a:cubicBezTo>
                <a:cubicBezTo>
                  <a:pt x="1035" y="266"/>
                  <a:pt x="1037" y="268"/>
                  <a:pt x="1040" y="268"/>
                </a:cubicBezTo>
                <a:cubicBezTo>
                  <a:pt x="1042" y="268"/>
                  <a:pt x="1044" y="266"/>
                  <a:pt x="1044" y="264"/>
                </a:cubicBezTo>
                <a:close/>
                <a:moveTo>
                  <a:pt x="1058" y="237"/>
                </a:moveTo>
                <a:cubicBezTo>
                  <a:pt x="1058" y="234"/>
                  <a:pt x="1056" y="232"/>
                  <a:pt x="1053" y="232"/>
                </a:cubicBezTo>
                <a:cubicBezTo>
                  <a:pt x="1051" y="232"/>
                  <a:pt x="1049" y="234"/>
                  <a:pt x="1049" y="237"/>
                </a:cubicBezTo>
                <a:cubicBezTo>
                  <a:pt x="1049" y="239"/>
                  <a:pt x="1051" y="241"/>
                  <a:pt x="1053" y="241"/>
                </a:cubicBezTo>
                <a:cubicBezTo>
                  <a:pt x="1056" y="241"/>
                  <a:pt x="1058" y="239"/>
                  <a:pt x="1058" y="237"/>
                </a:cubicBezTo>
                <a:close/>
                <a:moveTo>
                  <a:pt x="1060" y="191"/>
                </a:moveTo>
                <a:cubicBezTo>
                  <a:pt x="1058" y="191"/>
                  <a:pt x="1056" y="193"/>
                  <a:pt x="1056" y="196"/>
                </a:cubicBezTo>
                <a:cubicBezTo>
                  <a:pt x="1056" y="198"/>
                  <a:pt x="1058" y="200"/>
                  <a:pt x="1060" y="200"/>
                </a:cubicBezTo>
                <a:cubicBezTo>
                  <a:pt x="1063" y="200"/>
                  <a:pt x="1065" y="198"/>
                  <a:pt x="1065" y="196"/>
                </a:cubicBezTo>
                <a:cubicBezTo>
                  <a:pt x="1065" y="193"/>
                  <a:pt x="1063" y="191"/>
                  <a:pt x="1060" y="191"/>
                </a:cubicBezTo>
                <a:close/>
                <a:moveTo>
                  <a:pt x="1065" y="223"/>
                </a:moveTo>
                <a:cubicBezTo>
                  <a:pt x="1065" y="220"/>
                  <a:pt x="1063" y="218"/>
                  <a:pt x="1060" y="218"/>
                </a:cubicBezTo>
                <a:cubicBezTo>
                  <a:pt x="1058" y="218"/>
                  <a:pt x="1056" y="220"/>
                  <a:pt x="1056" y="223"/>
                </a:cubicBezTo>
                <a:cubicBezTo>
                  <a:pt x="1056" y="225"/>
                  <a:pt x="1058" y="227"/>
                  <a:pt x="1060" y="227"/>
                </a:cubicBezTo>
                <a:cubicBezTo>
                  <a:pt x="1063" y="227"/>
                  <a:pt x="1065" y="225"/>
                  <a:pt x="1065" y="223"/>
                </a:cubicBezTo>
                <a:close/>
                <a:moveTo>
                  <a:pt x="1013" y="268"/>
                </a:moveTo>
                <a:cubicBezTo>
                  <a:pt x="1015" y="268"/>
                  <a:pt x="1017" y="266"/>
                  <a:pt x="1017" y="264"/>
                </a:cubicBezTo>
                <a:cubicBezTo>
                  <a:pt x="1017" y="261"/>
                  <a:pt x="1015" y="259"/>
                  <a:pt x="1013" y="259"/>
                </a:cubicBezTo>
                <a:cubicBezTo>
                  <a:pt x="1010" y="259"/>
                  <a:pt x="1008" y="261"/>
                  <a:pt x="1008" y="264"/>
                </a:cubicBezTo>
                <a:cubicBezTo>
                  <a:pt x="1008" y="266"/>
                  <a:pt x="1010" y="268"/>
                  <a:pt x="1013" y="268"/>
                </a:cubicBezTo>
                <a:close/>
                <a:moveTo>
                  <a:pt x="1003" y="264"/>
                </a:moveTo>
                <a:cubicBezTo>
                  <a:pt x="1003" y="261"/>
                  <a:pt x="1001" y="259"/>
                  <a:pt x="999" y="259"/>
                </a:cubicBezTo>
                <a:cubicBezTo>
                  <a:pt x="996" y="259"/>
                  <a:pt x="994" y="261"/>
                  <a:pt x="994" y="264"/>
                </a:cubicBezTo>
                <a:cubicBezTo>
                  <a:pt x="994" y="266"/>
                  <a:pt x="996" y="268"/>
                  <a:pt x="999" y="268"/>
                </a:cubicBezTo>
                <a:cubicBezTo>
                  <a:pt x="1001" y="268"/>
                  <a:pt x="1003" y="266"/>
                  <a:pt x="1003" y="264"/>
                </a:cubicBezTo>
                <a:close/>
                <a:moveTo>
                  <a:pt x="1010" y="250"/>
                </a:moveTo>
                <a:cubicBezTo>
                  <a:pt x="1010" y="248"/>
                  <a:pt x="1008" y="246"/>
                  <a:pt x="1006" y="246"/>
                </a:cubicBezTo>
                <a:cubicBezTo>
                  <a:pt x="1003" y="246"/>
                  <a:pt x="1001" y="248"/>
                  <a:pt x="1001" y="250"/>
                </a:cubicBezTo>
                <a:cubicBezTo>
                  <a:pt x="1001" y="253"/>
                  <a:pt x="1003" y="255"/>
                  <a:pt x="1006" y="255"/>
                </a:cubicBezTo>
                <a:cubicBezTo>
                  <a:pt x="1008" y="255"/>
                  <a:pt x="1010" y="253"/>
                  <a:pt x="1010" y="250"/>
                </a:cubicBezTo>
                <a:close/>
                <a:moveTo>
                  <a:pt x="997" y="278"/>
                </a:moveTo>
                <a:cubicBezTo>
                  <a:pt x="997" y="275"/>
                  <a:pt x="995" y="273"/>
                  <a:pt x="992" y="273"/>
                </a:cubicBezTo>
                <a:cubicBezTo>
                  <a:pt x="990" y="273"/>
                  <a:pt x="988" y="275"/>
                  <a:pt x="988" y="278"/>
                </a:cubicBezTo>
                <a:cubicBezTo>
                  <a:pt x="988" y="280"/>
                  <a:pt x="990" y="282"/>
                  <a:pt x="992" y="282"/>
                </a:cubicBezTo>
                <a:cubicBezTo>
                  <a:pt x="995" y="282"/>
                  <a:pt x="997" y="280"/>
                  <a:pt x="997" y="278"/>
                </a:cubicBezTo>
                <a:close/>
                <a:moveTo>
                  <a:pt x="1026" y="296"/>
                </a:moveTo>
                <a:cubicBezTo>
                  <a:pt x="1029" y="296"/>
                  <a:pt x="1031" y="294"/>
                  <a:pt x="1031" y="291"/>
                </a:cubicBezTo>
                <a:cubicBezTo>
                  <a:pt x="1031" y="289"/>
                  <a:pt x="1029" y="287"/>
                  <a:pt x="1026" y="287"/>
                </a:cubicBezTo>
                <a:cubicBezTo>
                  <a:pt x="1024" y="287"/>
                  <a:pt x="1022" y="289"/>
                  <a:pt x="1022" y="291"/>
                </a:cubicBezTo>
                <a:cubicBezTo>
                  <a:pt x="1022" y="294"/>
                  <a:pt x="1024" y="296"/>
                  <a:pt x="1026" y="296"/>
                </a:cubicBezTo>
                <a:close/>
                <a:moveTo>
                  <a:pt x="990" y="291"/>
                </a:moveTo>
                <a:cubicBezTo>
                  <a:pt x="990" y="289"/>
                  <a:pt x="988" y="287"/>
                  <a:pt x="985" y="287"/>
                </a:cubicBezTo>
                <a:cubicBezTo>
                  <a:pt x="983" y="287"/>
                  <a:pt x="981" y="289"/>
                  <a:pt x="981" y="291"/>
                </a:cubicBezTo>
                <a:cubicBezTo>
                  <a:pt x="981" y="294"/>
                  <a:pt x="983" y="296"/>
                  <a:pt x="985" y="296"/>
                </a:cubicBezTo>
                <a:cubicBezTo>
                  <a:pt x="988" y="296"/>
                  <a:pt x="990" y="294"/>
                  <a:pt x="990" y="291"/>
                </a:cubicBezTo>
                <a:close/>
                <a:moveTo>
                  <a:pt x="1019" y="282"/>
                </a:moveTo>
                <a:cubicBezTo>
                  <a:pt x="1022" y="282"/>
                  <a:pt x="1024" y="280"/>
                  <a:pt x="1024" y="278"/>
                </a:cubicBezTo>
                <a:cubicBezTo>
                  <a:pt x="1024" y="275"/>
                  <a:pt x="1022" y="273"/>
                  <a:pt x="1019" y="273"/>
                </a:cubicBezTo>
                <a:cubicBezTo>
                  <a:pt x="1017" y="273"/>
                  <a:pt x="1015" y="275"/>
                  <a:pt x="1015" y="278"/>
                </a:cubicBezTo>
                <a:cubicBezTo>
                  <a:pt x="1015" y="280"/>
                  <a:pt x="1017" y="282"/>
                  <a:pt x="1019" y="282"/>
                </a:cubicBezTo>
                <a:close/>
                <a:moveTo>
                  <a:pt x="1074" y="91"/>
                </a:moveTo>
                <a:cubicBezTo>
                  <a:pt x="1076" y="91"/>
                  <a:pt x="1078" y="89"/>
                  <a:pt x="1078" y="87"/>
                </a:cubicBezTo>
                <a:cubicBezTo>
                  <a:pt x="1078" y="84"/>
                  <a:pt x="1076" y="82"/>
                  <a:pt x="1074" y="82"/>
                </a:cubicBezTo>
                <a:cubicBezTo>
                  <a:pt x="1071" y="82"/>
                  <a:pt x="1069" y="84"/>
                  <a:pt x="1069" y="87"/>
                </a:cubicBezTo>
                <a:cubicBezTo>
                  <a:pt x="1069" y="89"/>
                  <a:pt x="1071" y="91"/>
                  <a:pt x="1074" y="91"/>
                </a:cubicBezTo>
                <a:close/>
                <a:moveTo>
                  <a:pt x="472" y="100"/>
                </a:moveTo>
                <a:cubicBezTo>
                  <a:pt x="472" y="98"/>
                  <a:pt x="470" y="96"/>
                  <a:pt x="468" y="96"/>
                </a:cubicBezTo>
                <a:cubicBezTo>
                  <a:pt x="465" y="96"/>
                  <a:pt x="463" y="98"/>
                  <a:pt x="463" y="100"/>
                </a:cubicBezTo>
                <a:cubicBezTo>
                  <a:pt x="463" y="103"/>
                  <a:pt x="465" y="105"/>
                  <a:pt x="468" y="105"/>
                </a:cubicBezTo>
                <a:cubicBezTo>
                  <a:pt x="470" y="105"/>
                  <a:pt x="472" y="103"/>
                  <a:pt x="472" y="100"/>
                </a:cubicBezTo>
                <a:close/>
                <a:moveTo>
                  <a:pt x="479" y="87"/>
                </a:moveTo>
                <a:cubicBezTo>
                  <a:pt x="479" y="84"/>
                  <a:pt x="477" y="82"/>
                  <a:pt x="475" y="82"/>
                </a:cubicBezTo>
                <a:cubicBezTo>
                  <a:pt x="472" y="82"/>
                  <a:pt x="470" y="84"/>
                  <a:pt x="470" y="87"/>
                </a:cubicBezTo>
                <a:cubicBezTo>
                  <a:pt x="470" y="89"/>
                  <a:pt x="472" y="91"/>
                  <a:pt x="475" y="91"/>
                </a:cubicBezTo>
                <a:cubicBezTo>
                  <a:pt x="477" y="91"/>
                  <a:pt x="479" y="89"/>
                  <a:pt x="479" y="87"/>
                </a:cubicBezTo>
                <a:close/>
                <a:moveTo>
                  <a:pt x="506" y="59"/>
                </a:moveTo>
                <a:cubicBezTo>
                  <a:pt x="506" y="57"/>
                  <a:pt x="504" y="55"/>
                  <a:pt x="502" y="55"/>
                </a:cubicBezTo>
                <a:cubicBezTo>
                  <a:pt x="499" y="55"/>
                  <a:pt x="497" y="57"/>
                  <a:pt x="497" y="59"/>
                </a:cubicBezTo>
                <a:cubicBezTo>
                  <a:pt x="497" y="62"/>
                  <a:pt x="499" y="64"/>
                  <a:pt x="502" y="64"/>
                </a:cubicBezTo>
                <a:cubicBezTo>
                  <a:pt x="504" y="64"/>
                  <a:pt x="506" y="62"/>
                  <a:pt x="506" y="59"/>
                </a:cubicBezTo>
                <a:close/>
                <a:moveTo>
                  <a:pt x="495" y="77"/>
                </a:moveTo>
                <a:cubicBezTo>
                  <a:pt x="497" y="77"/>
                  <a:pt x="500" y="75"/>
                  <a:pt x="500" y="73"/>
                </a:cubicBezTo>
                <a:cubicBezTo>
                  <a:pt x="500" y="70"/>
                  <a:pt x="497" y="68"/>
                  <a:pt x="495" y="68"/>
                </a:cubicBezTo>
                <a:cubicBezTo>
                  <a:pt x="492" y="68"/>
                  <a:pt x="490" y="70"/>
                  <a:pt x="490" y="73"/>
                </a:cubicBezTo>
                <a:cubicBezTo>
                  <a:pt x="490" y="75"/>
                  <a:pt x="492" y="77"/>
                  <a:pt x="495" y="77"/>
                </a:cubicBezTo>
                <a:close/>
                <a:moveTo>
                  <a:pt x="465" y="496"/>
                </a:moveTo>
                <a:cubicBezTo>
                  <a:pt x="465" y="493"/>
                  <a:pt x="463" y="491"/>
                  <a:pt x="461" y="491"/>
                </a:cubicBezTo>
                <a:cubicBezTo>
                  <a:pt x="458" y="491"/>
                  <a:pt x="456" y="493"/>
                  <a:pt x="456" y="496"/>
                </a:cubicBezTo>
                <a:cubicBezTo>
                  <a:pt x="456" y="498"/>
                  <a:pt x="458" y="500"/>
                  <a:pt x="461" y="500"/>
                </a:cubicBezTo>
                <a:cubicBezTo>
                  <a:pt x="463" y="500"/>
                  <a:pt x="465" y="498"/>
                  <a:pt x="465" y="496"/>
                </a:cubicBezTo>
                <a:close/>
                <a:moveTo>
                  <a:pt x="493" y="59"/>
                </a:moveTo>
                <a:cubicBezTo>
                  <a:pt x="493" y="57"/>
                  <a:pt x="491" y="55"/>
                  <a:pt x="488" y="55"/>
                </a:cubicBezTo>
                <a:cubicBezTo>
                  <a:pt x="486" y="55"/>
                  <a:pt x="484" y="57"/>
                  <a:pt x="484" y="59"/>
                </a:cubicBezTo>
                <a:cubicBezTo>
                  <a:pt x="484" y="62"/>
                  <a:pt x="486" y="64"/>
                  <a:pt x="488" y="64"/>
                </a:cubicBezTo>
                <a:cubicBezTo>
                  <a:pt x="491" y="64"/>
                  <a:pt x="493" y="62"/>
                  <a:pt x="493" y="59"/>
                </a:cubicBezTo>
                <a:close/>
                <a:moveTo>
                  <a:pt x="486" y="73"/>
                </a:moveTo>
                <a:cubicBezTo>
                  <a:pt x="486" y="70"/>
                  <a:pt x="484" y="68"/>
                  <a:pt x="481" y="68"/>
                </a:cubicBezTo>
                <a:cubicBezTo>
                  <a:pt x="479" y="68"/>
                  <a:pt x="477" y="70"/>
                  <a:pt x="477" y="73"/>
                </a:cubicBezTo>
                <a:cubicBezTo>
                  <a:pt x="477" y="75"/>
                  <a:pt x="479" y="77"/>
                  <a:pt x="481" y="77"/>
                </a:cubicBezTo>
                <a:cubicBezTo>
                  <a:pt x="484" y="77"/>
                  <a:pt x="486" y="75"/>
                  <a:pt x="486" y="73"/>
                </a:cubicBezTo>
                <a:close/>
                <a:moveTo>
                  <a:pt x="472" y="482"/>
                </a:moveTo>
                <a:cubicBezTo>
                  <a:pt x="472" y="480"/>
                  <a:pt x="470" y="478"/>
                  <a:pt x="468" y="478"/>
                </a:cubicBezTo>
                <a:cubicBezTo>
                  <a:pt x="465" y="478"/>
                  <a:pt x="463" y="480"/>
                  <a:pt x="463" y="482"/>
                </a:cubicBezTo>
                <a:cubicBezTo>
                  <a:pt x="463" y="485"/>
                  <a:pt x="465" y="487"/>
                  <a:pt x="468" y="487"/>
                </a:cubicBezTo>
                <a:cubicBezTo>
                  <a:pt x="470" y="487"/>
                  <a:pt x="472" y="485"/>
                  <a:pt x="472" y="482"/>
                </a:cubicBezTo>
                <a:close/>
                <a:moveTo>
                  <a:pt x="431" y="537"/>
                </a:moveTo>
                <a:cubicBezTo>
                  <a:pt x="431" y="534"/>
                  <a:pt x="429" y="532"/>
                  <a:pt x="427" y="532"/>
                </a:cubicBezTo>
                <a:cubicBezTo>
                  <a:pt x="424" y="532"/>
                  <a:pt x="422" y="534"/>
                  <a:pt x="422" y="537"/>
                </a:cubicBezTo>
                <a:cubicBezTo>
                  <a:pt x="422" y="539"/>
                  <a:pt x="424" y="541"/>
                  <a:pt x="427" y="541"/>
                </a:cubicBezTo>
                <a:cubicBezTo>
                  <a:pt x="429" y="541"/>
                  <a:pt x="431" y="539"/>
                  <a:pt x="431" y="537"/>
                </a:cubicBezTo>
                <a:close/>
                <a:moveTo>
                  <a:pt x="425" y="550"/>
                </a:moveTo>
                <a:cubicBezTo>
                  <a:pt x="425" y="548"/>
                  <a:pt x="423" y="546"/>
                  <a:pt x="420" y="546"/>
                </a:cubicBezTo>
                <a:cubicBezTo>
                  <a:pt x="418" y="546"/>
                  <a:pt x="416" y="548"/>
                  <a:pt x="416" y="550"/>
                </a:cubicBezTo>
                <a:cubicBezTo>
                  <a:pt x="416" y="553"/>
                  <a:pt x="418" y="555"/>
                  <a:pt x="420" y="555"/>
                </a:cubicBezTo>
                <a:cubicBezTo>
                  <a:pt x="423" y="555"/>
                  <a:pt x="425" y="553"/>
                  <a:pt x="425" y="550"/>
                </a:cubicBezTo>
                <a:close/>
                <a:moveTo>
                  <a:pt x="438" y="523"/>
                </a:moveTo>
                <a:cubicBezTo>
                  <a:pt x="438" y="521"/>
                  <a:pt x="436" y="519"/>
                  <a:pt x="434" y="519"/>
                </a:cubicBezTo>
                <a:cubicBezTo>
                  <a:pt x="431" y="519"/>
                  <a:pt x="429" y="521"/>
                  <a:pt x="429" y="523"/>
                </a:cubicBezTo>
                <a:cubicBezTo>
                  <a:pt x="429" y="526"/>
                  <a:pt x="431" y="528"/>
                  <a:pt x="434" y="528"/>
                </a:cubicBezTo>
                <a:cubicBezTo>
                  <a:pt x="436" y="528"/>
                  <a:pt x="438" y="526"/>
                  <a:pt x="438" y="523"/>
                </a:cubicBezTo>
                <a:close/>
                <a:moveTo>
                  <a:pt x="459" y="509"/>
                </a:moveTo>
                <a:cubicBezTo>
                  <a:pt x="459" y="507"/>
                  <a:pt x="457" y="505"/>
                  <a:pt x="454" y="505"/>
                </a:cubicBezTo>
                <a:cubicBezTo>
                  <a:pt x="452" y="505"/>
                  <a:pt x="450" y="507"/>
                  <a:pt x="450" y="509"/>
                </a:cubicBezTo>
                <a:cubicBezTo>
                  <a:pt x="450" y="512"/>
                  <a:pt x="452" y="514"/>
                  <a:pt x="454" y="514"/>
                </a:cubicBezTo>
                <a:cubicBezTo>
                  <a:pt x="457" y="514"/>
                  <a:pt x="459" y="512"/>
                  <a:pt x="459" y="509"/>
                </a:cubicBezTo>
                <a:close/>
                <a:moveTo>
                  <a:pt x="418" y="564"/>
                </a:moveTo>
                <a:cubicBezTo>
                  <a:pt x="418" y="561"/>
                  <a:pt x="416" y="559"/>
                  <a:pt x="413" y="559"/>
                </a:cubicBezTo>
                <a:cubicBezTo>
                  <a:pt x="411" y="559"/>
                  <a:pt x="409" y="561"/>
                  <a:pt x="409" y="564"/>
                </a:cubicBezTo>
                <a:cubicBezTo>
                  <a:pt x="409" y="566"/>
                  <a:pt x="411" y="568"/>
                  <a:pt x="413" y="568"/>
                </a:cubicBezTo>
                <a:cubicBezTo>
                  <a:pt x="416" y="568"/>
                  <a:pt x="418" y="566"/>
                  <a:pt x="418" y="564"/>
                </a:cubicBezTo>
                <a:close/>
                <a:moveTo>
                  <a:pt x="445" y="509"/>
                </a:moveTo>
                <a:cubicBezTo>
                  <a:pt x="445" y="507"/>
                  <a:pt x="443" y="505"/>
                  <a:pt x="441" y="505"/>
                </a:cubicBezTo>
                <a:cubicBezTo>
                  <a:pt x="438" y="505"/>
                  <a:pt x="436" y="507"/>
                  <a:pt x="436" y="509"/>
                </a:cubicBezTo>
                <a:cubicBezTo>
                  <a:pt x="436" y="512"/>
                  <a:pt x="438" y="514"/>
                  <a:pt x="441" y="514"/>
                </a:cubicBezTo>
                <a:cubicBezTo>
                  <a:pt x="443" y="514"/>
                  <a:pt x="445" y="512"/>
                  <a:pt x="445" y="509"/>
                </a:cubicBezTo>
                <a:close/>
                <a:moveTo>
                  <a:pt x="447" y="528"/>
                </a:moveTo>
                <a:cubicBezTo>
                  <a:pt x="450" y="528"/>
                  <a:pt x="452" y="526"/>
                  <a:pt x="452" y="523"/>
                </a:cubicBezTo>
                <a:cubicBezTo>
                  <a:pt x="452" y="521"/>
                  <a:pt x="450" y="519"/>
                  <a:pt x="447" y="519"/>
                </a:cubicBezTo>
                <a:cubicBezTo>
                  <a:pt x="445" y="519"/>
                  <a:pt x="443" y="521"/>
                  <a:pt x="443" y="523"/>
                </a:cubicBezTo>
                <a:cubicBezTo>
                  <a:pt x="443" y="526"/>
                  <a:pt x="445" y="528"/>
                  <a:pt x="447" y="528"/>
                </a:cubicBezTo>
                <a:close/>
                <a:moveTo>
                  <a:pt x="450" y="18"/>
                </a:moveTo>
                <a:cubicBezTo>
                  <a:pt x="450" y="21"/>
                  <a:pt x="452" y="23"/>
                  <a:pt x="454" y="23"/>
                </a:cubicBezTo>
                <a:cubicBezTo>
                  <a:pt x="457" y="23"/>
                  <a:pt x="459" y="21"/>
                  <a:pt x="459" y="18"/>
                </a:cubicBezTo>
                <a:cubicBezTo>
                  <a:pt x="459" y="16"/>
                  <a:pt x="457" y="14"/>
                  <a:pt x="454" y="14"/>
                </a:cubicBezTo>
                <a:cubicBezTo>
                  <a:pt x="452" y="14"/>
                  <a:pt x="450" y="16"/>
                  <a:pt x="450" y="18"/>
                </a:cubicBezTo>
                <a:close/>
                <a:moveTo>
                  <a:pt x="477" y="18"/>
                </a:moveTo>
                <a:cubicBezTo>
                  <a:pt x="477" y="21"/>
                  <a:pt x="479" y="23"/>
                  <a:pt x="481" y="23"/>
                </a:cubicBezTo>
                <a:cubicBezTo>
                  <a:pt x="484" y="23"/>
                  <a:pt x="486" y="21"/>
                  <a:pt x="486" y="18"/>
                </a:cubicBezTo>
                <a:cubicBezTo>
                  <a:pt x="486" y="16"/>
                  <a:pt x="484" y="14"/>
                  <a:pt x="481" y="14"/>
                </a:cubicBezTo>
                <a:cubicBezTo>
                  <a:pt x="479" y="14"/>
                  <a:pt x="477" y="16"/>
                  <a:pt x="477" y="18"/>
                </a:cubicBezTo>
                <a:close/>
                <a:moveTo>
                  <a:pt x="488" y="9"/>
                </a:moveTo>
                <a:cubicBezTo>
                  <a:pt x="491" y="9"/>
                  <a:pt x="493" y="7"/>
                  <a:pt x="493" y="5"/>
                </a:cubicBezTo>
                <a:cubicBezTo>
                  <a:pt x="493" y="2"/>
                  <a:pt x="491" y="0"/>
                  <a:pt x="488" y="0"/>
                </a:cubicBezTo>
                <a:cubicBezTo>
                  <a:pt x="486" y="0"/>
                  <a:pt x="484" y="2"/>
                  <a:pt x="484" y="5"/>
                </a:cubicBezTo>
                <a:cubicBezTo>
                  <a:pt x="484" y="7"/>
                  <a:pt x="486" y="9"/>
                  <a:pt x="488" y="9"/>
                </a:cubicBezTo>
                <a:close/>
                <a:moveTo>
                  <a:pt x="461" y="9"/>
                </a:moveTo>
                <a:cubicBezTo>
                  <a:pt x="463" y="9"/>
                  <a:pt x="465" y="7"/>
                  <a:pt x="465" y="5"/>
                </a:cubicBezTo>
                <a:cubicBezTo>
                  <a:pt x="465" y="2"/>
                  <a:pt x="463" y="0"/>
                  <a:pt x="461" y="0"/>
                </a:cubicBezTo>
                <a:cubicBezTo>
                  <a:pt x="458" y="0"/>
                  <a:pt x="456" y="2"/>
                  <a:pt x="456" y="5"/>
                </a:cubicBezTo>
                <a:cubicBezTo>
                  <a:pt x="456" y="7"/>
                  <a:pt x="458" y="9"/>
                  <a:pt x="461" y="9"/>
                </a:cubicBezTo>
                <a:close/>
                <a:moveTo>
                  <a:pt x="509" y="77"/>
                </a:moveTo>
                <a:cubicBezTo>
                  <a:pt x="511" y="77"/>
                  <a:pt x="513" y="75"/>
                  <a:pt x="513" y="73"/>
                </a:cubicBezTo>
                <a:cubicBezTo>
                  <a:pt x="513" y="70"/>
                  <a:pt x="511" y="68"/>
                  <a:pt x="509" y="68"/>
                </a:cubicBezTo>
                <a:cubicBezTo>
                  <a:pt x="506" y="68"/>
                  <a:pt x="504" y="70"/>
                  <a:pt x="504" y="73"/>
                </a:cubicBezTo>
                <a:cubicBezTo>
                  <a:pt x="504" y="75"/>
                  <a:pt x="506" y="77"/>
                  <a:pt x="509" y="77"/>
                </a:cubicBezTo>
                <a:close/>
                <a:moveTo>
                  <a:pt x="463" y="18"/>
                </a:moveTo>
                <a:cubicBezTo>
                  <a:pt x="463" y="21"/>
                  <a:pt x="465" y="23"/>
                  <a:pt x="468" y="23"/>
                </a:cubicBezTo>
                <a:cubicBezTo>
                  <a:pt x="470" y="23"/>
                  <a:pt x="472" y="21"/>
                  <a:pt x="472" y="18"/>
                </a:cubicBezTo>
                <a:cubicBezTo>
                  <a:pt x="472" y="16"/>
                  <a:pt x="470" y="14"/>
                  <a:pt x="468" y="14"/>
                </a:cubicBezTo>
                <a:cubicBezTo>
                  <a:pt x="465" y="14"/>
                  <a:pt x="463" y="16"/>
                  <a:pt x="463" y="18"/>
                </a:cubicBezTo>
                <a:close/>
                <a:moveTo>
                  <a:pt x="490" y="18"/>
                </a:moveTo>
                <a:cubicBezTo>
                  <a:pt x="490" y="21"/>
                  <a:pt x="492" y="23"/>
                  <a:pt x="495" y="23"/>
                </a:cubicBezTo>
                <a:cubicBezTo>
                  <a:pt x="497" y="23"/>
                  <a:pt x="500" y="21"/>
                  <a:pt x="500" y="18"/>
                </a:cubicBezTo>
                <a:cubicBezTo>
                  <a:pt x="500" y="16"/>
                  <a:pt x="497" y="14"/>
                  <a:pt x="495" y="14"/>
                </a:cubicBezTo>
                <a:cubicBezTo>
                  <a:pt x="492" y="14"/>
                  <a:pt x="490" y="16"/>
                  <a:pt x="490" y="18"/>
                </a:cubicBezTo>
                <a:close/>
                <a:moveTo>
                  <a:pt x="502" y="9"/>
                </a:moveTo>
                <a:cubicBezTo>
                  <a:pt x="504" y="9"/>
                  <a:pt x="506" y="7"/>
                  <a:pt x="506" y="5"/>
                </a:cubicBezTo>
                <a:cubicBezTo>
                  <a:pt x="506" y="2"/>
                  <a:pt x="504" y="0"/>
                  <a:pt x="502" y="0"/>
                </a:cubicBezTo>
                <a:cubicBezTo>
                  <a:pt x="499" y="0"/>
                  <a:pt x="497" y="2"/>
                  <a:pt x="497" y="5"/>
                </a:cubicBezTo>
                <a:cubicBezTo>
                  <a:pt x="497" y="7"/>
                  <a:pt x="499" y="9"/>
                  <a:pt x="502" y="9"/>
                </a:cubicBezTo>
                <a:close/>
                <a:moveTo>
                  <a:pt x="518" y="18"/>
                </a:moveTo>
                <a:cubicBezTo>
                  <a:pt x="518" y="21"/>
                  <a:pt x="520" y="23"/>
                  <a:pt x="522" y="23"/>
                </a:cubicBezTo>
                <a:cubicBezTo>
                  <a:pt x="525" y="23"/>
                  <a:pt x="527" y="21"/>
                  <a:pt x="527" y="18"/>
                </a:cubicBezTo>
                <a:cubicBezTo>
                  <a:pt x="527" y="16"/>
                  <a:pt x="525" y="14"/>
                  <a:pt x="522" y="14"/>
                </a:cubicBezTo>
                <a:cubicBezTo>
                  <a:pt x="520" y="14"/>
                  <a:pt x="518" y="16"/>
                  <a:pt x="518" y="18"/>
                </a:cubicBezTo>
                <a:close/>
                <a:moveTo>
                  <a:pt x="520" y="59"/>
                </a:moveTo>
                <a:cubicBezTo>
                  <a:pt x="520" y="57"/>
                  <a:pt x="518" y="55"/>
                  <a:pt x="515" y="55"/>
                </a:cubicBezTo>
                <a:cubicBezTo>
                  <a:pt x="513" y="55"/>
                  <a:pt x="511" y="57"/>
                  <a:pt x="511" y="59"/>
                </a:cubicBezTo>
                <a:cubicBezTo>
                  <a:pt x="511" y="62"/>
                  <a:pt x="513" y="64"/>
                  <a:pt x="515" y="64"/>
                </a:cubicBezTo>
                <a:cubicBezTo>
                  <a:pt x="518" y="64"/>
                  <a:pt x="520" y="62"/>
                  <a:pt x="520" y="59"/>
                </a:cubicBezTo>
                <a:close/>
                <a:moveTo>
                  <a:pt x="527" y="46"/>
                </a:moveTo>
                <a:cubicBezTo>
                  <a:pt x="527" y="43"/>
                  <a:pt x="525" y="41"/>
                  <a:pt x="522" y="41"/>
                </a:cubicBezTo>
                <a:cubicBezTo>
                  <a:pt x="520" y="41"/>
                  <a:pt x="518" y="43"/>
                  <a:pt x="518" y="46"/>
                </a:cubicBezTo>
                <a:cubicBezTo>
                  <a:pt x="518" y="48"/>
                  <a:pt x="520" y="50"/>
                  <a:pt x="522" y="50"/>
                </a:cubicBezTo>
                <a:cubicBezTo>
                  <a:pt x="525" y="50"/>
                  <a:pt x="527" y="48"/>
                  <a:pt x="527" y="46"/>
                </a:cubicBezTo>
                <a:close/>
                <a:moveTo>
                  <a:pt x="504" y="18"/>
                </a:moveTo>
                <a:cubicBezTo>
                  <a:pt x="504" y="21"/>
                  <a:pt x="506" y="23"/>
                  <a:pt x="509" y="23"/>
                </a:cubicBezTo>
                <a:cubicBezTo>
                  <a:pt x="511" y="23"/>
                  <a:pt x="513" y="21"/>
                  <a:pt x="513" y="18"/>
                </a:cubicBezTo>
                <a:cubicBezTo>
                  <a:pt x="513" y="16"/>
                  <a:pt x="511" y="14"/>
                  <a:pt x="509" y="14"/>
                </a:cubicBezTo>
                <a:cubicBezTo>
                  <a:pt x="506" y="14"/>
                  <a:pt x="504" y="16"/>
                  <a:pt x="504" y="18"/>
                </a:cubicBezTo>
                <a:close/>
                <a:moveTo>
                  <a:pt x="515" y="9"/>
                </a:moveTo>
                <a:cubicBezTo>
                  <a:pt x="518" y="9"/>
                  <a:pt x="520" y="7"/>
                  <a:pt x="520" y="5"/>
                </a:cubicBezTo>
                <a:cubicBezTo>
                  <a:pt x="520" y="2"/>
                  <a:pt x="518" y="0"/>
                  <a:pt x="515" y="0"/>
                </a:cubicBezTo>
                <a:cubicBezTo>
                  <a:pt x="513" y="0"/>
                  <a:pt x="511" y="2"/>
                  <a:pt x="511" y="5"/>
                </a:cubicBezTo>
                <a:cubicBezTo>
                  <a:pt x="511" y="7"/>
                  <a:pt x="513" y="9"/>
                  <a:pt x="515" y="9"/>
                </a:cubicBezTo>
                <a:close/>
                <a:moveTo>
                  <a:pt x="475" y="9"/>
                </a:moveTo>
                <a:cubicBezTo>
                  <a:pt x="477" y="9"/>
                  <a:pt x="479" y="7"/>
                  <a:pt x="479" y="5"/>
                </a:cubicBezTo>
                <a:cubicBezTo>
                  <a:pt x="479" y="2"/>
                  <a:pt x="477" y="0"/>
                  <a:pt x="475" y="0"/>
                </a:cubicBezTo>
                <a:cubicBezTo>
                  <a:pt x="472" y="0"/>
                  <a:pt x="470" y="2"/>
                  <a:pt x="470" y="5"/>
                </a:cubicBezTo>
                <a:cubicBezTo>
                  <a:pt x="470" y="7"/>
                  <a:pt x="472" y="9"/>
                  <a:pt x="475" y="9"/>
                </a:cubicBezTo>
                <a:close/>
                <a:moveTo>
                  <a:pt x="318" y="459"/>
                </a:moveTo>
                <a:cubicBezTo>
                  <a:pt x="320" y="459"/>
                  <a:pt x="322" y="457"/>
                  <a:pt x="322" y="455"/>
                </a:cubicBezTo>
                <a:cubicBezTo>
                  <a:pt x="322" y="452"/>
                  <a:pt x="320" y="450"/>
                  <a:pt x="318" y="450"/>
                </a:cubicBezTo>
                <a:cubicBezTo>
                  <a:pt x="315" y="450"/>
                  <a:pt x="313" y="452"/>
                  <a:pt x="313" y="455"/>
                </a:cubicBezTo>
                <a:cubicBezTo>
                  <a:pt x="313" y="457"/>
                  <a:pt x="315" y="459"/>
                  <a:pt x="318" y="459"/>
                </a:cubicBezTo>
                <a:close/>
                <a:moveTo>
                  <a:pt x="327" y="509"/>
                </a:moveTo>
                <a:cubicBezTo>
                  <a:pt x="327" y="512"/>
                  <a:pt x="329" y="514"/>
                  <a:pt x="332" y="514"/>
                </a:cubicBezTo>
                <a:cubicBezTo>
                  <a:pt x="334" y="514"/>
                  <a:pt x="336" y="512"/>
                  <a:pt x="336" y="509"/>
                </a:cubicBezTo>
                <a:cubicBezTo>
                  <a:pt x="336" y="507"/>
                  <a:pt x="334" y="505"/>
                  <a:pt x="332" y="505"/>
                </a:cubicBezTo>
                <a:cubicBezTo>
                  <a:pt x="329" y="505"/>
                  <a:pt x="327" y="507"/>
                  <a:pt x="327" y="509"/>
                </a:cubicBezTo>
                <a:close/>
                <a:moveTo>
                  <a:pt x="307" y="332"/>
                </a:moveTo>
                <a:cubicBezTo>
                  <a:pt x="307" y="335"/>
                  <a:pt x="309" y="337"/>
                  <a:pt x="311" y="337"/>
                </a:cubicBezTo>
                <a:cubicBezTo>
                  <a:pt x="314" y="337"/>
                  <a:pt x="316" y="335"/>
                  <a:pt x="316" y="332"/>
                </a:cubicBezTo>
                <a:cubicBezTo>
                  <a:pt x="316" y="330"/>
                  <a:pt x="314" y="328"/>
                  <a:pt x="311" y="328"/>
                </a:cubicBezTo>
                <a:cubicBezTo>
                  <a:pt x="309" y="328"/>
                  <a:pt x="307" y="330"/>
                  <a:pt x="307" y="332"/>
                </a:cubicBezTo>
                <a:close/>
                <a:moveTo>
                  <a:pt x="311" y="418"/>
                </a:moveTo>
                <a:cubicBezTo>
                  <a:pt x="314" y="418"/>
                  <a:pt x="316" y="416"/>
                  <a:pt x="316" y="414"/>
                </a:cubicBezTo>
                <a:cubicBezTo>
                  <a:pt x="316" y="411"/>
                  <a:pt x="314" y="409"/>
                  <a:pt x="311" y="409"/>
                </a:cubicBezTo>
                <a:cubicBezTo>
                  <a:pt x="309" y="409"/>
                  <a:pt x="307" y="411"/>
                  <a:pt x="307" y="414"/>
                </a:cubicBezTo>
                <a:cubicBezTo>
                  <a:pt x="307" y="416"/>
                  <a:pt x="309" y="418"/>
                  <a:pt x="311" y="418"/>
                </a:cubicBezTo>
                <a:close/>
                <a:moveTo>
                  <a:pt x="332" y="487"/>
                </a:moveTo>
                <a:cubicBezTo>
                  <a:pt x="334" y="487"/>
                  <a:pt x="336" y="485"/>
                  <a:pt x="336" y="482"/>
                </a:cubicBezTo>
                <a:cubicBezTo>
                  <a:pt x="336" y="480"/>
                  <a:pt x="334" y="478"/>
                  <a:pt x="332" y="478"/>
                </a:cubicBezTo>
                <a:cubicBezTo>
                  <a:pt x="329" y="478"/>
                  <a:pt x="327" y="480"/>
                  <a:pt x="327" y="482"/>
                </a:cubicBezTo>
                <a:cubicBezTo>
                  <a:pt x="327" y="485"/>
                  <a:pt x="329" y="487"/>
                  <a:pt x="332" y="487"/>
                </a:cubicBezTo>
                <a:close/>
                <a:moveTo>
                  <a:pt x="325" y="473"/>
                </a:moveTo>
                <a:cubicBezTo>
                  <a:pt x="327" y="473"/>
                  <a:pt x="329" y="471"/>
                  <a:pt x="329" y="468"/>
                </a:cubicBezTo>
                <a:cubicBezTo>
                  <a:pt x="329" y="466"/>
                  <a:pt x="327" y="464"/>
                  <a:pt x="325" y="464"/>
                </a:cubicBezTo>
                <a:cubicBezTo>
                  <a:pt x="322" y="464"/>
                  <a:pt x="320" y="466"/>
                  <a:pt x="320" y="468"/>
                </a:cubicBezTo>
                <a:cubicBezTo>
                  <a:pt x="320" y="471"/>
                  <a:pt x="322" y="473"/>
                  <a:pt x="325" y="473"/>
                </a:cubicBezTo>
                <a:close/>
                <a:moveTo>
                  <a:pt x="309" y="291"/>
                </a:moveTo>
                <a:cubicBezTo>
                  <a:pt x="309" y="289"/>
                  <a:pt x="307" y="287"/>
                  <a:pt x="304" y="287"/>
                </a:cubicBezTo>
                <a:cubicBezTo>
                  <a:pt x="302" y="287"/>
                  <a:pt x="300" y="289"/>
                  <a:pt x="300" y="291"/>
                </a:cubicBezTo>
                <a:cubicBezTo>
                  <a:pt x="300" y="294"/>
                  <a:pt x="302" y="296"/>
                  <a:pt x="304" y="296"/>
                </a:cubicBezTo>
                <a:cubicBezTo>
                  <a:pt x="307" y="296"/>
                  <a:pt x="309" y="294"/>
                  <a:pt x="309" y="291"/>
                </a:cubicBezTo>
                <a:close/>
                <a:moveTo>
                  <a:pt x="277" y="323"/>
                </a:moveTo>
                <a:cubicBezTo>
                  <a:pt x="280" y="323"/>
                  <a:pt x="282" y="321"/>
                  <a:pt x="282" y="318"/>
                </a:cubicBezTo>
                <a:cubicBezTo>
                  <a:pt x="282" y="316"/>
                  <a:pt x="280" y="314"/>
                  <a:pt x="277" y="314"/>
                </a:cubicBezTo>
                <a:cubicBezTo>
                  <a:pt x="275" y="314"/>
                  <a:pt x="273" y="316"/>
                  <a:pt x="273" y="318"/>
                </a:cubicBezTo>
                <a:cubicBezTo>
                  <a:pt x="273" y="321"/>
                  <a:pt x="275" y="323"/>
                  <a:pt x="277" y="323"/>
                </a:cubicBezTo>
                <a:close/>
                <a:moveTo>
                  <a:pt x="302" y="305"/>
                </a:moveTo>
                <a:cubicBezTo>
                  <a:pt x="302" y="302"/>
                  <a:pt x="300" y="300"/>
                  <a:pt x="297" y="300"/>
                </a:cubicBezTo>
                <a:cubicBezTo>
                  <a:pt x="295" y="300"/>
                  <a:pt x="293" y="302"/>
                  <a:pt x="293" y="305"/>
                </a:cubicBezTo>
                <a:cubicBezTo>
                  <a:pt x="293" y="307"/>
                  <a:pt x="295" y="309"/>
                  <a:pt x="297" y="309"/>
                </a:cubicBezTo>
                <a:cubicBezTo>
                  <a:pt x="300" y="309"/>
                  <a:pt x="302" y="307"/>
                  <a:pt x="302" y="305"/>
                </a:cubicBezTo>
                <a:close/>
                <a:moveTo>
                  <a:pt x="259" y="318"/>
                </a:moveTo>
                <a:cubicBezTo>
                  <a:pt x="259" y="321"/>
                  <a:pt x="261" y="323"/>
                  <a:pt x="263" y="323"/>
                </a:cubicBezTo>
                <a:cubicBezTo>
                  <a:pt x="266" y="323"/>
                  <a:pt x="268" y="321"/>
                  <a:pt x="268" y="318"/>
                </a:cubicBezTo>
                <a:cubicBezTo>
                  <a:pt x="268" y="316"/>
                  <a:pt x="266" y="314"/>
                  <a:pt x="263" y="314"/>
                </a:cubicBezTo>
                <a:cubicBezTo>
                  <a:pt x="261" y="314"/>
                  <a:pt x="259" y="316"/>
                  <a:pt x="259" y="318"/>
                </a:cubicBezTo>
                <a:close/>
                <a:moveTo>
                  <a:pt x="275" y="305"/>
                </a:moveTo>
                <a:cubicBezTo>
                  <a:pt x="275" y="302"/>
                  <a:pt x="273" y="300"/>
                  <a:pt x="270" y="300"/>
                </a:cubicBezTo>
                <a:cubicBezTo>
                  <a:pt x="268" y="300"/>
                  <a:pt x="266" y="302"/>
                  <a:pt x="266" y="305"/>
                </a:cubicBezTo>
                <a:cubicBezTo>
                  <a:pt x="266" y="307"/>
                  <a:pt x="268" y="309"/>
                  <a:pt x="270" y="309"/>
                </a:cubicBezTo>
                <a:cubicBezTo>
                  <a:pt x="273" y="309"/>
                  <a:pt x="275" y="307"/>
                  <a:pt x="275" y="305"/>
                </a:cubicBezTo>
                <a:close/>
                <a:moveTo>
                  <a:pt x="295" y="318"/>
                </a:moveTo>
                <a:cubicBezTo>
                  <a:pt x="295" y="316"/>
                  <a:pt x="293" y="314"/>
                  <a:pt x="291" y="314"/>
                </a:cubicBezTo>
                <a:cubicBezTo>
                  <a:pt x="288" y="314"/>
                  <a:pt x="286" y="316"/>
                  <a:pt x="286" y="318"/>
                </a:cubicBezTo>
                <a:cubicBezTo>
                  <a:pt x="286" y="321"/>
                  <a:pt x="288" y="323"/>
                  <a:pt x="291" y="323"/>
                </a:cubicBezTo>
                <a:cubicBezTo>
                  <a:pt x="293" y="323"/>
                  <a:pt x="295" y="321"/>
                  <a:pt x="295" y="318"/>
                </a:cubicBezTo>
                <a:close/>
                <a:moveTo>
                  <a:pt x="284" y="364"/>
                </a:moveTo>
                <a:cubicBezTo>
                  <a:pt x="286" y="364"/>
                  <a:pt x="288" y="362"/>
                  <a:pt x="288" y="359"/>
                </a:cubicBezTo>
                <a:cubicBezTo>
                  <a:pt x="288" y="357"/>
                  <a:pt x="286" y="355"/>
                  <a:pt x="284" y="355"/>
                </a:cubicBezTo>
                <a:cubicBezTo>
                  <a:pt x="281" y="355"/>
                  <a:pt x="279" y="357"/>
                  <a:pt x="279" y="359"/>
                </a:cubicBezTo>
                <a:cubicBezTo>
                  <a:pt x="279" y="362"/>
                  <a:pt x="281" y="364"/>
                  <a:pt x="284" y="364"/>
                </a:cubicBezTo>
                <a:close/>
                <a:moveTo>
                  <a:pt x="356" y="659"/>
                </a:moveTo>
                <a:cubicBezTo>
                  <a:pt x="356" y="657"/>
                  <a:pt x="354" y="655"/>
                  <a:pt x="352" y="655"/>
                </a:cubicBezTo>
                <a:cubicBezTo>
                  <a:pt x="349" y="655"/>
                  <a:pt x="347" y="657"/>
                  <a:pt x="347" y="659"/>
                </a:cubicBezTo>
                <a:cubicBezTo>
                  <a:pt x="347" y="662"/>
                  <a:pt x="349" y="664"/>
                  <a:pt x="352" y="664"/>
                </a:cubicBezTo>
                <a:cubicBezTo>
                  <a:pt x="354" y="664"/>
                  <a:pt x="356" y="662"/>
                  <a:pt x="356" y="659"/>
                </a:cubicBezTo>
                <a:close/>
                <a:moveTo>
                  <a:pt x="370" y="605"/>
                </a:moveTo>
                <a:cubicBezTo>
                  <a:pt x="370" y="602"/>
                  <a:pt x="368" y="600"/>
                  <a:pt x="366" y="600"/>
                </a:cubicBezTo>
                <a:cubicBezTo>
                  <a:pt x="363" y="600"/>
                  <a:pt x="361" y="602"/>
                  <a:pt x="361" y="605"/>
                </a:cubicBezTo>
                <a:cubicBezTo>
                  <a:pt x="361" y="607"/>
                  <a:pt x="363" y="609"/>
                  <a:pt x="366" y="609"/>
                </a:cubicBezTo>
                <a:cubicBezTo>
                  <a:pt x="368" y="609"/>
                  <a:pt x="370" y="607"/>
                  <a:pt x="370" y="605"/>
                </a:cubicBezTo>
                <a:close/>
                <a:moveTo>
                  <a:pt x="391" y="591"/>
                </a:moveTo>
                <a:cubicBezTo>
                  <a:pt x="391" y="589"/>
                  <a:pt x="389" y="587"/>
                  <a:pt x="386" y="587"/>
                </a:cubicBezTo>
                <a:cubicBezTo>
                  <a:pt x="384" y="587"/>
                  <a:pt x="381" y="589"/>
                  <a:pt x="381" y="591"/>
                </a:cubicBezTo>
                <a:cubicBezTo>
                  <a:pt x="381" y="594"/>
                  <a:pt x="384" y="596"/>
                  <a:pt x="386" y="596"/>
                </a:cubicBezTo>
                <a:cubicBezTo>
                  <a:pt x="389" y="596"/>
                  <a:pt x="391" y="594"/>
                  <a:pt x="391" y="591"/>
                </a:cubicBezTo>
                <a:close/>
                <a:moveTo>
                  <a:pt x="372" y="623"/>
                </a:moveTo>
                <a:cubicBezTo>
                  <a:pt x="375" y="623"/>
                  <a:pt x="377" y="621"/>
                  <a:pt x="377" y="619"/>
                </a:cubicBezTo>
                <a:cubicBezTo>
                  <a:pt x="377" y="616"/>
                  <a:pt x="375" y="614"/>
                  <a:pt x="372" y="614"/>
                </a:cubicBezTo>
                <a:cubicBezTo>
                  <a:pt x="370" y="614"/>
                  <a:pt x="368" y="616"/>
                  <a:pt x="368" y="619"/>
                </a:cubicBezTo>
                <a:cubicBezTo>
                  <a:pt x="368" y="621"/>
                  <a:pt x="370" y="623"/>
                  <a:pt x="372" y="623"/>
                </a:cubicBezTo>
                <a:close/>
                <a:moveTo>
                  <a:pt x="384" y="605"/>
                </a:moveTo>
                <a:cubicBezTo>
                  <a:pt x="384" y="602"/>
                  <a:pt x="382" y="600"/>
                  <a:pt x="379" y="600"/>
                </a:cubicBezTo>
                <a:cubicBezTo>
                  <a:pt x="377" y="600"/>
                  <a:pt x="375" y="602"/>
                  <a:pt x="375" y="605"/>
                </a:cubicBezTo>
                <a:cubicBezTo>
                  <a:pt x="375" y="607"/>
                  <a:pt x="377" y="609"/>
                  <a:pt x="379" y="609"/>
                </a:cubicBezTo>
                <a:cubicBezTo>
                  <a:pt x="382" y="609"/>
                  <a:pt x="384" y="607"/>
                  <a:pt x="384" y="605"/>
                </a:cubicBezTo>
                <a:close/>
                <a:moveTo>
                  <a:pt x="397" y="578"/>
                </a:moveTo>
                <a:cubicBezTo>
                  <a:pt x="397" y="575"/>
                  <a:pt x="395" y="573"/>
                  <a:pt x="393" y="573"/>
                </a:cubicBezTo>
                <a:cubicBezTo>
                  <a:pt x="390" y="573"/>
                  <a:pt x="388" y="575"/>
                  <a:pt x="388" y="578"/>
                </a:cubicBezTo>
                <a:cubicBezTo>
                  <a:pt x="388" y="580"/>
                  <a:pt x="390" y="582"/>
                  <a:pt x="393" y="582"/>
                </a:cubicBezTo>
                <a:cubicBezTo>
                  <a:pt x="395" y="582"/>
                  <a:pt x="397" y="580"/>
                  <a:pt x="397" y="578"/>
                </a:cubicBezTo>
                <a:close/>
                <a:moveTo>
                  <a:pt x="404" y="564"/>
                </a:moveTo>
                <a:cubicBezTo>
                  <a:pt x="404" y="561"/>
                  <a:pt x="402" y="559"/>
                  <a:pt x="400" y="559"/>
                </a:cubicBezTo>
                <a:cubicBezTo>
                  <a:pt x="397" y="559"/>
                  <a:pt x="395" y="561"/>
                  <a:pt x="395" y="564"/>
                </a:cubicBezTo>
                <a:cubicBezTo>
                  <a:pt x="395" y="566"/>
                  <a:pt x="397" y="568"/>
                  <a:pt x="400" y="568"/>
                </a:cubicBezTo>
                <a:cubicBezTo>
                  <a:pt x="402" y="568"/>
                  <a:pt x="404" y="566"/>
                  <a:pt x="404" y="564"/>
                </a:cubicBezTo>
                <a:close/>
                <a:moveTo>
                  <a:pt x="332" y="650"/>
                </a:moveTo>
                <a:cubicBezTo>
                  <a:pt x="334" y="650"/>
                  <a:pt x="336" y="648"/>
                  <a:pt x="336" y="646"/>
                </a:cubicBezTo>
                <a:cubicBezTo>
                  <a:pt x="336" y="643"/>
                  <a:pt x="334" y="641"/>
                  <a:pt x="332" y="641"/>
                </a:cubicBezTo>
                <a:cubicBezTo>
                  <a:pt x="329" y="641"/>
                  <a:pt x="327" y="643"/>
                  <a:pt x="327" y="646"/>
                </a:cubicBezTo>
                <a:cubicBezTo>
                  <a:pt x="327" y="648"/>
                  <a:pt x="329" y="650"/>
                  <a:pt x="332" y="650"/>
                </a:cubicBezTo>
                <a:close/>
                <a:moveTo>
                  <a:pt x="343" y="659"/>
                </a:moveTo>
                <a:cubicBezTo>
                  <a:pt x="343" y="657"/>
                  <a:pt x="341" y="655"/>
                  <a:pt x="338" y="655"/>
                </a:cubicBezTo>
                <a:cubicBezTo>
                  <a:pt x="336" y="655"/>
                  <a:pt x="334" y="657"/>
                  <a:pt x="334" y="659"/>
                </a:cubicBezTo>
                <a:cubicBezTo>
                  <a:pt x="334" y="662"/>
                  <a:pt x="336" y="664"/>
                  <a:pt x="338" y="664"/>
                </a:cubicBezTo>
                <a:cubicBezTo>
                  <a:pt x="341" y="664"/>
                  <a:pt x="343" y="662"/>
                  <a:pt x="343" y="659"/>
                </a:cubicBezTo>
                <a:close/>
                <a:moveTo>
                  <a:pt x="345" y="678"/>
                </a:moveTo>
                <a:cubicBezTo>
                  <a:pt x="348" y="678"/>
                  <a:pt x="350" y="676"/>
                  <a:pt x="350" y="673"/>
                </a:cubicBezTo>
                <a:cubicBezTo>
                  <a:pt x="350" y="671"/>
                  <a:pt x="348" y="669"/>
                  <a:pt x="345" y="669"/>
                </a:cubicBezTo>
                <a:cubicBezTo>
                  <a:pt x="343" y="669"/>
                  <a:pt x="341" y="671"/>
                  <a:pt x="341" y="673"/>
                </a:cubicBezTo>
                <a:cubicBezTo>
                  <a:pt x="341" y="676"/>
                  <a:pt x="343" y="678"/>
                  <a:pt x="345" y="678"/>
                </a:cubicBezTo>
                <a:close/>
                <a:moveTo>
                  <a:pt x="263" y="296"/>
                </a:moveTo>
                <a:cubicBezTo>
                  <a:pt x="266" y="296"/>
                  <a:pt x="268" y="294"/>
                  <a:pt x="268" y="291"/>
                </a:cubicBezTo>
                <a:cubicBezTo>
                  <a:pt x="268" y="289"/>
                  <a:pt x="266" y="287"/>
                  <a:pt x="263" y="287"/>
                </a:cubicBezTo>
                <a:cubicBezTo>
                  <a:pt x="261" y="287"/>
                  <a:pt x="259" y="289"/>
                  <a:pt x="259" y="291"/>
                </a:cubicBezTo>
                <a:cubicBezTo>
                  <a:pt x="259" y="294"/>
                  <a:pt x="261" y="296"/>
                  <a:pt x="263" y="296"/>
                </a:cubicBezTo>
                <a:close/>
                <a:moveTo>
                  <a:pt x="332" y="678"/>
                </a:moveTo>
                <a:cubicBezTo>
                  <a:pt x="334" y="678"/>
                  <a:pt x="336" y="676"/>
                  <a:pt x="336" y="673"/>
                </a:cubicBezTo>
                <a:cubicBezTo>
                  <a:pt x="336" y="671"/>
                  <a:pt x="334" y="669"/>
                  <a:pt x="332" y="669"/>
                </a:cubicBezTo>
                <a:cubicBezTo>
                  <a:pt x="329" y="669"/>
                  <a:pt x="327" y="671"/>
                  <a:pt x="327" y="673"/>
                </a:cubicBezTo>
                <a:cubicBezTo>
                  <a:pt x="327" y="676"/>
                  <a:pt x="329" y="678"/>
                  <a:pt x="332" y="678"/>
                </a:cubicBezTo>
                <a:close/>
                <a:moveTo>
                  <a:pt x="406" y="582"/>
                </a:moveTo>
                <a:cubicBezTo>
                  <a:pt x="409" y="582"/>
                  <a:pt x="411" y="580"/>
                  <a:pt x="411" y="578"/>
                </a:cubicBezTo>
                <a:cubicBezTo>
                  <a:pt x="411" y="575"/>
                  <a:pt x="409" y="573"/>
                  <a:pt x="406" y="573"/>
                </a:cubicBezTo>
                <a:cubicBezTo>
                  <a:pt x="404" y="573"/>
                  <a:pt x="402" y="575"/>
                  <a:pt x="402" y="578"/>
                </a:cubicBezTo>
                <a:cubicBezTo>
                  <a:pt x="402" y="580"/>
                  <a:pt x="404" y="582"/>
                  <a:pt x="406" y="582"/>
                </a:cubicBezTo>
                <a:close/>
                <a:moveTo>
                  <a:pt x="356" y="632"/>
                </a:moveTo>
                <a:cubicBezTo>
                  <a:pt x="356" y="630"/>
                  <a:pt x="354" y="628"/>
                  <a:pt x="352" y="628"/>
                </a:cubicBezTo>
                <a:cubicBezTo>
                  <a:pt x="349" y="628"/>
                  <a:pt x="347" y="630"/>
                  <a:pt x="347" y="632"/>
                </a:cubicBezTo>
                <a:cubicBezTo>
                  <a:pt x="347" y="635"/>
                  <a:pt x="349" y="637"/>
                  <a:pt x="352" y="637"/>
                </a:cubicBezTo>
                <a:cubicBezTo>
                  <a:pt x="354" y="637"/>
                  <a:pt x="356" y="635"/>
                  <a:pt x="356" y="632"/>
                </a:cubicBezTo>
                <a:close/>
                <a:moveTo>
                  <a:pt x="363" y="619"/>
                </a:moveTo>
                <a:cubicBezTo>
                  <a:pt x="363" y="616"/>
                  <a:pt x="361" y="614"/>
                  <a:pt x="359" y="614"/>
                </a:cubicBezTo>
                <a:cubicBezTo>
                  <a:pt x="356" y="614"/>
                  <a:pt x="354" y="616"/>
                  <a:pt x="354" y="619"/>
                </a:cubicBezTo>
                <a:cubicBezTo>
                  <a:pt x="354" y="621"/>
                  <a:pt x="356" y="623"/>
                  <a:pt x="359" y="623"/>
                </a:cubicBezTo>
                <a:cubicBezTo>
                  <a:pt x="361" y="623"/>
                  <a:pt x="363" y="621"/>
                  <a:pt x="363" y="619"/>
                </a:cubicBezTo>
                <a:close/>
                <a:moveTo>
                  <a:pt x="202" y="37"/>
                </a:moveTo>
                <a:cubicBezTo>
                  <a:pt x="205" y="37"/>
                  <a:pt x="207" y="34"/>
                  <a:pt x="207" y="32"/>
                </a:cubicBezTo>
                <a:cubicBezTo>
                  <a:pt x="207" y="29"/>
                  <a:pt x="205" y="27"/>
                  <a:pt x="202" y="27"/>
                </a:cubicBezTo>
                <a:cubicBezTo>
                  <a:pt x="200" y="27"/>
                  <a:pt x="198" y="29"/>
                  <a:pt x="198" y="32"/>
                </a:cubicBezTo>
                <a:cubicBezTo>
                  <a:pt x="198" y="34"/>
                  <a:pt x="200" y="37"/>
                  <a:pt x="202" y="37"/>
                </a:cubicBezTo>
                <a:close/>
                <a:moveTo>
                  <a:pt x="204" y="100"/>
                </a:moveTo>
                <a:cubicBezTo>
                  <a:pt x="204" y="103"/>
                  <a:pt x="206" y="105"/>
                  <a:pt x="209" y="105"/>
                </a:cubicBezTo>
                <a:cubicBezTo>
                  <a:pt x="211" y="105"/>
                  <a:pt x="214" y="103"/>
                  <a:pt x="214" y="100"/>
                </a:cubicBezTo>
                <a:cubicBezTo>
                  <a:pt x="214" y="98"/>
                  <a:pt x="211" y="96"/>
                  <a:pt x="209" y="96"/>
                </a:cubicBezTo>
                <a:cubicBezTo>
                  <a:pt x="206" y="96"/>
                  <a:pt x="204" y="98"/>
                  <a:pt x="204" y="100"/>
                </a:cubicBezTo>
                <a:close/>
                <a:moveTo>
                  <a:pt x="223" y="77"/>
                </a:moveTo>
                <a:cubicBezTo>
                  <a:pt x="225" y="77"/>
                  <a:pt x="227" y="75"/>
                  <a:pt x="227" y="73"/>
                </a:cubicBezTo>
                <a:cubicBezTo>
                  <a:pt x="227" y="70"/>
                  <a:pt x="225" y="68"/>
                  <a:pt x="223" y="68"/>
                </a:cubicBezTo>
                <a:cubicBezTo>
                  <a:pt x="220" y="68"/>
                  <a:pt x="218" y="70"/>
                  <a:pt x="218" y="73"/>
                </a:cubicBezTo>
                <a:cubicBezTo>
                  <a:pt x="218" y="75"/>
                  <a:pt x="220" y="77"/>
                  <a:pt x="223" y="77"/>
                </a:cubicBezTo>
                <a:close/>
                <a:moveTo>
                  <a:pt x="216" y="91"/>
                </a:moveTo>
                <a:cubicBezTo>
                  <a:pt x="218" y="91"/>
                  <a:pt x="220" y="89"/>
                  <a:pt x="220" y="87"/>
                </a:cubicBezTo>
                <a:cubicBezTo>
                  <a:pt x="220" y="84"/>
                  <a:pt x="218" y="82"/>
                  <a:pt x="216" y="82"/>
                </a:cubicBezTo>
                <a:cubicBezTo>
                  <a:pt x="213" y="82"/>
                  <a:pt x="211" y="84"/>
                  <a:pt x="211" y="87"/>
                </a:cubicBezTo>
                <a:cubicBezTo>
                  <a:pt x="211" y="89"/>
                  <a:pt x="213" y="91"/>
                  <a:pt x="216" y="91"/>
                </a:cubicBezTo>
                <a:close/>
                <a:moveTo>
                  <a:pt x="202" y="64"/>
                </a:moveTo>
                <a:cubicBezTo>
                  <a:pt x="205" y="64"/>
                  <a:pt x="207" y="62"/>
                  <a:pt x="207" y="59"/>
                </a:cubicBezTo>
                <a:cubicBezTo>
                  <a:pt x="207" y="57"/>
                  <a:pt x="205" y="55"/>
                  <a:pt x="202" y="55"/>
                </a:cubicBezTo>
                <a:cubicBezTo>
                  <a:pt x="200" y="55"/>
                  <a:pt x="198" y="57"/>
                  <a:pt x="198" y="59"/>
                </a:cubicBezTo>
                <a:cubicBezTo>
                  <a:pt x="198" y="62"/>
                  <a:pt x="200" y="64"/>
                  <a:pt x="202" y="64"/>
                </a:cubicBezTo>
                <a:close/>
                <a:moveTo>
                  <a:pt x="191" y="73"/>
                </a:moveTo>
                <a:cubicBezTo>
                  <a:pt x="191" y="75"/>
                  <a:pt x="193" y="77"/>
                  <a:pt x="195" y="77"/>
                </a:cubicBezTo>
                <a:cubicBezTo>
                  <a:pt x="198" y="77"/>
                  <a:pt x="200" y="75"/>
                  <a:pt x="200" y="73"/>
                </a:cubicBezTo>
                <a:cubicBezTo>
                  <a:pt x="200" y="70"/>
                  <a:pt x="198" y="68"/>
                  <a:pt x="195" y="68"/>
                </a:cubicBezTo>
                <a:cubicBezTo>
                  <a:pt x="193" y="68"/>
                  <a:pt x="191" y="70"/>
                  <a:pt x="191" y="73"/>
                </a:cubicBezTo>
                <a:close/>
                <a:moveTo>
                  <a:pt x="184" y="59"/>
                </a:moveTo>
                <a:cubicBezTo>
                  <a:pt x="184" y="62"/>
                  <a:pt x="186" y="64"/>
                  <a:pt x="189" y="64"/>
                </a:cubicBezTo>
                <a:cubicBezTo>
                  <a:pt x="191" y="64"/>
                  <a:pt x="193" y="62"/>
                  <a:pt x="193" y="59"/>
                </a:cubicBezTo>
                <a:cubicBezTo>
                  <a:pt x="193" y="57"/>
                  <a:pt x="191" y="55"/>
                  <a:pt x="189" y="55"/>
                </a:cubicBezTo>
                <a:cubicBezTo>
                  <a:pt x="186" y="55"/>
                  <a:pt x="184" y="57"/>
                  <a:pt x="184" y="59"/>
                </a:cubicBezTo>
                <a:close/>
                <a:moveTo>
                  <a:pt x="245" y="46"/>
                </a:moveTo>
                <a:cubicBezTo>
                  <a:pt x="245" y="48"/>
                  <a:pt x="247" y="50"/>
                  <a:pt x="250" y="50"/>
                </a:cubicBezTo>
                <a:cubicBezTo>
                  <a:pt x="252" y="50"/>
                  <a:pt x="254" y="48"/>
                  <a:pt x="254" y="46"/>
                </a:cubicBezTo>
                <a:cubicBezTo>
                  <a:pt x="254" y="43"/>
                  <a:pt x="252" y="41"/>
                  <a:pt x="250" y="41"/>
                </a:cubicBezTo>
                <a:cubicBezTo>
                  <a:pt x="247" y="41"/>
                  <a:pt x="245" y="43"/>
                  <a:pt x="245" y="46"/>
                </a:cubicBezTo>
                <a:close/>
                <a:moveTo>
                  <a:pt x="243" y="37"/>
                </a:moveTo>
                <a:cubicBezTo>
                  <a:pt x="246" y="37"/>
                  <a:pt x="248" y="34"/>
                  <a:pt x="248" y="32"/>
                </a:cubicBezTo>
                <a:cubicBezTo>
                  <a:pt x="248" y="29"/>
                  <a:pt x="246" y="27"/>
                  <a:pt x="243" y="27"/>
                </a:cubicBezTo>
                <a:cubicBezTo>
                  <a:pt x="240" y="27"/>
                  <a:pt x="238" y="29"/>
                  <a:pt x="238" y="32"/>
                </a:cubicBezTo>
                <a:cubicBezTo>
                  <a:pt x="238" y="34"/>
                  <a:pt x="240" y="37"/>
                  <a:pt x="243" y="37"/>
                </a:cubicBezTo>
                <a:close/>
                <a:moveTo>
                  <a:pt x="447" y="9"/>
                </a:moveTo>
                <a:cubicBezTo>
                  <a:pt x="450" y="9"/>
                  <a:pt x="452" y="7"/>
                  <a:pt x="452" y="5"/>
                </a:cubicBezTo>
                <a:cubicBezTo>
                  <a:pt x="452" y="2"/>
                  <a:pt x="450" y="0"/>
                  <a:pt x="447" y="0"/>
                </a:cubicBezTo>
                <a:cubicBezTo>
                  <a:pt x="445" y="0"/>
                  <a:pt x="443" y="2"/>
                  <a:pt x="443" y="5"/>
                </a:cubicBezTo>
                <a:cubicBezTo>
                  <a:pt x="443" y="7"/>
                  <a:pt x="445" y="9"/>
                  <a:pt x="447" y="9"/>
                </a:cubicBezTo>
                <a:close/>
                <a:moveTo>
                  <a:pt x="223" y="50"/>
                </a:moveTo>
                <a:cubicBezTo>
                  <a:pt x="225" y="50"/>
                  <a:pt x="227" y="48"/>
                  <a:pt x="227" y="46"/>
                </a:cubicBezTo>
                <a:cubicBezTo>
                  <a:pt x="227" y="43"/>
                  <a:pt x="225" y="41"/>
                  <a:pt x="223" y="41"/>
                </a:cubicBezTo>
                <a:cubicBezTo>
                  <a:pt x="220" y="41"/>
                  <a:pt x="218" y="43"/>
                  <a:pt x="218" y="46"/>
                </a:cubicBezTo>
                <a:cubicBezTo>
                  <a:pt x="218" y="48"/>
                  <a:pt x="220" y="50"/>
                  <a:pt x="223" y="50"/>
                </a:cubicBezTo>
                <a:close/>
                <a:moveTo>
                  <a:pt x="232" y="46"/>
                </a:moveTo>
                <a:cubicBezTo>
                  <a:pt x="232" y="48"/>
                  <a:pt x="234" y="50"/>
                  <a:pt x="236" y="50"/>
                </a:cubicBezTo>
                <a:cubicBezTo>
                  <a:pt x="239" y="50"/>
                  <a:pt x="241" y="48"/>
                  <a:pt x="241" y="46"/>
                </a:cubicBezTo>
                <a:cubicBezTo>
                  <a:pt x="241" y="43"/>
                  <a:pt x="239" y="41"/>
                  <a:pt x="236" y="41"/>
                </a:cubicBezTo>
                <a:cubicBezTo>
                  <a:pt x="234" y="41"/>
                  <a:pt x="232" y="43"/>
                  <a:pt x="232" y="46"/>
                </a:cubicBezTo>
                <a:close/>
                <a:moveTo>
                  <a:pt x="229" y="37"/>
                </a:moveTo>
                <a:cubicBezTo>
                  <a:pt x="232" y="37"/>
                  <a:pt x="234" y="34"/>
                  <a:pt x="234" y="32"/>
                </a:cubicBezTo>
                <a:cubicBezTo>
                  <a:pt x="234" y="29"/>
                  <a:pt x="232" y="27"/>
                  <a:pt x="229" y="27"/>
                </a:cubicBezTo>
                <a:cubicBezTo>
                  <a:pt x="227" y="27"/>
                  <a:pt x="225" y="29"/>
                  <a:pt x="225" y="32"/>
                </a:cubicBezTo>
                <a:cubicBezTo>
                  <a:pt x="225" y="34"/>
                  <a:pt x="227" y="37"/>
                  <a:pt x="229" y="37"/>
                </a:cubicBezTo>
                <a:close/>
                <a:moveTo>
                  <a:pt x="143" y="114"/>
                </a:moveTo>
                <a:cubicBezTo>
                  <a:pt x="143" y="116"/>
                  <a:pt x="145" y="118"/>
                  <a:pt x="148" y="118"/>
                </a:cubicBezTo>
                <a:cubicBezTo>
                  <a:pt x="150" y="118"/>
                  <a:pt x="152" y="116"/>
                  <a:pt x="152" y="114"/>
                </a:cubicBezTo>
                <a:cubicBezTo>
                  <a:pt x="152" y="111"/>
                  <a:pt x="150" y="109"/>
                  <a:pt x="148" y="109"/>
                </a:cubicBezTo>
                <a:cubicBezTo>
                  <a:pt x="145" y="109"/>
                  <a:pt x="143" y="111"/>
                  <a:pt x="143" y="114"/>
                </a:cubicBezTo>
                <a:close/>
                <a:moveTo>
                  <a:pt x="127" y="105"/>
                </a:moveTo>
                <a:cubicBezTo>
                  <a:pt x="130" y="105"/>
                  <a:pt x="132" y="103"/>
                  <a:pt x="132" y="100"/>
                </a:cubicBezTo>
                <a:cubicBezTo>
                  <a:pt x="132" y="98"/>
                  <a:pt x="130" y="96"/>
                  <a:pt x="127" y="96"/>
                </a:cubicBezTo>
                <a:cubicBezTo>
                  <a:pt x="125" y="96"/>
                  <a:pt x="123" y="98"/>
                  <a:pt x="123" y="100"/>
                </a:cubicBezTo>
                <a:cubicBezTo>
                  <a:pt x="123" y="103"/>
                  <a:pt x="125" y="105"/>
                  <a:pt x="127" y="105"/>
                </a:cubicBezTo>
                <a:close/>
                <a:moveTo>
                  <a:pt x="130" y="114"/>
                </a:moveTo>
                <a:cubicBezTo>
                  <a:pt x="130" y="116"/>
                  <a:pt x="132" y="118"/>
                  <a:pt x="134" y="118"/>
                </a:cubicBezTo>
                <a:cubicBezTo>
                  <a:pt x="137" y="118"/>
                  <a:pt x="139" y="116"/>
                  <a:pt x="139" y="114"/>
                </a:cubicBezTo>
                <a:cubicBezTo>
                  <a:pt x="139" y="111"/>
                  <a:pt x="137" y="109"/>
                  <a:pt x="134" y="109"/>
                </a:cubicBezTo>
                <a:cubicBezTo>
                  <a:pt x="132" y="109"/>
                  <a:pt x="130" y="111"/>
                  <a:pt x="130" y="114"/>
                </a:cubicBezTo>
                <a:close/>
                <a:moveTo>
                  <a:pt x="120" y="118"/>
                </a:moveTo>
                <a:cubicBezTo>
                  <a:pt x="123" y="118"/>
                  <a:pt x="125" y="116"/>
                  <a:pt x="125" y="114"/>
                </a:cubicBezTo>
                <a:cubicBezTo>
                  <a:pt x="125" y="111"/>
                  <a:pt x="123" y="109"/>
                  <a:pt x="120" y="109"/>
                </a:cubicBezTo>
                <a:cubicBezTo>
                  <a:pt x="118" y="109"/>
                  <a:pt x="116" y="111"/>
                  <a:pt x="116" y="114"/>
                </a:cubicBezTo>
                <a:cubicBezTo>
                  <a:pt x="116" y="116"/>
                  <a:pt x="118" y="118"/>
                  <a:pt x="120" y="118"/>
                </a:cubicBezTo>
                <a:close/>
                <a:moveTo>
                  <a:pt x="141" y="105"/>
                </a:moveTo>
                <a:cubicBezTo>
                  <a:pt x="143" y="105"/>
                  <a:pt x="145" y="103"/>
                  <a:pt x="145" y="100"/>
                </a:cubicBezTo>
                <a:cubicBezTo>
                  <a:pt x="145" y="98"/>
                  <a:pt x="143" y="96"/>
                  <a:pt x="141" y="96"/>
                </a:cubicBezTo>
                <a:cubicBezTo>
                  <a:pt x="138" y="96"/>
                  <a:pt x="136" y="98"/>
                  <a:pt x="136" y="100"/>
                </a:cubicBezTo>
                <a:cubicBezTo>
                  <a:pt x="136" y="103"/>
                  <a:pt x="138" y="105"/>
                  <a:pt x="141" y="105"/>
                </a:cubicBezTo>
                <a:close/>
                <a:moveTo>
                  <a:pt x="109" y="127"/>
                </a:moveTo>
                <a:cubicBezTo>
                  <a:pt x="109" y="130"/>
                  <a:pt x="111" y="132"/>
                  <a:pt x="114" y="132"/>
                </a:cubicBezTo>
                <a:cubicBezTo>
                  <a:pt x="116" y="132"/>
                  <a:pt x="118" y="130"/>
                  <a:pt x="118" y="127"/>
                </a:cubicBezTo>
                <a:cubicBezTo>
                  <a:pt x="118" y="125"/>
                  <a:pt x="116" y="123"/>
                  <a:pt x="114" y="123"/>
                </a:cubicBezTo>
                <a:cubicBezTo>
                  <a:pt x="111" y="123"/>
                  <a:pt x="109" y="125"/>
                  <a:pt x="109" y="127"/>
                </a:cubicBezTo>
                <a:close/>
                <a:moveTo>
                  <a:pt x="107" y="118"/>
                </a:moveTo>
                <a:cubicBezTo>
                  <a:pt x="109" y="118"/>
                  <a:pt x="111" y="116"/>
                  <a:pt x="111" y="114"/>
                </a:cubicBezTo>
                <a:cubicBezTo>
                  <a:pt x="111" y="111"/>
                  <a:pt x="109" y="109"/>
                  <a:pt x="107" y="109"/>
                </a:cubicBezTo>
                <a:cubicBezTo>
                  <a:pt x="104" y="109"/>
                  <a:pt x="102" y="111"/>
                  <a:pt x="102" y="114"/>
                </a:cubicBezTo>
                <a:cubicBezTo>
                  <a:pt x="102" y="116"/>
                  <a:pt x="104" y="118"/>
                  <a:pt x="107" y="118"/>
                </a:cubicBezTo>
                <a:close/>
                <a:moveTo>
                  <a:pt x="182" y="50"/>
                </a:moveTo>
                <a:cubicBezTo>
                  <a:pt x="184" y="50"/>
                  <a:pt x="186" y="48"/>
                  <a:pt x="186" y="46"/>
                </a:cubicBezTo>
                <a:cubicBezTo>
                  <a:pt x="186" y="43"/>
                  <a:pt x="184" y="41"/>
                  <a:pt x="182" y="41"/>
                </a:cubicBezTo>
                <a:cubicBezTo>
                  <a:pt x="179" y="41"/>
                  <a:pt x="177" y="43"/>
                  <a:pt x="177" y="46"/>
                </a:cubicBezTo>
                <a:cubicBezTo>
                  <a:pt x="177" y="48"/>
                  <a:pt x="179" y="50"/>
                  <a:pt x="182" y="50"/>
                </a:cubicBezTo>
                <a:close/>
                <a:moveTo>
                  <a:pt x="168" y="50"/>
                </a:moveTo>
                <a:cubicBezTo>
                  <a:pt x="171" y="50"/>
                  <a:pt x="173" y="48"/>
                  <a:pt x="173" y="46"/>
                </a:cubicBezTo>
                <a:cubicBezTo>
                  <a:pt x="173" y="43"/>
                  <a:pt x="171" y="41"/>
                  <a:pt x="168" y="41"/>
                </a:cubicBezTo>
                <a:cubicBezTo>
                  <a:pt x="166" y="41"/>
                  <a:pt x="164" y="43"/>
                  <a:pt x="164" y="46"/>
                </a:cubicBezTo>
                <a:cubicBezTo>
                  <a:pt x="164" y="48"/>
                  <a:pt x="166" y="50"/>
                  <a:pt x="168" y="50"/>
                </a:cubicBezTo>
                <a:close/>
                <a:moveTo>
                  <a:pt x="263" y="23"/>
                </a:moveTo>
                <a:cubicBezTo>
                  <a:pt x="266" y="23"/>
                  <a:pt x="268" y="21"/>
                  <a:pt x="268" y="18"/>
                </a:cubicBezTo>
                <a:cubicBezTo>
                  <a:pt x="268" y="16"/>
                  <a:pt x="266" y="14"/>
                  <a:pt x="263" y="14"/>
                </a:cubicBezTo>
                <a:cubicBezTo>
                  <a:pt x="261" y="14"/>
                  <a:pt x="259" y="16"/>
                  <a:pt x="259" y="18"/>
                </a:cubicBezTo>
                <a:cubicBezTo>
                  <a:pt x="259" y="21"/>
                  <a:pt x="261" y="23"/>
                  <a:pt x="263" y="23"/>
                </a:cubicBezTo>
                <a:close/>
                <a:moveTo>
                  <a:pt x="170" y="59"/>
                </a:moveTo>
                <a:cubicBezTo>
                  <a:pt x="170" y="62"/>
                  <a:pt x="172" y="64"/>
                  <a:pt x="175" y="64"/>
                </a:cubicBezTo>
                <a:cubicBezTo>
                  <a:pt x="177" y="64"/>
                  <a:pt x="179" y="62"/>
                  <a:pt x="179" y="59"/>
                </a:cubicBezTo>
                <a:cubicBezTo>
                  <a:pt x="179" y="57"/>
                  <a:pt x="177" y="55"/>
                  <a:pt x="175" y="55"/>
                </a:cubicBezTo>
                <a:cubicBezTo>
                  <a:pt x="172" y="55"/>
                  <a:pt x="170" y="57"/>
                  <a:pt x="170" y="59"/>
                </a:cubicBezTo>
                <a:close/>
                <a:moveTo>
                  <a:pt x="161" y="64"/>
                </a:moveTo>
                <a:cubicBezTo>
                  <a:pt x="164" y="64"/>
                  <a:pt x="166" y="62"/>
                  <a:pt x="166" y="59"/>
                </a:cubicBezTo>
                <a:cubicBezTo>
                  <a:pt x="166" y="57"/>
                  <a:pt x="164" y="55"/>
                  <a:pt x="161" y="55"/>
                </a:cubicBezTo>
                <a:cubicBezTo>
                  <a:pt x="159" y="55"/>
                  <a:pt x="157" y="57"/>
                  <a:pt x="157" y="59"/>
                </a:cubicBezTo>
                <a:cubicBezTo>
                  <a:pt x="157" y="62"/>
                  <a:pt x="159" y="64"/>
                  <a:pt x="161" y="64"/>
                </a:cubicBezTo>
                <a:close/>
                <a:moveTo>
                  <a:pt x="154" y="105"/>
                </a:moveTo>
                <a:cubicBezTo>
                  <a:pt x="157" y="105"/>
                  <a:pt x="159" y="103"/>
                  <a:pt x="159" y="100"/>
                </a:cubicBezTo>
                <a:cubicBezTo>
                  <a:pt x="159" y="98"/>
                  <a:pt x="157" y="96"/>
                  <a:pt x="154" y="96"/>
                </a:cubicBezTo>
                <a:cubicBezTo>
                  <a:pt x="152" y="96"/>
                  <a:pt x="150" y="98"/>
                  <a:pt x="150" y="100"/>
                </a:cubicBezTo>
                <a:cubicBezTo>
                  <a:pt x="150" y="103"/>
                  <a:pt x="152" y="105"/>
                  <a:pt x="154" y="105"/>
                </a:cubicBezTo>
                <a:close/>
                <a:moveTo>
                  <a:pt x="154" y="77"/>
                </a:moveTo>
                <a:cubicBezTo>
                  <a:pt x="157" y="77"/>
                  <a:pt x="159" y="75"/>
                  <a:pt x="159" y="73"/>
                </a:cubicBezTo>
                <a:cubicBezTo>
                  <a:pt x="159" y="70"/>
                  <a:pt x="157" y="68"/>
                  <a:pt x="154" y="68"/>
                </a:cubicBezTo>
                <a:cubicBezTo>
                  <a:pt x="152" y="68"/>
                  <a:pt x="150" y="70"/>
                  <a:pt x="150" y="73"/>
                </a:cubicBezTo>
                <a:cubicBezTo>
                  <a:pt x="150" y="75"/>
                  <a:pt x="152" y="77"/>
                  <a:pt x="154" y="77"/>
                </a:cubicBezTo>
                <a:close/>
                <a:moveTo>
                  <a:pt x="252" y="59"/>
                </a:moveTo>
                <a:cubicBezTo>
                  <a:pt x="252" y="62"/>
                  <a:pt x="254" y="64"/>
                  <a:pt x="257" y="64"/>
                </a:cubicBezTo>
                <a:cubicBezTo>
                  <a:pt x="259" y="64"/>
                  <a:pt x="261" y="62"/>
                  <a:pt x="261" y="59"/>
                </a:cubicBezTo>
                <a:cubicBezTo>
                  <a:pt x="261" y="57"/>
                  <a:pt x="259" y="55"/>
                  <a:pt x="257" y="55"/>
                </a:cubicBezTo>
                <a:cubicBezTo>
                  <a:pt x="254" y="55"/>
                  <a:pt x="252" y="57"/>
                  <a:pt x="252" y="59"/>
                </a:cubicBezTo>
                <a:close/>
                <a:moveTo>
                  <a:pt x="386" y="23"/>
                </a:moveTo>
                <a:cubicBezTo>
                  <a:pt x="389" y="23"/>
                  <a:pt x="391" y="21"/>
                  <a:pt x="391" y="18"/>
                </a:cubicBezTo>
                <a:cubicBezTo>
                  <a:pt x="391" y="16"/>
                  <a:pt x="389" y="14"/>
                  <a:pt x="386" y="14"/>
                </a:cubicBezTo>
                <a:cubicBezTo>
                  <a:pt x="384" y="14"/>
                  <a:pt x="381" y="16"/>
                  <a:pt x="381" y="18"/>
                </a:cubicBezTo>
                <a:cubicBezTo>
                  <a:pt x="381" y="21"/>
                  <a:pt x="384" y="23"/>
                  <a:pt x="386" y="23"/>
                </a:cubicBezTo>
                <a:close/>
                <a:moveTo>
                  <a:pt x="375" y="32"/>
                </a:moveTo>
                <a:cubicBezTo>
                  <a:pt x="375" y="34"/>
                  <a:pt x="377" y="37"/>
                  <a:pt x="379" y="37"/>
                </a:cubicBezTo>
                <a:cubicBezTo>
                  <a:pt x="382" y="37"/>
                  <a:pt x="384" y="34"/>
                  <a:pt x="384" y="32"/>
                </a:cubicBezTo>
                <a:cubicBezTo>
                  <a:pt x="384" y="29"/>
                  <a:pt x="382" y="27"/>
                  <a:pt x="379" y="27"/>
                </a:cubicBezTo>
                <a:cubicBezTo>
                  <a:pt x="377" y="27"/>
                  <a:pt x="375" y="29"/>
                  <a:pt x="375" y="32"/>
                </a:cubicBezTo>
                <a:close/>
                <a:moveTo>
                  <a:pt x="400" y="23"/>
                </a:moveTo>
                <a:cubicBezTo>
                  <a:pt x="402" y="23"/>
                  <a:pt x="404" y="21"/>
                  <a:pt x="404" y="18"/>
                </a:cubicBezTo>
                <a:cubicBezTo>
                  <a:pt x="404" y="16"/>
                  <a:pt x="402" y="14"/>
                  <a:pt x="400" y="14"/>
                </a:cubicBezTo>
                <a:cubicBezTo>
                  <a:pt x="397" y="14"/>
                  <a:pt x="395" y="16"/>
                  <a:pt x="395" y="18"/>
                </a:cubicBezTo>
                <a:cubicBezTo>
                  <a:pt x="395" y="21"/>
                  <a:pt x="397" y="23"/>
                  <a:pt x="400" y="23"/>
                </a:cubicBezTo>
                <a:close/>
                <a:moveTo>
                  <a:pt x="388" y="32"/>
                </a:moveTo>
                <a:cubicBezTo>
                  <a:pt x="388" y="34"/>
                  <a:pt x="390" y="37"/>
                  <a:pt x="393" y="37"/>
                </a:cubicBezTo>
                <a:cubicBezTo>
                  <a:pt x="395" y="37"/>
                  <a:pt x="397" y="34"/>
                  <a:pt x="397" y="32"/>
                </a:cubicBezTo>
                <a:cubicBezTo>
                  <a:pt x="397" y="29"/>
                  <a:pt x="395" y="27"/>
                  <a:pt x="393" y="27"/>
                </a:cubicBezTo>
                <a:cubicBezTo>
                  <a:pt x="390" y="27"/>
                  <a:pt x="388" y="29"/>
                  <a:pt x="388" y="32"/>
                </a:cubicBezTo>
                <a:close/>
                <a:moveTo>
                  <a:pt x="368" y="18"/>
                </a:moveTo>
                <a:cubicBezTo>
                  <a:pt x="368" y="21"/>
                  <a:pt x="370" y="23"/>
                  <a:pt x="372" y="23"/>
                </a:cubicBezTo>
                <a:cubicBezTo>
                  <a:pt x="375" y="23"/>
                  <a:pt x="377" y="21"/>
                  <a:pt x="377" y="18"/>
                </a:cubicBezTo>
                <a:cubicBezTo>
                  <a:pt x="377" y="16"/>
                  <a:pt x="375" y="14"/>
                  <a:pt x="372" y="14"/>
                </a:cubicBezTo>
                <a:cubicBezTo>
                  <a:pt x="370" y="14"/>
                  <a:pt x="368" y="16"/>
                  <a:pt x="368" y="18"/>
                </a:cubicBezTo>
                <a:close/>
                <a:moveTo>
                  <a:pt x="366" y="9"/>
                </a:moveTo>
                <a:cubicBezTo>
                  <a:pt x="368" y="9"/>
                  <a:pt x="370" y="7"/>
                  <a:pt x="370" y="5"/>
                </a:cubicBezTo>
                <a:cubicBezTo>
                  <a:pt x="370" y="2"/>
                  <a:pt x="368" y="0"/>
                  <a:pt x="366" y="0"/>
                </a:cubicBezTo>
                <a:cubicBezTo>
                  <a:pt x="363" y="0"/>
                  <a:pt x="361" y="2"/>
                  <a:pt x="361" y="5"/>
                </a:cubicBezTo>
                <a:cubicBezTo>
                  <a:pt x="361" y="7"/>
                  <a:pt x="363" y="9"/>
                  <a:pt x="366" y="9"/>
                </a:cubicBezTo>
                <a:close/>
                <a:moveTo>
                  <a:pt x="434" y="9"/>
                </a:moveTo>
                <a:cubicBezTo>
                  <a:pt x="436" y="9"/>
                  <a:pt x="438" y="7"/>
                  <a:pt x="438" y="5"/>
                </a:cubicBezTo>
                <a:cubicBezTo>
                  <a:pt x="438" y="2"/>
                  <a:pt x="436" y="0"/>
                  <a:pt x="434" y="0"/>
                </a:cubicBezTo>
                <a:cubicBezTo>
                  <a:pt x="431" y="0"/>
                  <a:pt x="429" y="2"/>
                  <a:pt x="429" y="5"/>
                </a:cubicBezTo>
                <a:cubicBezTo>
                  <a:pt x="429" y="7"/>
                  <a:pt x="431" y="9"/>
                  <a:pt x="434" y="9"/>
                </a:cubicBezTo>
                <a:close/>
                <a:moveTo>
                  <a:pt x="366" y="37"/>
                </a:moveTo>
                <a:cubicBezTo>
                  <a:pt x="368" y="37"/>
                  <a:pt x="370" y="34"/>
                  <a:pt x="370" y="32"/>
                </a:cubicBezTo>
                <a:cubicBezTo>
                  <a:pt x="370" y="29"/>
                  <a:pt x="368" y="27"/>
                  <a:pt x="366" y="27"/>
                </a:cubicBezTo>
                <a:cubicBezTo>
                  <a:pt x="363" y="27"/>
                  <a:pt x="361" y="29"/>
                  <a:pt x="361" y="32"/>
                </a:cubicBezTo>
                <a:cubicBezTo>
                  <a:pt x="361" y="34"/>
                  <a:pt x="363" y="37"/>
                  <a:pt x="366" y="37"/>
                </a:cubicBezTo>
                <a:close/>
                <a:moveTo>
                  <a:pt x="436" y="18"/>
                </a:moveTo>
                <a:cubicBezTo>
                  <a:pt x="436" y="21"/>
                  <a:pt x="438" y="23"/>
                  <a:pt x="441" y="23"/>
                </a:cubicBezTo>
                <a:cubicBezTo>
                  <a:pt x="443" y="23"/>
                  <a:pt x="445" y="21"/>
                  <a:pt x="445" y="18"/>
                </a:cubicBezTo>
                <a:cubicBezTo>
                  <a:pt x="445" y="16"/>
                  <a:pt x="443" y="14"/>
                  <a:pt x="441" y="14"/>
                </a:cubicBezTo>
                <a:cubicBezTo>
                  <a:pt x="438" y="14"/>
                  <a:pt x="436" y="16"/>
                  <a:pt x="436" y="18"/>
                </a:cubicBezTo>
                <a:close/>
                <a:moveTo>
                  <a:pt x="427" y="23"/>
                </a:moveTo>
                <a:cubicBezTo>
                  <a:pt x="429" y="23"/>
                  <a:pt x="431" y="21"/>
                  <a:pt x="431" y="18"/>
                </a:cubicBezTo>
                <a:cubicBezTo>
                  <a:pt x="431" y="16"/>
                  <a:pt x="429" y="14"/>
                  <a:pt x="427" y="14"/>
                </a:cubicBezTo>
                <a:cubicBezTo>
                  <a:pt x="424" y="14"/>
                  <a:pt x="422" y="16"/>
                  <a:pt x="422" y="18"/>
                </a:cubicBezTo>
                <a:cubicBezTo>
                  <a:pt x="422" y="21"/>
                  <a:pt x="424" y="23"/>
                  <a:pt x="427" y="23"/>
                </a:cubicBezTo>
                <a:close/>
                <a:moveTo>
                  <a:pt x="413" y="23"/>
                </a:moveTo>
                <a:cubicBezTo>
                  <a:pt x="416" y="23"/>
                  <a:pt x="418" y="21"/>
                  <a:pt x="418" y="18"/>
                </a:cubicBezTo>
                <a:cubicBezTo>
                  <a:pt x="418" y="16"/>
                  <a:pt x="416" y="14"/>
                  <a:pt x="413" y="14"/>
                </a:cubicBezTo>
                <a:cubicBezTo>
                  <a:pt x="411" y="14"/>
                  <a:pt x="409" y="16"/>
                  <a:pt x="409" y="18"/>
                </a:cubicBezTo>
                <a:cubicBezTo>
                  <a:pt x="409" y="21"/>
                  <a:pt x="411" y="23"/>
                  <a:pt x="413" y="23"/>
                </a:cubicBezTo>
                <a:close/>
                <a:moveTo>
                  <a:pt x="416" y="32"/>
                </a:moveTo>
                <a:cubicBezTo>
                  <a:pt x="416" y="34"/>
                  <a:pt x="418" y="37"/>
                  <a:pt x="420" y="37"/>
                </a:cubicBezTo>
                <a:cubicBezTo>
                  <a:pt x="423" y="37"/>
                  <a:pt x="425" y="34"/>
                  <a:pt x="425" y="32"/>
                </a:cubicBezTo>
                <a:cubicBezTo>
                  <a:pt x="425" y="29"/>
                  <a:pt x="423" y="27"/>
                  <a:pt x="420" y="27"/>
                </a:cubicBezTo>
                <a:cubicBezTo>
                  <a:pt x="418" y="27"/>
                  <a:pt x="416" y="29"/>
                  <a:pt x="416" y="32"/>
                </a:cubicBezTo>
                <a:close/>
                <a:moveTo>
                  <a:pt x="402" y="32"/>
                </a:moveTo>
                <a:cubicBezTo>
                  <a:pt x="402" y="34"/>
                  <a:pt x="404" y="37"/>
                  <a:pt x="406" y="37"/>
                </a:cubicBezTo>
                <a:cubicBezTo>
                  <a:pt x="409" y="37"/>
                  <a:pt x="411" y="34"/>
                  <a:pt x="411" y="32"/>
                </a:cubicBezTo>
                <a:cubicBezTo>
                  <a:pt x="411" y="29"/>
                  <a:pt x="409" y="27"/>
                  <a:pt x="406" y="27"/>
                </a:cubicBezTo>
                <a:cubicBezTo>
                  <a:pt x="404" y="27"/>
                  <a:pt x="402" y="29"/>
                  <a:pt x="402" y="32"/>
                </a:cubicBezTo>
                <a:close/>
                <a:moveTo>
                  <a:pt x="293" y="32"/>
                </a:moveTo>
                <a:cubicBezTo>
                  <a:pt x="293" y="34"/>
                  <a:pt x="295" y="37"/>
                  <a:pt x="297" y="37"/>
                </a:cubicBezTo>
                <a:cubicBezTo>
                  <a:pt x="300" y="37"/>
                  <a:pt x="302" y="34"/>
                  <a:pt x="302" y="32"/>
                </a:cubicBezTo>
                <a:cubicBezTo>
                  <a:pt x="302" y="29"/>
                  <a:pt x="300" y="27"/>
                  <a:pt x="297" y="27"/>
                </a:cubicBezTo>
                <a:cubicBezTo>
                  <a:pt x="295" y="27"/>
                  <a:pt x="293" y="29"/>
                  <a:pt x="293" y="32"/>
                </a:cubicBezTo>
                <a:close/>
                <a:moveTo>
                  <a:pt x="291" y="23"/>
                </a:moveTo>
                <a:cubicBezTo>
                  <a:pt x="293" y="23"/>
                  <a:pt x="295" y="21"/>
                  <a:pt x="295" y="18"/>
                </a:cubicBezTo>
                <a:cubicBezTo>
                  <a:pt x="295" y="16"/>
                  <a:pt x="293" y="14"/>
                  <a:pt x="291" y="14"/>
                </a:cubicBezTo>
                <a:cubicBezTo>
                  <a:pt x="288" y="14"/>
                  <a:pt x="286" y="16"/>
                  <a:pt x="286" y="18"/>
                </a:cubicBezTo>
                <a:cubicBezTo>
                  <a:pt x="286" y="21"/>
                  <a:pt x="288" y="23"/>
                  <a:pt x="291" y="23"/>
                </a:cubicBezTo>
                <a:close/>
                <a:moveTo>
                  <a:pt x="266" y="32"/>
                </a:moveTo>
                <a:cubicBezTo>
                  <a:pt x="266" y="34"/>
                  <a:pt x="268" y="37"/>
                  <a:pt x="270" y="37"/>
                </a:cubicBezTo>
                <a:cubicBezTo>
                  <a:pt x="273" y="37"/>
                  <a:pt x="275" y="34"/>
                  <a:pt x="275" y="32"/>
                </a:cubicBezTo>
                <a:cubicBezTo>
                  <a:pt x="275" y="29"/>
                  <a:pt x="273" y="27"/>
                  <a:pt x="270" y="27"/>
                </a:cubicBezTo>
                <a:cubicBezTo>
                  <a:pt x="268" y="27"/>
                  <a:pt x="266" y="29"/>
                  <a:pt x="266" y="32"/>
                </a:cubicBezTo>
                <a:close/>
                <a:moveTo>
                  <a:pt x="307" y="32"/>
                </a:moveTo>
                <a:cubicBezTo>
                  <a:pt x="307" y="34"/>
                  <a:pt x="309" y="37"/>
                  <a:pt x="311" y="37"/>
                </a:cubicBezTo>
                <a:cubicBezTo>
                  <a:pt x="314" y="37"/>
                  <a:pt x="316" y="34"/>
                  <a:pt x="316" y="32"/>
                </a:cubicBezTo>
                <a:cubicBezTo>
                  <a:pt x="316" y="29"/>
                  <a:pt x="314" y="27"/>
                  <a:pt x="311" y="27"/>
                </a:cubicBezTo>
                <a:cubicBezTo>
                  <a:pt x="309" y="27"/>
                  <a:pt x="307" y="29"/>
                  <a:pt x="307" y="32"/>
                </a:cubicBezTo>
                <a:close/>
                <a:moveTo>
                  <a:pt x="304" y="23"/>
                </a:moveTo>
                <a:cubicBezTo>
                  <a:pt x="307" y="23"/>
                  <a:pt x="309" y="21"/>
                  <a:pt x="309" y="18"/>
                </a:cubicBezTo>
                <a:cubicBezTo>
                  <a:pt x="309" y="16"/>
                  <a:pt x="307" y="14"/>
                  <a:pt x="304" y="14"/>
                </a:cubicBezTo>
                <a:cubicBezTo>
                  <a:pt x="302" y="14"/>
                  <a:pt x="300" y="16"/>
                  <a:pt x="300" y="18"/>
                </a:cubicBezTo>
                <a:cubicBezTo>
                  <a:pt x="300" y="21"/>
                  <a:pt x="302" y="23"/>
                  <a:pt x="304" y="23"/>
                </a:cubicBezTo>
                <a:close/>
                <a:moveTo>
                  <a:pt x="279" y="32"/>
                </a:moveTo>
                <a:cubicBezTo>
                  <a:pt x="279" y="34"/>
                  <a:pt x="281" y="37"/>
                  <a:pt x="284" y="37"/>
                </a:cubicBezTo>
                <a:cubicBezTo>
                  <a:pt x="286" y="37"/>
                  <a:pt x="288" y="34"/>
                  <a:pt x="288" y="32"/>
                </a:cubicBezTo>
                <a:cubicBezTo>
                  <a:pt x="288" y="29"/>
                  <a:pt x="286" y="27"/>
                  <a:pt x="284" y="27"/>
                </a:cubicBezTo>
                <a:cubicBezTo>
                  <a:pt x="281" y="27"/>
                  <a:pt x="279" y="29"/>
                  <a:pt x="279" y="32"/>
                </a:cubicBezTo>
                <a:close/>
                <a:moveTo>
                  <a:pt x="277" y="23"/>
                </a:moveTo>
                <a:cubicBezTo>
                  <a:pt x="280" y="23"/>
                  <a:pt x="282" y="21"/>
                  <a:pt x="282" y="18"/>
                </a:cubicBezTo>
                <a:cubicBezTo>
                  <a:pt x="282" y="16"/>
                  <a:pt x="280" y="14"/>
                  <a:pt x="277" y="14"/>
                </a:cubicBezTo>
                <a:cubicBezTo>
                  <a:pt x="275" y="14"/>
                  <a:pt x="273" y="16"/>
                  <a:pt x="273" y="18"/>
                </a:cubicBezTo>
                <a:cubicBezTo>
                  <a:pt x="273" y="21"/>
                  <a:pt x="275" y="23"/>
                  <a:pt x="277" y="23"/>
                </a:cubicBezTo>
                <a:close/>
                <a:moveTo>
                  <a:pt x="354" y="46"/>
                </a:moveTo>
                <a:cubicBezTo>
                  <a:pt x="354" y="48"/>
                  <a:pt x="356" y="50"/>
                  <a:pt x="359" y="50"/>
                </a:cubicBezTo>
                <a:cubicBezTo>
                  <a:pt x="361" y="50"/>
                  <a:pt x="363" y="48"/>
                  <a:pt x="363" y="46"/>
                </a:cubicBezTo>
                <a:cubicBezTo>
                  <a:pt x="363" y="43"/>
                  <a:pt x="361" y="41"/>
                  <a:pt x="359" y="41"/>
                </a:cubicBezTo>
                <a:cubicBezTo>
                  <a:pt x="356" y="41"/>
                  <a:pt x="354" y="43"/>
                  <a:pt x="354" y="46"/>
                </a:cubicBezTo>
                <a:close/>
                <a:moveTo>
                  <a:pt x="341" y="18"/>
                </a:moveTo>
                <a:cubicBezTo>
                  <a:pt x="341" y="21"/>
                  <a:pt x="343" y="23"/>
                  <a:pt x="345" y="23"/>
                </a:cubicBezTo>
                <a:cubicBezTo>
                  <a:pt x="348" y="23"/>
                  <a:pt x="350" y="21"/>
                  <a:pt x="350" y="18"/>
                </a:cubicBezTo>
                <a:cubicBezTo>
                  <a:pt x="350" y="16"/>
                  <a:pt x="348" y="14"/>
                  <a:pt x="345" y="14"/>
                </a:cubicBezTo>
                <a:cubicBezTo>
                  <a:pt x="343" y="14"/>
                  <a:pt x="341" y="16"/>
                  <a:pt x="341" y="18"/>
                </a:cubicBezTo>
                <a:close/>
                <a:moveTo>
                  <a:pt x="352" y="9"/>
                </a:moveTo>
                <a:cubicBezTo>
                  <a:pt x="354" y="9"/>
                  <a:pt x="356" y="7"/>
                  <a:pt x="356" y="5"/>
                </a:cubicBezTo>
                <a:cubicBezTo>
                  <a:pt x="356" y="2"/>
                  <a:pt x="354" y="0"/>
                  <a:pt x="352" y="0"/>
                </a:cubicBezTo>
                <a:cubicBezTo>
                  <a:pt x="349" y="0"/>
                  <a:pt x="347" y="2"/>
                  <a:pt x="347" y="5"/>
                </a:cubicBezTo>
                <a:cubicBezTo>
                  <a:pt x="347" y="7"/>
                  <a:pt x="349" y="9"/>
                  <a:pt x="352" y="9"/>
                </a:cubicBezTo>
                <a:close/>
                <a:moveTo>
                  <a:pt x="338" y="9"/>
                </a:moveTo>
                <a:cubicBezTo>
                  <a:pt x="341" y="9"/>
                  <a:pt x="343" y="7"/>
                  <a:pt x="343" y="5"/>
                </a:cubicBezTo>
                <a:cubicBezTo>
                  <a:pt x="343" y="2"/>
                  <a:pt x="341" y="0"/>
                  <a:pt x="338" y="0"/>
                </a:cubicBezTo>
                <a:cubicBezTo>
                  <a:pt x="336" y="0"/>
                  <a:pt x="334" y="2"/>
                  <a:pt x="334" y="5"/>
                </a:cubicBezTo>
                <a:cubicBezTo>
                  <a:pt x="334" y="7"/>
                  <a:pt x="336" y="9"/>
                  <a:pt x="338" y="9"/>
                </a:cubicBezTo>
                <a:close/>
                <a:moveTo>
                  <a:pt x="318" y="23"/>
                </a:moveTo>
                <a:cubicBezTo>
                  <a:pt x="320" y="23"/>
                  <a:pt x="322" y="21"/>
                  <a:pt x="322" y="18"/>
                </a:cubicBezTo>
                <a:cubicBezTo>
                  <a:pt x="322" y="16"/>
                  <a:pt x="320" y="14"/>
                  <a:pt x="318" y="14"/>
                </a:cubicBezTo>
                <a:cubicBezTo>
                  <a:pt x="315" y="14"/>
                  <a:pt x="313" y="16"/>
                  <a:pt x="313" y="18"/>
                </a:cubicBezTo>
                <a:cubicBezTo>
                  <a:pt x="313" y="21"/>
                  <a:pt x="315" y="23"/>
                  <a:pt x="318" y="23"/>
                </a:cubicBezTo>
                <a:close/>
                <a:moveTo>
                  <a:pt x="325" y="9"/>
                </a:moveTo>
                <a:cubicBezTo>
                  <a:pt x="327" y="9"/>
                  <a:pt x="329" y="7"/>
                  <a:pt x="329" y="5"/>
                </a:cubicBezTo>
                <a:cubicBezTo>
                  <a:pt x="329" y="2"/>
                  <a:pt x="327" y="0"/>
                  <a:pt x="325" y="0"/>
                </a:cubicBezTo>
                <a:cubicBezTo>
                  <a:pt x="322" y="0"/>
                  <a:pt x="320" y="2"/>
                  <a:pt x="320" y="5"/>
                </a:cubicBezTo>
                <a:cubicBezTo>
                  <a:pt x="320" y="7"/>
                  <a:pt x="322" y="9"/>
                  <a:pt x="325" y="9"/>
                </a:cubicBezTo>
                <a:close/>
                <a:moveTo>
                  <a:pt x="327" y="18"/>
                </a:moveTo>
                <a:cubicBezTo>
                  <a:pt x="327" y="21"/>
                  <a:pt x="329" y="23"/>
                  <a:pt x="332" y="23"/>
                </a:cubicBezTo>
                <a:cubicBezTo>
                  <a:pt x="334" y="23"/>
                  <a:pt x="336" y="21"/>
                  <a:pt x="336" y="18"/>
                </a:cubicBezTo>
                <a:cubicBezTo>
                  <a:pt x="336" y="16"/>
                  <a:pt x="334" y="14"/>
                  <a:pt x="332" y="14"/>
                </a:cubicBezTo>
                <a:cubicBezTo>
                  <a:pt x="329" y="14"/>
                  <a:pt x="327" y="16"/>
                  <a:pt x="327" y="18"/>
                </a:cubicBezTo>
                <a:close/>
                <a:moveTo>
                  <a:pt x="388" y="59"/>
                </a:moveTo>
                <a:cubicBezTo>
                  <a:pt x="388" y="62"/>
                  <a:pt x="390" y="64"/>
                  <a:pt x="393" y="64"/>
                </a:cubicBezTo>
                <a:cubicBezTo>
                  <a:pt x="395" y="64"/>
                  <a:pt x="397" y="62"/>
                  <a:pt x="397" y="59"/>
                </a:cubicBezTo>
                <a:cubicBezTo>
                  <a:pt x="397" y="57"/>
                  <a:pt x="395" y="55"/>
                  <a:pt x="393" y="55"/>
                </a:cubicBezTo>
                <a:cubicBezTo>
                  <a:pt x="390" y="55"/>
                  <a:pt x="388" y="57"/>
                  <a:pt x="388" y="59"/>
                </a:cubicBezTo>
                <a:close/>
                <a:moveTo>
                  <a:pt x="434" y="27"/>
                </a:moveTo>
                <a:cubicBezTo>
                  <a:pt x="431" y="27"/>
                  <a:pt x="429" y="29"/>
                  <a:pt x="429" y="32"/>
                </a:cubicBezTo>
                <a:cubicBezTo>
                  <a:pt x="429" y="34"/>
                  <a:pt x="431" y="37"/>
                  <a:pt x="434" y="37"/>
                </a:cubicBezTo>
                <a:cubicBezTo>
                  <a:pt x="436" y="37"/>
                  <a:pt x="438" y="34"/>
                  <a:pt x="438" y="32"/>
                </a:cubicBezTo>
                <a:cubicBezTo>
                  <a:pt x="438" y="29"/>
                  <a:pt x="436" y="27"/>
                  <a:pt x="434" y="27"/>
                </a:cubicBezTo>
                <a:close/>
                <a:moveTo>
                  <a:pt x="422" y="46"/>
                </a:moveTo>
                <a:cubicBezTo>
                  <a:pt x="422" y="48"/>
                  <a:pt x="424" y="50"/>
                  <a:pt x="427" y="50"/>
                </a:cubicBezTo>
                <a:cubicBezTo>
                  <a:pt x="429" y="50"/>
                  <a:pt x="431" y="48"/>
                  <a:pt x="431" y="46"/>
                </a:cubicBezTo>
                <a:cubicBezTo>
                  <a:pt x="431" y="43"/>
                  <a:pt x="429" y="41"/>
                  <a:pt x="427" y="41"/>
                </a:cubicBezTo>
                <a:cubicBezTo>
                  <a:pt x="424" y="41"/>
                  <a:pt x="422" y="43"/>
                  <a:pt x="422" y="46"/>
                </a:cubicBezTo>
                <a:close/>
                <a:moveTo>
                  <a:pt x="447" y="27"/>
                </a:moveTo>
                <a:cubicBezTo>
                  <a:pt x="445" y="27"/>
                  <a:pt x="443" y="29"/>
                  <a:pt x="443" y="32"/>
                </a:cubicBezTo>
                <a:cubicBezTo>
                  <a:pt x="443" y="34"/>
                  <a:pt x="445" y="37"/>
                  <a:pt x="447" y="37"/>
                </a:cubicBezTo>
                <a:cubicBezTo>
                  <a:pt x="450" y="37"/>
                  <a:pt x="452" y="34"/>
                  <a:pt x="452" y="32"/>
                </a:cubicBezTo>
                <a:cubicBezTo>
                  <a:pt x="452" y="29"/>
                  <a:pt x="450" y="27"/>
                  <a:pt x="447" y="27"/>
                </a:cubicBezTo>
                <a:close/>
                <a:moveTo>
                  <a:pt x="402" y="59"/>
                </a:moveTo>
                <a:cubicBezTo>
                  <a:pt x="402" y="62"/>
                  <a:pt x="404" y="64"/>
                  <a:pt x="406" y="64"/>
                </a:cubicBezTo>
                <a:cubicBezTo>
                  <a:pt x="409" y="64"/>
                  <a:pt x="411" y="62"/>
                  <a:pt x="411" y="59"/>
                </a:cubicBezTo>
                <a:cubicBezTo>
                  <a:pt x="411" y="57"/>
                  <a:pt x="409" y="55"/>
                  <a:pt x="406" y="55"/>
                </a:cubicBezTo>
                <a:cubicBezTo>
                  <a:pt x="404" y="55"/>
                  <a:pt x="402" y="57"/>
                  <a:pt x="402" y="59"/>
                </a:cubicBezTo>
                <a:close/>
                <a:moveTo>
                  <a:pt x="416" y="59"/>
                </a:moveTo>
                <a:cubicBezTo>
                  <a:pt x="416" y="62"/>
                  <a:pt x="418" y="64"/>
                  <a:pt x="420" y="64"/>
                </a:cubicBezTo>
                <a:cubicBezTo>
                  <a:pt x="423" y="64"/>
                  <a:pt x="425" y="62"/>
                  <a:pt x="425" y="59"/>
                </a:cubicBezTo>
                <a:cubicBezTo>
                  <a:pt x="425" y="57"/>
                  <a:pt x="423" y="55"/>
                  <a:pt x="420" y="55"/>
                </a:cubicBezTo>
                <a:cubicBezTo>
                  <a:pt x="418" y="55"/>
                  <a:pt x="416" y="57"/>
                  <a:pt x="416" y="59"/>
                </a:cubicBezTo>
                <a:close/>
                <a:moveTo>
                  <a:pt x="413" y="41"/>
                </a:moveTo>
                <a:cubicBezTo>
                  <a:pt x="411" y="41"/>
                  <a:pt x="409" y="43"/>
                  <a:pt x="409" y="46"/>
                </a:cubicBezTo>
                <a:cubicBezTo>
                  <a:pt x="409" y="48"/>
                  <a:pt x="411" y="50"/>
                  <a:pt x="413" y="50"/>
                </a:cubicBezTo>
                <a:cubicBezTo>
                  <a:pt x="416" y="50"/>
                  <a:pt x="418" y="48"/>
                  <a:pt x="418" y="46"/>
                </a:cubicBezTo>
                <a:cubicBezTo>
                  <a:pt x="418" y="43"/>
                  <a:pt x="416" y="41"/>
                  <a:pt x="413" y="41"/>
                </a:cubicBezTo>
                <a:close/>
                <a:moveTo>
                  <a:pt x="465" y="87"/>
                </a:moveTo>
                <a:cubicBezTo>
                  <a:pt x="465" y="84"/>
                  <a:pt x="463" y="82"/>
                  <a:pt x="461" y="82"/>
                </a:cubicBezTo>
                <a:cubicBezTo>
                  <a:pt x="458" y="82"/>
                  <a:pt x="456" y="84"/>
                  <a:pt x="456" y="87"/>
                </a:cubicBezTo>
                <a:cubicBezTo>
                  <a:pt x="456" y="89"/>
                  <a:pt x="458" y="91"/>
                  <a:pt x="461" y="91"/>
                </a:cubicBezTo>
                <a:cubicBezTo>
                  <a:pt x="463" y="91"/>
                  <a:pt x="465" y="89"/>
                  <a:pt x="465" y="87"/>
                </a:cubicBezTo>
                <a:close/>
                <a:moveTo>
                  <a:pt x="450" y="46"/>
                </a:moveTo>
                <a:cubicBezTo>
                  <a:pt x="450" y="48"/>
                  <a:pt x="452" y="50"/>
                  <a:pt x="454" y="50"/>
                </a:cubicBezTo>
                <a:cubicBezTo>
                  <a:pt x="457" y="50"/>
                  <a:pt x="459" y="48"/>
                  <a:pt x="459" y="46"/>
                </a:cubicBezTo>
                <a:cubicBezTo>
                  <a:pt x="459" y="43"/>
                  <a:pt x="457" y="41"/>
                  <a:pt x="454" y="41"/>
                </a:cubicBezTo>
                <a:cubicBezTo>
                  <a:pt x="452" y="41"/>
                  <a:pt x="450" y="43"/>
                  <a:pt x="450" y="46"/>
                </a:cubicBezTo>
                <a:close/>
                <a:moveTo>
                  <a:pt x="479" y="59"/>
                </a:moveTo>
                <a:cubicBezTo>
                  <a:pt x="479" y="57"/>
                  <a:pt x="477" y="55"/>
                  <a:pt x="475" y="55"/>
                </a:cubicBezTo>
                <a:cubicBezTo>
                  <a:pt x="472" y="55"/>
                  <a:pt x="470" y="57"/>
                  <a:pt x="470" y="59"/>
                </a:cubicBezTo>
                <a:cubicBezTo>
                  <a:pt x="470" y="62"/>
                  <a:pt x="472" y="64"/>
                  <a:pt x="475" y="64"/>
                </a:cubicBezTo>
                <a:cubicBezTo>
                  <a:pt x="477" y="64"/>
                  <a:pt x="479" y="62"/>
                  <a:pt x="479" y="59"/>
                </a:cubicBezTo>
                <a:close/>
                <a:moveTo>
                  <a:pt x="472" y="73"/>
                </a:moveTo>
                <a:cubicBezTo>
                  <a:pt x="472" y="70"/>
                  <a:pt x="470" y="68"/>
                  <a:pt x="468" y="68"/>
                </a:cubicBezTo>
                <a:cubicBezTo>
                  <a:pt x="465" y="68"/>
                  <a:pt x="463" y="70"/>
                  <a:pt x="463" y="73"/>
                </a:cubicBezTo>
                <a:cubicBezTo>
                  <a:pt x="463" y="75"/>
                  <a:pt x="465" y="77"/>
                  <a:pt x="468" y="77"/>
                </a:cubicBezTo>
                <a:cubicBezTo>
                  <a:pt x="470" y="77"/>
                  <a:pt x="472" y="75"/>
                  <a:pt x="472" y="73"/>
                </a:cubicBezTo>
                <a:close/>
                <a:moveTo>
                  <a:pt x="475" y="27"/>
                </a:moveTo>
                <a:cubicBezTo>
                  <a:pt x="472" y="27"/>
                  <a:pt x="470" y="29"/>
                  <a:pt x="470" y="32"/>
                </a:cubicBezTo>
                <a:cubicBezTo>
                  <a:pt x="470" y="34"/>
                  <a:pt x="472" y="37"/>
                  <a:pt x="475" y="37"/>
                </a:cubicBezTo>
                <a:cubicBezTo>
                  <a:pt x="477" y="37"/>
                  <a:pt x="479" y="34"/>
                  <a:pt x="479" y="32"/>
                </a:cubicBezTo>
                <a:cubicBezTo>
                  <a:pt x="479" y="29"/>
                  <a:pt x="477" y="27"/>
                  <a:pt x="475" y="27"/>
                </a:cubicBezTo>
                <a:close/>
                <a:moveTo>
                  <a:pt x="461" y="27"/>
                </a:moveTo>
                <a:cubicBezTo>
                  <a:pt x="458" y="27"/>
                  <a:pt x="456" y="29"/>
                  <a:pt x="456" y="32"/>
                </a:cubicBezTo>
                <a:cubicBezTo>
                  <a:pt x="456" y="34"/>
                  <a:pt x="458" y="37"/>
                  <a:pt x="461" y="37"/>
                </a:cubicBezTo>
                <a:cubicBezTo>
                  <a:pt x="463" y="37"/>
                  <a:pt x="465" y="34"/>
                  <a:pt x="465" y="32"/>
                </a:cubicBezTo>
                <a:cubicBezTo>
                  <a:pt x="465" y="29"/>
                  <a:pt x="463" y="27"/>
                  <a:pt x="461" y="27"/>
                </a:cubicBezTo>
                <a:close/>
                <a:moveTo>
                  <a:pt x="463" y="46"/>
                </a:moveTo>
                <a:cubicBezTo>
                  <a:pt x="463" y="48"/>
                  <a:pt x="465" y="50"/>
                  <a:pt x="468" y="50"/>
                </a:cubicBezTo>
                <a:cubicBezTo>
                  <a:pt x="470" y="50"/>
                  <a:pt x="472" y="48"/>
                  <a:pt x="472" y="46"/>
                </a:cubicBezTo>
                <a:cubicBezTo>
                  <a:pt x="472" y="43"/>
                  <a:pt x="470" y="41"/>
                  <a:pt x="468" y="41"/>
                </a:cubicBezTo>
                <a:cubicBezTo>
                  <a:pt x="465" y="41"/>
                  <a:pt x="463" y="43"/>
                  <a:pt x="463" y="46"/>
                </a:cubicBezTo>
                <a:close/>
                <a:moveTo>
                  <a:pt x="436" y="46"/>
                </a:moveTo>
                <a:cubicBezTo>
                  <a:pt x="436" y="48"/>
                  <a:pt x="438" y="50"/>
                  <a:pt x="441" y="50"/>
                </a:cubicBezTo>
                <a:cubicBezTo>
                  <a:pt x="443" y="50"/>
                  <a:pt x="445" y="48"/>
                  <a:pt x="445" y="46"/>
                </a:cubicBezTo>
                <a:cubicBezTo>
                  <a:pt x="445" y="43"/>
                  <a:pt x="443" y="41"/>
                  <a:pt x="441" y="41"/>
                </a:cubicBezTo>
                <a:cubicBezTo>
                  <a:pt x="438" y="41"/>
                  <a:pt x="436" y="43"/>
                  <a:pt x="436" y="46"/>
                </a:cubicBezTo>
                <a:close/>
                <a:moveTo>
                  <a:pt x="327" y="100"/>
                </a:moveTo>
                <a:cubicBezTo>
                  <a:pt x="327" y="103"/>
                  <a:pt x="329" y="105"/>
                  <a:pt x="332" y="105"/>
                </a:cubicBezTo>
                <a:cubicBezTo>
                  <a:pt x="334" y="105"/>
                  <a:pt x="336" y="103"/>
                  <a:pt x="336" y="100"/>
                </a:cubicBezTo>
                <a:cubicBezTo>
                  <a:pt x="336" y="98"/>
                  <a:pt x="334" y="96"/>
                  <a:pt x="332" y="96"/>
                </a:cubicBezTo>
                <a:cubicBezTo>
                  <a:pt x="329" y="96"/>
                  <a:pt x="327" y="98"/>
                  <a:pt x="327" y="100"/>
                </a:cubicBezTo>
                <a:close/>
                <a:moveTo>
                  <a:pt x="334" y="87"/>
                </a:moveTo>
                <a:cubicBezTo>
                  <a:pt x="334" y="89"/>
                  <a:pt x="336" y="91"/>
                  <a:pt x="338" y="91"/>
                </a:cubicBezTo>
                <a:cubicBezTo>
                  <a:pt x="341" y="91"/>
                  <a:pt x="343" y="89"/>
                  <a:pt x="343" y="87"/>
                </a:cubicBezTo>
                <a:cubicBezTo>
                  <a:pt x="343" y="84"/>
                  <a:pt x="341" y="82"/>
                  <a:pt x="338" y="82"/>
                </a:cubicBezTo>
                <a:cubicBezTo>
                  <a:pt x="336" y="82"/>
                  <a:pt x="334" y="84"/>
                  <a:pt x="334" y="87"/>
                </a:cubicBezTo>
                <a:close/>
                <a:moveTo>
                  <a:pt x="345" y="41"/>
                </a:moveTo>
                <a:cubicBezTo>
                  <a:pt x="343" y="41"/>
                  <a:pt x="341" y="43"/>
                  <a:pt x="341" y="46"/>
                </a:cubicBezTo>
                <a:cubicBezTo>
                  <a:pt x="341" y="48"/>
                  <a:pt x="343" y="50"/>
                  <a:pt x="345" y="50"/>
                </a:cubicBezTo>
                <a:cubicBezTo>
                  <a:pt x="348" y="50"/>
                  <a:pt x="350" y="48"/>
                  <a:pt x="350" y="46"/>
                </a:cubicBezTo>
                <a:cubicBezTo>
                  <a:pt x="350" y="43"/>
                  <a:pt x="348" y="41"/>
                  <a:pt x="345" y="41"/>
                </a:cubicBezTo>
                <a:close/>
                <a:moveTo>
                  <a:pt x="325" y="27"/>
                </a:moveTo>
                <a:cubicBezTo>
                  <a:pt x="322" y="27"/>
                  <a:pt x="320" y="29"/>
                  <a:pt x="320" y="32"/>
                </a:cubicBezTo>
                <a:cubicBezTo>
                  <a:pt x="320" y="34"/>
                  <a:pt x="322" y="37"/>
                  <a:pt x="325" y="37"/>
                </a:cubicBezTo>
                <a:cubicBezTo>
                  <a:pt x="327" y="37"/>
                  <a:pt x="329" y="34"/>
                  <a:pt x="329" y="32"/>
                </a:cubicBezTo>
                <a:cubicBezTo>
                  <a:pt x="329" y="29"/>
                  <a:pt x="327" y="27"/>
                  <a:pt x="325" y="27"/>
                </a:cubicBezTo>
                <a:close/>
                <a:moveTo>
                  <a:pt x="313" y="46"/>
                </a:moveTo>
                <a:cubicBezTo>
                  <a:pt x="313" y="48"/>
                  <a:pt x="315" y="50"/>
                  <a:pt x="318" y="50"/>
                </a:cubicBezTo>
                <a:cubicBezTo>
                  <a:pt x="320" y="50"/>
                  <a:pt x="322" y="48"/>
                  <a:pt x="322" y="46"/>
                </a:cubicBezTo>
                <a:cubicBezTo>
                  <a:pt x="322" y="43"/>
                  <a:pt x="320" y="41"/>
                  <a:pt x="318" y="41"/>
                </a:cubicBezTo>
                <a:cubicBezTo>
                  <a:pt x="315" y="41"/>
                  <a:pt x="313" y="43"/>
                  <a:pt x="313" y="46"/>
                </a:cubicBezTo>
                <a:close/>
                <a:moveTo>
                  <a:pt x="352" y="82"/>
                </a:moveTo>
                <a:cubicBezTo>
                  <a:pt x="349" y="82"/>
                  <a:pt x="347" y="84"/>
                  <a:pt x="347" y="87"/>
                </a:cubicBezTo>
                <a:cubicBezTo>
                  <a:pt x="347" y="89"/>
                  <a:pt x="349" y="91"/>
                  <a:pt x="352" y="91"/>
                </a:cubicBezTo>
                <a:cubicBezTo>
                  <a:pt x="354" y="91"/>
                  <a:pt x="356" y="89"/>
                  <a:pt x="356" y="87"/>
                </a:cubicBezTo>
                <a:cubicBezTo>
                  <a:pt x="356" y="84"/>
                  <a:pt x="354" y="82"/>
                  <a:pt x="352" y="82"/>
                </a:cubicBezTo>
                <a:close/>
                <a:moveTo>
                  <a:pt x="386" y="41"/>
                </a:moveTo>
                <a:cubicBezTo>
                  <a:pt x="384" y="41"/>
                  <a:pt x="381" y="43"/>
                  <a:pt x="381" y="46"/>
                </a:cubicBezTo>
                <a:cubicBezTo>
                  <a:pt x="381" y="48"/>
                  <a:pt x="384" y="50"/>
                  <a:pt x="386" y="50"/>
                </a:cubicBezTo>
                <a:cubicBezTo>
                  <a:pt x="389" y="50"/>
                  <a:pt x="391" y="48"/>
                  <a:pt x="391" y="46"/>
                </a:cubicBezTo>
                <a:cubicBezTo>
                  <a:pt x="391" y="43"/>
                  <a:pt x="389" y="41"/>
                  <a:pt x="386" y="41"/>
                </a:cubicBezTo>
                <a:close/>
                <a:moveTo>
                  <a:pt x="359" y="96"/>
                </a:moveTo>
                <a:cubicBezTo>
                  <a:pt x="356" y="96"/>
                  <a:pt x="354" y="98"/>
                  <a:pt x="354" y="100"/>
                </a:cubicBezTo>
                <a:cubicBezTo>
                  <a:pt x="354" y="103"/>
                  <a:pt x="356" y="105"/>
                  <a:pt x="359" y="105"/>
                </a:cubicBezTo>
                <a:cubicBezTo>
                  <a:pt x="361" y="105"/>
                  <a:pt x="363" y="103"/>
                  <a:pt x="363" y="100"/>
                </a:cubicBezTo>
                <a:cubicBezTo>
                  <a:pt x="363" y="98"/>
                  <a:pt x="361" y="96"/>
                  <a:pt x="359" y="96"/>
                </a:cubicBezTo>
                <a:close/>
                <a:moveTo>
                  <a:pt x="400" y="41"/>
                </a:moveTo>
                <a:cubicBezTo>
                  <a:pt x="397" y="41"/>
                  <a:pt x="395" y="43"/>
                  <a:pt x="395" y="46"/>
                </a:cubicBezTo>
                <a:cubicBezTo>
                  <a:pt x="395" y="48"/>
                  <a:pt x="397" y="50"/>
                  <a:pt x="400" y="50"/>
                </a:cubicBezTo>
                <a:cubicBezTo>
                  <a:pt x="402" y="50"/>
                  <a:pt x="404" y="48"/>
                  <a:pt x="404" y="46"/>
                </a:cubicBezTo>
                <a:cubicBezTo>
                  <a:pt x="404" y="43"/>
                  <a:pt x="402" y="41"/>
                  <a:pt x="400" y="41"/>
                </a:cubicBezTo>
                <a:close/>
                <a:moveTo>
                  <a:pt x="95" y="127"/>
                </a:moveTo>
                <a:cubicBezTo>
                  <a:pt x="95" y="130"/>
                  <a:pt x="98" y="132"/>
                  <a:pt x="100" y="132"/>
                </a:cubicBezTo>
                <a:cubicBezTo>
                  <a:pt x="103" y="132"/>
                  <a:pt x="105" y="130"/>
                  <a:pt x="105" y="127"/>
                </a:cubicBezTo>
                <a:cubicBezTo>
                  <a:pt x="105" y="125"/>
                  <a:pt x="103" y="123"/>
                  <a:pt x="100" y="123"/>
                </a:cubicBezTo>
                <a:cubicBezTo>
                  <a:pt x="98" y="123"/>
                  <a:pt x="95" y="125"/>
                  <a:pt x="95" y="127"/>
                </a:cubicBezTo>
                <a:close/>
                <a:moveTo>
                  <a:pt x="375" y="196"/>
                </a:moveTo>
                <a:cubicBezTo>
                  <a:pt x="375" y="198"/>
                  <a:pt x="377" y="200"/>
                  <a:pt x="379" y="200"/>
                </a:cubicBezTo>
                <a:cubicBezTo>
                  <a:pt x="382" y="200"/>
                  <a:pt x="384" y="198"/>
                  <a:pt x="384" y="196"/>
                </a:cubicBezTo>
                <a:cubicBezTo>
                  <a:pt x="384" y="193"/>
                  <a:pt x="382" y="191"/>
                  <a:pt x="379" y="191"/>
                </a:cubicBezTo>
                <a:cubicBezTo>
                  <a:pt x="377" y="191"/>
                  <a:pt x="375" y="193"/>
                  <a:pt x="375" y="196"/>
                </a:cubicBezTo>
                <a:close/>
                <a:moveTo>
                  <a:pt x="361" y="114"/>
                </a:moveTo>
                <a:cubicBezTo>
                  <a:pt x="361" y="116"/>
                  <a:pt x="363" y="118"/>
                  <a:pt x="366" y="118"/>
                </a:cubicBezTo>
                <a:cubicBezTo>
                  <a:pt x="368" y="118"/>
                  <a:pt x="370" y="116"/>
                  <a:pt x="370" y="114"/>
                </a:cubicBezTo>
                <a:cubicBezTo>
                  <a:pt x="370" y="111"/>
                  <a:pt x="368" y="109"/>
                  <a:pt x="366" y="109"/>
                </a:cubicBezTo>
                <a:cubicBezTo>
                  <a:pt x="363" y="109"/>
                  <a:pt x="361" y="111"/>
                  <a:pt x="361" y="114"/>
                </a:cubicBezTo>
                <a:close/>
                <a:moveTo>
                  <a:pt x="372" y="41"/>
                </a:moveTo>
                <a:cubicBezTo>
                  <a:pt x="370" y="41"/>
                  <a:pt x="368" y="43"/>
                  <a:pt x="368" y="46"/>
                </a:cubicBezTo>
                <a:cubicBezTo>
                  <a:pt x="368" y="48"/>
                  <a:pt x="370" y="50"/>
                  <a:pt x="372" y="50"/>
                </a:cubicBezTo>
                <a:cubicBezTo>
                  <a:pt x="375" y="50"/>
                  <a:pt x="377" y="48"/>
                  <a:pt x="377" y="46"/>
                </a:cubicBezTo>
                <a:cubicBezTo>
                  <a:pt x="377" y="43"/>
                  <a:pt x="375" y="41"/>
                  <a:pt x="372" y="41"/>
                </a:cubicBezTo>
                <a:close/>
                <a:moveTo>
                  <a:pt x="363" y="591"/>
                </a:moveTo>
                <a:cubicBezTo>
                  <a:pt x="363" y="589"/>
                  <a:pt x="361" y="587"/>
                  <a:pt x="359" y="587"/>
                </a:cubicBezTo>
                <a:cubicBezTo>
                  <a:pt x="356" y="587"/>
                  <a:pt x="354" y="589"/>
                  <a:pt x="354" y="591"/>
                </a:cubicBezTo>
                <a:cubicBezTo>
                  <a:pt x="354" y="594"/>
                  <a:pt x="356" y="596"/>
                  <a:pt x="359" y="596"/>
                </a:cubicBezTo>
                <a:cubicBezTo>
                  <a:pt x="361" y="596"/>
                  <a:pt x="363" y="594"/>
                  <a:pt x="363" y="591"/>
                </a:cubicBezTo>
                <a:close/>
                <a:moveTo>
                  <a:pt x="350" y="619"/>
                </a:moveTo>
                <a:cubicBezTo>
                  <a:pt x="350" y="616"/>
                  <a:pt x="348" y="614"/>
                  <a:pt x="345" y="614"/>
                </a:cubicBezTo>
                <a:cubicBezTo>
                  <a:pt x="343" y="614"/>
                  <a:pt x="341" y="616"/>
                  <a:pt x="341" y="619"/>
                </a:cubicBezTo>
                <a:cubicBezTo>
                  <a:pt x="341" y="621"/>
                  <a:pt x="343" y="623"/>
                  <a:pt x="345" y="623"/>
                </a:cubicBezTo>
                <a:cubicBezTo>
                  <a:pt x="348" y="623"/>
                  <a:pt x="350" y="621"/>
                  <a:pt x="350" y="619"/>
                </a:cubicBezTo>
                <a:close/>
                <a:moveTo>
                  <a:pt x="356" y="605"/>
                </a:moveTo>
                <a:cubicBezTo>
                  <a:pt x="356" y="602"/>
                  <a:pt x="354" y="600"/>
                  <a:pt x="352" y="600"/>
                </a:cubicBezTo>
                <a:cubicBezTo>
                  <a:pt x="349" y="600"/>
                  <a:pt x="347" y="602"/>
                  <a:pt x="347" y="605"/>
                </a:cubicBezTo>
                <a:cubicBezTo>
                  <a:pt x="347" y="607"/>
                  <a:pt x="349" y="609"/>
                  <a:pt x="352" y="609"/>
                </a:cubicBezTo>
                <a:cubicBezTo>
                  <a:pt x="354" y="609"/>
                  <a:pt x="356" y="607"/>
                  <a:pt x="356" y="605"/>
                </a:cubicBezTo>
                <a:close/>
                <a:moveTo>
                  <a:pt x="261" y="278"/>
                </a:moveTo>
                <a:cubicBezTo>
                  <a:pt x="261" y="275"/>
                  <a:pt x="259" y="273"/>
                  <a:pt x="257" y="273"/>
                </a:cubicBezTo>
                <a:cubicBezTo>
                  <a:pt x="254" y="273"/>
                  <a:pt x="252" y="275"/>
                  <a:pt x="252" y="278"/>
                </a:cubicBezTo>
                <a:cubicBezTo>
                  <a:pt x="252" y="280"/>
                  <a:pt x="254" y="282"/>
                  <a:pt x="257" y="282"/>
                </a:cubicBezTo>
                <a:cubicBezTo>
                  <a:pt x="259" y="282"/>
                  <a:pt x="261" y="280"/>
                  <a:pt x="261" y="278"/>
                </a:cubicBezTo>
                <a:close/>
                <a:moveTo>
                  <a:pt x="307" y="59"/>
                </a:moveTo>
                <a:cubicBezTo>
                  <a:pt x="307" y="62"/>
                  <a:pt x="309" y="64"/>
                  <a:pt x="311" y="64"/>
                </a:cubicBezTo>
                <a:cubicBezTo>
                  <a:pt x="314" y="64"/>
                  <a:pt x="316" y="62"/>
                  <a:pt x="316" y="59"/>
                </a:cubicBezTo>
                <a:cubicBezTo>
                  <a:pt x="316" y="57"/>
                  <a:pt x="314" y="55"/>
                  <a:pt x="311" y="55"/>
                </a:cubicBezTo>
                <a:cubicBezTo>
                  <a:pt x="309" y="55"/>
                  <a:pt x="307" y="57"/>
                  <a:pt x="307" y="59"/>
                </a:cubicBezTo>
                <a:close/>
                <a:moveTo>
                  <a:pt x="370" y="578"/>
                </a:moveTo>
                <a:cubicBezTo>
                  <a:pt x="370" y="575"/>
                  <a:pt x="368" y="573"/>
                  <a:pt x="366" y="573"/>
                </a:cubicBezTo>
                <a:cubicBezTo>
                  <a:pt x="363" y="573"/>
                  <a:pt x="361" y="575"/>
                  <a:pt x="361" y="578"/>
                </a:cubicBezTo>
                <a:cubicBezTo>
                  <a:pt x="361" y="580"/>
                  <a:pt x="363" y="582"/>
                  <a:pt x="366" y="582"/>
                </a:cubicBezTo>
                <a:cubicBezTo>
                  <a:pt x="368" y="582"/>
                  <a:pt x="370" y="580"/>
                  <a:pt x="370" y="578"/>
                </a:cubicBezTo>
                <a:close/>
                <a:moveTo>
                  <a:pt x="372" y="596"/>
                </a:moveTo>
                <a:cubicBezTo>
                  <a:pt x="375" y="596"/>
                  <a:pt x="377" y="594"/>
                  <a:pt x="377" y="591"/>
                </a:cubicBezTo>
                <a:cubicBezTo>
                  <a:pt x="377" y="589"/>
                  <a:pt x="375" y="587"/>
                  <a:pt x="372" y="587"/>
                </a:cubicBezTo>
                <a:cubicBezTo>
                  <a:pt x="370" y="587"/>
                  <a:pt x="368" y="589"/>
                  <a:pt x="368" y="591"/>
                </a:cubicBezTo>
                <a:cubicBezTo>
                  <a:pt x="368" y="594"/>
                  <a:pt x="370" y="596"/>
                  <a:pt x="372" y="596"/>
                </a:cubicBezTo>
                <a:close/>
                <a:moveTo>
                  <a:pt x="338" y="637"/>
                </a:moveTo>
                <a:cubicBezTo>
                  <a:pt x="341" y="637"/>
                  <a:pt x="343" y="635"/>
                  <a:pt x="343" y="632"/>
                </a:cubicBezTo>
                <a:cubicBezTo>
                  <a:pt x="343" y="630"/>
                  <a:pt x="341" y="628"/>
                  <a:pt x="338" y="628"/>
                </a:cubicBezTo>
                <a:cubicBezTo>
                  <a:pt x="336" y="628"/>
                  <a:pt x="334" y="630"/>
                  <a:pt x="334" y="632"/>
                </a:cubicBezTo>
                <a:cubicBezTo>
                  <a:pt x="334" y="635"/>
                  <a:pt x="336" y="637"/>
                  <a:pt x="338" y="637"/>
                </a:cubicBezTo>
                <a:close/>
                <a:moveTo>
                  <a:pt x="338" y="473"/>
                </a:moveTo>
                <a:cubicBezTo>
                  <a:pt x="341" y="473"/>
                  <a:pt x="343" y="471"/>
                  <a:pt x="343" y="468"/>
                </a:cubicBezTo>
                <a:cubicBezTo>
                  <a:pt x="343" y="466"/>
                  <a:pt x="341" y="464"/>
                  <a:pt x="338" y="464"/>
                </a:cubicBezTo>
                <a:cubicBezTo>
                  <a:pt x="336" y="464"/>
                  <a:pt x="334" y="466"/>
                  <a:pt x="334" y="468"/>
                </a:cubicBezTo>
                <a:cubicBezTo>
                  <a:pt x="334" y="471"/>
                  <a:pt x="336" y="473"/>
                  <a:pt x="338" y="473"/>
                </a:cubicBezTo>
                <a:close/>
                <a:moveTo>
                  <a:pt x="318" y="296"/>
                </a:moveTo>
                <a:cubicBezTo>
                  <a:pt x="320" y="296"/>
                  <a:pt x="322" y="294"/>
                  <a:pt x="322" y="291"/>
                </a:cubicBezTo>
                <a:cubicBezTo>
                  <a:pt x="322" y="289"/>
                  <a:pt x="320" y="287"/>
                  <a:pt x="318" y="287"/>
                </a:cubicBezTo>
                <a:cubicBezTo>
                  <a:pt x="315" y="287"/>
                  <a:pt x="313" y="289"/>
                  <a:pt x="313" y="291"/>
                </a:cubicBezTo>
                <a:cubicBezTo>
                  <a:pt x="313" y="294"/>
                  <a:pt x="315" y="296"/>
                  <a:pt x="318" y="296"/>
                </a:cubicBezTo>
                <a:close/>
                <a:moveTo>
                  <a:pt x="325" y="446"/>
                </a:moveTo>
                <a:cubicBezTo>
                  <a:pt x="327" y="446"/>
                  <a:pt x="329" y="444"/>
                  <a:pt x="329" y="441"/>
                </a:cubicBezTo>
                <a:cubicBezTo>
                  <a:pt x="329" y="439"/>
                  <a:pt x="327" y="437"/>
                  <a:pt x="325" y="437"/>
                </a:cubicBezTo>
                <a:cubicBezTo>
                  <a:pt x="322" y="437"/>
                  <a:pt x="320" y="439"/>
                  <a:pt x="320" y="441"/>
                </a:cubicBezTo>
                <a:cubicBezTo>
                  <a:pt x="320" y="444"/>
                  <a:pt x="322" y="446"/>
                  <a:pt x="325" y="446"/>
                </a:cubicBezTo>
                <a:close/>
                <a:moveTo>
                  <a:pt x="332" y="459"/>
                </a:moveTo>
                <a:cubicBezTo>
                  <a:pt x="334" y="459"/>
                  <a:pt x="336" y="457"/>
                  <a:pt x="336" y="455"/>
                </a:cubicBezTo>
                <a:cubicBezTo>
                  <a:pt x="336" y="452"/>
                  <a:pt x="334" y="450"/>
                  <a:pt x="332" y="450"/>
                </a:cubicBezTo>
                <a:cubicBezTo>
                  <a:pt x="329" y="450"/>
                  <a:pt x="327" y="452"/>
                  <a:pt x="327" y="455"/>
                </a:cubicBezTo>
                <a:cubicBezTo>
                  <a:pt x="327" y="457"/>
                  <a:pt x="329" y="459"/>
                  <a:pt x="332" y="459"/>
                </a:cubicBezTo>
                <a:close/>
                <a:moveTo>
                  <a:pt x="334" y="496"/>
                </a:moveTo>
                <a:cubicBezTo>
                  <a:pt x="334" y="498"/>
                  <a:pt x="336" y="500"/>
                  <a:pt x="338" y="500"/>
                </a:cubicBezTo>
                <a:cubicBezTo>
                  <a:pt x="341" y="500"/>
                  <a:pt x="343" y="498"/>
                  <a:pt x="343" y="496"/>
                </a:cubicBezTo>
                <a:cubicBezTo>
                  <a:pt x="343" y="493"/>
                  <a:pt x="341" y="491"/>
                  <a:pt x="338" y="491"/>
                </a:cubicBezTo>
                <a:cubicBezTo>
                  <a:pt x="336" y="491"/>
                  <a:pt x="334" y="493"/>
                  <a:pt x="334" y="496"/>
                </a:cubicBezTo>
                <a:close/>
                <a:moveTo>
                  <a:pt x="334" y="523"/>
                </a:moveTo>
                <a:cubicBezTo>
                  <a:pt x="334" y="526"/>
                  <a:pt x="336" y="528"/>
                  <a:pt x="338" y="528"/>
                </a:cubicBezTo>
                <a:cubicBezTo>
                  <a:pt x="341" y="528"/>
                  <a:pt x="343" y="526"/>
                  <a:pt x="343" y="523"/>
                </a:cubicBezTo>
                <a:cubicBezTo>
                  <a:pt x="343" y="521"/>
                  <a:pt x="341" y="519"/>
                  <a:pt x="338" y="519"/>
                </a:cubicBezTo>
                <a:cubicBezTo>
                  <a:pt x="336" y="519"/>
                  <a:pt x="334" y="521"/>
                  <a:pt x="334" y="523"/>
                </a:cubicBezTo>
                <a:close/>
                <a:moveTo>
                  <a:pt x="465" y="468"/>
                </a:moveTo>
                <a:cubicBezTo>
                  <a:pt x="465" y="466"/>
                  <a:pt x="463" y="464"/>
                  <a:pt x="461" y="464"/>
                </a:cubicBezTo>
                <a:cubicBezTo>
                  <a:pt x="458" y="464"/>
                  <a:pt x="456" y="466"/>
                  <a:pt x="456" y="468"/>
                </a:cubicBezTo>
                <a:cubicBezTo>
                  <a:pt x="456" y="471"/>
                  <a:pt x="458" y="473"/>
                  <a:pt x="461" y="473"/>
                </a:cubicBezTo>
                <a:cubicBezTo>
                  <a:pt x="463" y="473"/>
                  <a:pt x="465" y="471"/>
                  <a:pt x="465" y="468"/>
                </a:cubicBezTo>
                <a:close/>
                <a:moveTo>
                  <a:pt x="445" y="482"/>
                </a:moveTo>
                <a:cubicBezTo>
                  <a:pt x="445" y="480"/>
                  <a:pt x="443" y="478"/>
                  <a:pt x="441" y="478"/>
                </a:cubicBezTo>
                <a:cubicBezTo>
                  <a:pt x="438" y="478"/>
                  <a:pt x="436" y="480"/>
                  <a:pt x="436" y="482"/>
                </a:cubicBezTo>
                <a:cubicBezTo>
                  <a:pt x="436" y="485"/>
                  <a:pt x="438" y="487"/>
                  <a:pt x="441" y="487"/>
                </a:cubicBezTo>
                <a:cubicBezTo>
                  <a:pt x="443" y="487"/>
                  <a:pt x="445" y="485"/>
                  <a:pt x="445" y="482"/>
                </a:cubicBezTo>
                <a:close/>
                <a:moveTo>
                  <a:pt x="447" y="500"/>
                </a:moveTo>
                <a:cubicBezTo>
                  <a:pt x="450" y="500"/>
                  <a:pt x="452" y="498"/>
                  <a:pt x="452" y="496"/>
                </a:cubicBezTo>
                <a:cubicBezTo>
                  <a:pt x="452" y="493"/>
                  <a:pt x="450" y="491"/>
                  <a:pt x="447" y="491"/>
                </a:cubicBezTo>
                <a:cubicBezTo>
                  <a:pt x="445" y="491"/>
                  <a:pt x="443" y="493"/>
                  <a:pt x="443" y="496"/>
                </a:cubicBezTo>
                <a:cubicBezTo>
                  <a:pt x="443" y="498"/>
                  <a:pt x="445" y="500"/>
                  <a:pt x="447" y="500"/>
                </a:cubicBezTo>
                <a:close/>
                <a:moveTo>
                  <a:pt x="431" y="509"/>
                </a:moveTo>
                <a:cubicBezTo>
                  <a:pt x="431" y="507"/>
                  <a:pt x="429" y="505"/>
                  <a:pt x="427" y="505"/>
                </a:cubicBezTo>
                <a:cubicBezTo>
                  <a:pt x="424" y="505"/>
                  <a:pt x="422" y="507"/>
                  <a:pt x="422" y="509"/>
                </a:cubicBezTo>
                <a:cubicBezTo>
                  <a:pt x="422" y="512"/>
                  <a:pt x="424" y="514"/>
                  <a:pt x="427" y="514"/>
                </a:cubicBezTo>
                <a:cubicBezTo>
                  <a:pt x="429" y="514"/>
                  <a:pt x="431" y="512"/>
                  <a:pt x="431" y="509"/>
                </a:cubicBezTo>
                <a:close/>
                <a:moveTo>
                  <a:pt x="438" y="496"/>
                </a:moveTo>
                <a:cubicBezTo>
                  <a:pt x="438" y="493"/>
                  <a:pt x="436" y="491"/>
                  <a:pt x="434" y="491"/>
                </a:cubicBezTo>
                <a:cubicBezTo>
                  <a:pt x="431" y="491"/>
                  <a:pt x="429" y="493"/>
                  <a:pt x="429" y="496"/>
                </a:cubicBezTo>
                <a:cubicBezTo>
                  <a:pt x="429" y="498"/>
                  <a:pt x="431" y="500"/>
                  <a:pt x="434" y="500"/>
                </a:cubicBezTo>
                <a:cubicBezTo>
                  <a:pt x="436" y="500"/>
                  <a:pt x="438" y="498"/>
                  <a:pt x="438" y="496"/>
                </a:cubicBezTo>
                <a:close/>
                <a:moveTo>
                  <a:pt x="459" y="482"/>
                </a:moveTo>
                <a:cubicBezTo>
                  <a:pt x="459" y="480"/>
                  <a:pt x="457" y="478"/>
                  <a:pt x="454" y="478"/>
                </a:cubicBezTo>
                <a:cubicBezTo>
                  <a:pt x="452" y="478"/>
                  <a:pt x="450" y="480"/>
                  <a:pt x="450" y="482"/>
                </a:cubicBezTo>
                <a:cubicBezTo>
                  <a:pt x="450" y="485"/>
                  <a:pt x="452" y="487"/>
                  <a:pt x="454" y="487"/>
                </a:cubicBezTo>
                <a:cubicBezTo>
                  <a:pt x="457" y="487"/>
                  <a:pt x="459" y="485"/>
                  <a:pt x="459" y="482"/>
                </a:cubicBezTo>
                <a:close/>
                <a:moveTo>
                  <a:pt x="461" y="109"/>
                </a:moveTo>
                <a:cubicBezTo>
                  <a:pt x="458" y="109"/>
                  <a:pt x="456" y="111"/>
                  <a:pt x="456" y="114"/>
                </a:cubicBezTo>
                <a:cubicBezTo>
                  <a:pt x="456" y="116"/>
                  <a:pt x="458" y="118"/>
                  <a:pt x="461" y="118"/>
                </a:cubicBezTo>
                <a:cubicBezTo>
                  <a:pt x="463" y="118"/>
                  <a:pt x="465" y="116"/>
                  <a:pt x="465" y="114"/>
                </a:cubicBezTo>
                <a:cubicBezTo>
                  <a:pt x="465" y="111"/>
                  <a:pt x="463" y="109"/>
                  <a:pt x="461" y="109"/>
                </a:cubicBezTo>
                <a:close/>
                <a:moveTo>
                  <a:pt x="418" y="537"/>
                </a:moveTo>
                <a:cubicBezTo>
                  <a:pt x="418" y="534"/>
                  <a:pt x="416" y="532"/>
                  <a:pt x="413" y="532"/>
                </a:cubicBezTo>
                <a:cubicBezTo>
                  <a:pt x="411" y="532"/>
                  <a:pt x="409" y="534"/>
                  <a:pt x="409" y="537"/>
                </a:cubicBezTo>
                <a:cubicBezTo>
                  <a:pt x="409" y="539"/>
                  <a:pt x="411" y="541"/>
                  <a:pt x="413" y="541"/>
                </a:cubicBezTo>
                <a:cubicBezTo>
                  <a:pt x="416" y="541"/>
                  <a:pt x="418" y="539"/>
                  <a:pt x="418" y="537"/>
                </a:cubicBezTo>
                <a:close/>
                <a:moveTo>
                  <a:pt x="404" y="537"/>
                </a:moveTo>
                <a:cubicBezTo>
                  <a:pt x="404" y="534"/>
                  <a:pt x="402" y="532"/>
                  <a:pt x="400" y="532"/>
                </a:cubicBezTo>
                <a:cubicBezTo>
                  <a:pt x="397" y="532"/>
                  <a:pt x="395" y="534"/>
                  <a:pt x="395" y="537"/>
                </a:cubicBezTo>
                <a:cubicBezTo>
                  <a:pt x="395" y="539"/>
                  <a:pt x="397" y="541"/>
                  <a:pt x="400" y="541"/>
                </a:cubicBezTo>
                <a:cubicBezTo>
                  <a:pt x="402" y="541"/>
                  <a:pt x="404" y="539"/>
                  <a:pt x="404" y="537"/>
                </a:cubicBezTo>
                <a:close/>
                <a:moveTo>
                  <a:pt x="425" y="523"/>
                </a:moveTo>
                <a:cubicBezTo>
                  <a:pt x="425" y="521"/>
                  <a:pt x="423" y="519"/>
                  <a:pt x="420" y="519"/>
                </a:cubicBezTo>
                <a:cubicBezTo>
                  <a:pt x="418" y="519"/>
                  <a:pt x="416" y="521"/>
                  <a:pt x="416" y="523"/>
                </a:cubicBezTo>
                <a:cubicBezTo>
                  <a:pt x="416" y="526"/>
                  <a:pt x="418" y="528"/>
                  <a:pt x="420" y="528"/>
                </a:cubicBezTo>
                <a:cubicBezTo>
                  <a:pt x="423" y="528"/>
                  <a:pt x="425" y="526"/>
                  <a:pt x="425" y="523"/>
                </a:cubicBezTo>
                <a:close/>
                <a:moveTo>
                  <a:pt x="391" y="564"/>
                </a:moveTo>
                <a:cubicBezTo>
                  <a:pt x="391" y="561"/>
                  <a:pt x="389" y="559"/>
                  <a:pt x="386" y="559"/>
                </a:cubicBezTo>
                <a:cubicBezTo>
                  <a:pt x="384" y="559"/>
                  <a:pt x="381" y="561"/>
                  <a:pt x="381" y="564"/>
                </a:cubicBezTo>
                <a:cubicBezTo>
                  <a:pt x="381" y="566"/>
                  <a:pt x="384" y="568"/>
                  <a:pt x="386" y="568"/>
                </a:cubicBezTo>
                <a:cubicBezTo>
                  <a:pt x="389" y="568"/>
                  <a:pt x="391" y="566"/>
                  <a:pt x="391" y="564"/>
                </a:cubicBezTo>
                <a:close/>
                <a:moveTo>
                  <a:pt x="397" y="550"/>
                </a:moveTo>
                <a:cubicBezTo>
                  <a:pt x="397" y="548"/>
                  <a:pt x="395" y="546"/>
                  <a:pt x="393" y="546"/>
                </a:cubicBezTo>
                <a:cubicBezTo>
                  <a:pt x="390" y="546"/>
                  <a:pt x="388" y="548"/>
                  <a:pt x="388" y="550"/>
                </a:cubicBezTo>
                <a:cubicBezTo>
                  <a:pt x="388" y="553"/>
                  <a:pt x="390" y="555"/>
                  <a:pt x="393" y="555"/>
                </a:cubicBezTo>
                <a:cubicBezTo>
                  <a:pt x="395" y="555"/>
                  <a:pt x="397" y="553"/>
                  <a:pt x="397" y="550"/>
                </a:cubicBezTo>
                <a:close/>
                <a:moveTo>
                  <a:pt x="406" y="555"/>
                </a:moveTo>
                <a:cubicBezTo>
                  <a:pt x="409" y="555"/>
                  <a:pt x="411" y="553"/>
                  <a:pt x="411" y="550"/>
                </a:cubicBezTo>
                <a:cubicBezTo>
                  <a:pt x="411" y="548"/>
                  <a:pt x="409" y="546"/>
                  <a:pt x="406" y="546"/>
                </a:cubicBezTo>
                <a:cubicBezTo>
                  <a:pt x="404" y="546"/>
                  <a:pt x="402" y="548"/>
                  <a:pt x="402" y="550"/>
                </a:cubicBezTo>
                <a:cubicBezTo>
                  <a:pt x="402" y="553"/>
                  <a:pt x="404" y="555"/>
                  <a:pt x="406" y="555"/>
                </a:cubicBezTo>
                <a:close/>
                <a:moveTo>
                  <a:pt x="384" y="578"/>
                </a:moveTo>
                <a:cubicBezTo>
                  <a:pt x="384" y="575"/>
                  <a:pt x="382" y="573"/>
                  <a:pt x="379" y="573"/>
                </a:cubicBezTo>
                <a:cubicBezTo>
                  <a:pt x="377" y="573"/>
                  <a:pt x="375" y="575"/>
                  <a:pt x="375" y="578"/>
                </a:cubicBezTo>
                <a:cubicBezTo>
                  <a:pt x="375" y="580"/>
                  <a:pt x="377" y="582"/>
                  <a:pt x="379" y="582"/>
                </a:cubicBezTo>
                <a:cubicBezTo>
                  <a:pt x="382" y="582"/>
                  <a:pt x="384" y="580"/>
                  <a:pt x="384" y="578"/>
                </a:cubicBezTo>
                <a:close/>
                <a:moveTo>
                  <a:pt x="345" y="650"/>
                </a:moveTo>
                <a:cubicBezTo>
                  <a:pt x="348" y="650"/>
                  <a:pt x="350" y="648"/>
                  <a:pt x="350" y="646"/>
                </a:cubicBezTo>
                <a:cubicBezTo>
                  <a:pt x="350" y="643"/>
                  <a:pt x="348" y="641"/>
                  <a:pt x="345" y="641"/>
                </a:cubicBezTo>
                <a:cubicBezTo>
                  <a:pt x="343" y="641"/>
                  <a:pt x="341" y="643"/>
                  <a:pt x="341" y="646"/>
                </a:cubicBezTo>
                <a:cubicBezTo>
                  <a:pt x="341" y="648"/>
                  <a:pt x="343" y="650"/>
                  <a:pt x="345" y="650"/>
                </a:cubicBezTo>
                <a:close/>
                <a:moveTo>
                  <a:pt x="154" y="214"/>
                </a:moveTo>
                <a:cubicBezTo>
                  <a:pt x="157" y="214"/>
                  <a:pt x="159" y="212"/>
                  <a:pt x="159" y="209"/>
                </a:cubicBezTo>
                <a:cubicBezTo>
                  <a:pt x="159" y="207"/>
                  <a:pt x="157" y="205"/>
                  <a:pt x="154" y="205"/>
                </a:cubicBezTo>
                <a:cubicBezTo>
                  <a:pt x="152" y="205"/>
                  <a:pt x="150" y="207"/>
                  <a:pt x="150" y="209"/>
                </a:cubicBezTo>
                <a:cubicBezTo>
                  <a:pt x="150" y="212"/>
                  <a:pt x="152" y="214"/>
                  <a:pt x="154" y="214"/>
                </a:cubicBezTo>
                <a:close/>
                <a:moveTo>
                  <a:pt x="168" y="268"/>
                </a:moveTo>
                <a:cubicBezTo>
                  <a:pt x="171" y="268"/>
                  <a:pt x="173" y="266"/>
                  <a:pt x="173" y="264"/>
                </a:cubicBezTo>
                <a:cubicBezTo>
                  <a:pt x="173" y="261"/>
                  <a:pt x="171" y="259"/>
                  <a:pt x="168" y="259"/>
                </a:cubicBezTo>
                <a:cubicBezTo>
                  <a:pt x="166" y="259"/>
                  <a:pt x="164" y="261"/>
                  <a:pt x="164" y="264"/>
                </a:cubicBezTo>
                <a:cubicBezTo>
                  <a:pt x="164" y="266"/>
                  <a:pt x="166" y="268"/>
                  <a:pt x="168" y="268"/>
                </a:cubicBezTo>
                <a:close/>
                <a:moveTo>
                  <a:pt x="148" y="173"/>
                </a:moveTo>
                <a:cubicBezTo>
                  <a:pt x="150" y="173"/>
                  <a:pt x="152" y="171"/>
                  <a:pt x="152" y="168"/>
                </a:cubicBezTo>
                <a:cubicBezTo>
                  <a:pt x="152" y="166"/>
                  <a:pt x="150" y="164"/>
                  <a:pt x="148" y="164"/>
                </a:cubicBezTo>
                <a:cubicBezTo>
                  <a:pt x="145" y="164"/>
                  <a:pt x="143" y="166"/>
                  <a:pt x="143" y="168"/>
                </a:cubicBezTo>
                <a:cubicBezTo>
                  <a:pt x="143" y="171"/>
                  <a:pt x="145" y="173"/>
                  <a:pt x="148" y="173"/>
                </a:cubicBezTo>
                <a:close/>
                <a:moveTo>
                  <a:pt x="145" y="155"/>
                </a:moveTo>
                <a:cubicBezTo>
                  <a:pt x="145" y="152"/>
                  <a:pt x="143" y="150"/>
                  <a:pt x="141" y="150"/>
                </a:cubicBezTo>
                <a:cubicBezTo>
                  <a:pt x="138" y="150"/>
                  <a:pt x="136" y="152"/>
                  <a:pt x="136" y="155"/>
                </a:cubicBezTo>
                <a:cubicBezTo>
                  <a:pt x="136" y="157"/>
                  <a:pt x="138" y="159"/>
                  <a:pt x="141" y="159"/>
                </a:cubicBezTo>
                <a:cubicBezTo>
                  <a:pt x="143" y="159"/>
                  <a:pt x="145" y="157"/>
                  <a:pt x="145" y="155"/>
                </a:cubicBezTo>
                <a:close/>
                <a:moveTo>
                  <a:pt x="150" y="237"/>
                </a:moveTo>
                <a:cubicBezTo>
                  <a:pt x="150" y="239"/>
                  <a:pt x="152" y="241"/>
                  <a:pt x="154" y="241"/>
                </a:cubicBezTo>
                <a:cubicBezTo>
                  <a:pt x="157" y="241"/>
                  <a:pt x="159" y="239"/>
                  <a:pt x="159" y="237"/>
                </a:cubicBezTo>
                <a:cubicBezTo>
                  <a:pt x="159" y="234"/>
                  <a:pt x="157" y="232"/>
                  <a:pt x="154" y="232"/>
                </a:cubicBezTo>
                <a:cubicBezTo>
                  <a:pt x="152" y="232"/>
                  <a:pt x="150" y="234"/>
                  <a:pt x="150" y="237"/>
                </a:cubicBezTo>
                <a:close/>
                <a:moveTo>
                  <a:pt x="150" y="155"/>
                </a:moveTo>
                <a:cubicBezTo>
                  <a:pt x="150" y="157"/>
                  <a:pt x="152" y="159"/>
                  <a:pt x="154" y="159"/>
                </a:cubicBezTo>
                <a:cubicBezTo>
                  <a:pt x="157" y="159"/>
                  <a:pt x="159" y="157"/>
                  <a:pt x="159" y="155"/>
                </a:cubicBezTo>
                <a:cubicBezTo>
                  <a:pt x="159" y="152"/>
                  <a:pt x="157" y="150"/>
                  <a:pt x="154" y="150"/>
                </a:cubicBezTo>
                <a:cubicBezTo>
                  <a:pt x="152" y="150"/>
                  <a:pt x="150" y="152"/>
                  <a:pt x="150" y="155"/>
                </a:cubicBezTo>
                <a:close/>
                <a:moveTo>
                  <a:pt x="143" y="196"/>
                </a:moveTo>
                <a:cubicBezTo>
                  <a:pt x="143" y="198"/>
                  <a:pt x="145" y="200"/>
                  <a:pt x="148" y="200"/>
                </a:cubicBezTo>
                <a:cubicBezTo>
                  <a:pt x="150" y="200"/>
                  <a:pt x="152" y="198"/>
                  <a:pt x="152" y="196"/>
                </a:cubicBezTo>
                <a:cubicBezTo>
                  <a:pt x="152" y="193"/>
                  <a:pt x="150" y="191"/>
                  <a:pt x="148" y="191"/>
                </a:cubicBezTo>
                <a:cubicBezTo>
                  <a:pt x="145" y="191"/>
                  <a:pt x="143" y="193"/>
                  <a:pt x="143" y="196"/>
                </a:cubicBezTo>
                <a:close/>
                <a:moveTo>
                  <a:pt x="134" y="173"/>
                </a:moveTo>
                <a:cubicBezTo>
                  <a:pt x="137" y="173"/>
                  <a:pt x="139" y="171"/>
                  <a:pt x="139" y="168"/>
                </a:cubicBezTo>
                <a:cubicBezTo>
                  <a:pt x="139" y="166"/>
                  <a:pt x="137" y="164"/>
                  <a:pt x="134" y="164"/>
                </a:cubicBezTo>
                <a:cubicBezTo>
                  <a:pt x="132" y="164"/>
                  <a:pt x="130" y="166"/>
                  <a:pt x="130" y="168"/>
                </a:cubicBezTo>
                <a:cubicBezTo>
                  <a:pt x="130" y="171"/>
                  <a:pt x="132" y="173"/>
                  <a:pt x="134" y="173"/>
                </a:cubicBezTo>
                <a:close/>
                <a:moveTo>
                  <a:pt x="141" y="123"/>
                </a:moveTo>
                <a:cubicBezTo>
                  <a:pt x="138" y="123"/>
                  <a:pt x="136" y="125"/>
                  <a:pt x="136" y="127"/>
                </a:cubicBezTo>
                <a:cubicBezTo>
                  <a:pt x="136" y="130"/>
                  <a:pt x="138" y="132"/>
                  <a:pt x="141" y="132"/>
                </a:cubicBezTo>
                <a:cubicBezTo>
                  <a:pt x="143" y="132"/>
                  <a:pt x="145" y="130"/>
                  <a:pt x="145" y="127"/>
                </a:cubicBezTo>
                <a:cubicBezTo>
                  <a:pt x="145" y="125"/>
                  <a:pt x="143" y="123"/>
                  <a:pt x="141" y="123"/>
                </a:cubicBezTo>
                <a:close/>
                <a:moveTo>
                  <a:pt x="148" y="137"/>
                </a:moveTo>
                <a:cubicBezTo>
                  <a:pt x="145" y="137"/>
                  <a:pt x="143" y="139"/>
                  <a:pt x="143" y="141"/>
                </a:cubicBezTo>
                <a:cubicBezTo>
                  <a:pt x="143" y="144"/>
                  <a:pt x="145" y="146"/>
                  <a:pt x="148" y="146"/>
                </a:cubicBezTo>
                <a:cubicBezTo>
                  <a:pt x="150" y="146"/>
                  <a:pt x="152" y="144"/>
                  <a:pt x="152" y="141"/>
                </a:cubicBezTo>
                <a:cubicBezTo>
                  <a:pt x="152" y="139"/>
                  <a:pt x="150" y="137"/>
                  <a:pt x="148" y="137"/>
                </a:cubicBezTo>
                <a:close/>
                <a:moveTo>
                  <a:pt x="304" y="41"/>
                </a:moveTo>
                <a:cubicBezTo>
                  <a:pt x="302" y="41"/>
                  <a:pt x="300" y="43"/>
                  <a:pt x="300" y="46"/>
                </a:cubicBezTo>
                <a:cubicBezTo>
                  <a:pt x="300" y="48"/>
                  <a:pt x="302" y="50"/>
                  <a:pt x="304" y="50"/>
                </a:cubicBezTo>
                <a:cubicBezTo>
                  <a:pt x="307" y="50"/>
                  <a:pt x="309" y="48"/>
                  <a:pt x="309" y="46"/>
                </a:cubicBezTo>
                <a:cubicBezTo>
                  <a:pt x="309" y="43"/>
                  <a:pt x="307" y="41"/>
                  <a:pt x="304" y="41"/>
                </a:cubicBezTo>
                <a:close/>
                <a:moveTo>
                  <a:pt x="127" y="159"/>
                </a:moveTo>
                <a:cubicBezTo>
                  <a:pt x="130" y="159"/>
                  <a:pt x="132" y="157"/>
                  <a:pt x="132" y="155"/>
                </a:cubicBezTo>
                <a:cubicBezTo>
                  <a:pt x="132" y="152"/>
                  <a:pt x="130" y="150"/>
                  <a:pt x="127" y="150"/>
                </a:cubicBezTo>
                <a:cubicBezTo>
                  <a:pt x="125" y="150"/>
                  <a:pt x="123" y="152"/>
                  <a:pt x="123" y="155"/>
                </a:cubicBezTo>
                <a:cubicBezTo>
                  <a:pt x="123" y="157"/>
                  <a:pt x="125" y="159"/>
                  <a:pt x="127" y="159"/>
                </a:cubicBezTo>
                <a:close/>
                <a:moveTo>
                  <a:pt x="127" y="123"/>
                </a:moveTo>
                <a:cubicBezTo>
                  <a:pt x="125" y="123"/>
                  <a:pt x="123" y="125"/>
                  <a:pt x="123" y="127"/>
                </a:cubicBezTo>
                <a:cubicBezTo>
                  <a:pt x="123" y="130"/>
                  <a:pt x="125" y="132"/>
                  <a:pt x="127" y="132"/>
                </a:cubicBezTo>
                <a:cubicBezTo>
                  <a:pt x="130" y="132"/>
                  <a:pt x="132" y="130"/>
                  <a:pt x="132" y="127"/>
                </a:cubicBezTo>
                <a:cubicBezTo>
                  <a:pt x="132" y="125"/>
                  <a:pt x="130" y="123"/>
                  <a:pt x="127" y="123"/>
                </a:cubicBezTo>
                <a:close/>
                <a:moveTo>
                  <a:pt x="161" y="255"/>
                </a:moveTo>
                <a:cubicBezTo>
                  <a:pt x="164" y="255"/>
                  <a:pt x="166" y="253"/>
                  <a:pt x="166" y="250"/>
                </a:cubicBezTo>
                <a:cubicBezTo>
                  <a:pt x="166" y="248"/>
                  <a:pt x="164" y="246"/>
                  <a:pt x="161" y="246"/>
                </a:cubicBezTo>
                <a:cubicBezTo>
                  <a:pt x="159" y="246"/>
                  <a:pt x="157" y="248"/>
                  <a:pt x="157" y="250"/>
                </a:cubicBezTo>
                <a:cubicBezTo>
                  <a:pt x="157" y="253"/>
                  <a:pt x="159" y="255"/>
                  <a:pt x="161" y="255"/>
                </a:cubicBezTo>
                <a:close/>
                <a:moveTo>
                  <a:pt x="248" y="332"/>
                </a:moveTo>
                <a:cubicBezTo>
                  <a:pt x="248" y="330"/>
                  <a:pt x="246" y="328"/>
                  <a:pt x="243" y="328"/>
                </a:cubicBezTo>
                <a:cubicBezTo>
                  <a:pt x="240" y="328"/>
                  <a:pt x="238" y="330"/>
                  <a:pt x="238" y="332"/>
                </a:cubicBezTo>
                <a:cubicBezTo>
                  <a:pt x="238" y="335"/>
                  <a:pt x="240" y="337"/>
                  <a:pt x="243" y="337"/>
                </a:cubicBezTo>
                <a:cubicBezTo>
                  <a:pt x="246" y="337"/>
                  <a:pt x="248" y="335"/>
                  <a:pt x="248" y="332"/>
                </a:cubicBezTo>
                <a:close/>
                <a:moveTo>
                  <a:pt x="236" y="350"/>
                </a:moveTo>
                <a:cubicBezTo>
                  <a:pt x="239" y="350"/>
                  <a:pt x="241" y="348"/>
                  <a:pt x="241" y="346"/>
                </a:cubicBezTo>
                <a:cubicBezTo>
                  <a:pt x="241" y="343"/>
                  <a:pt x="239" y="341"/>
                  <a:pt x="236" y="341"/>
                </a:cubicBezTo>
                <a:cubicBezTo>
                  <a:pt x="234" y="341"/>
                  <a:pt x="232" y="343"/>
                  <a:pt x="232" y="346"/>
                </a:cubicBezTo>
                <a:cubicBezTo>
                  <a:pt x="232" y="348"/>
                  <a:pt x="234" y="350"/>
                  <a:pt x="236" y="350"/>
                </a:cubicBezTo>
                <a:close/>
                <a:moveTo>
                  <a:pt x="229" y="337"/>
                </a:moveTo>
                <a:cubicBezTo>
                  <a:pt x="232" y="337"/>
                  <a:pt x="234" y="335"/>
                  <a:pt x="234" y="332"/>
                </a:cubicBezTo>
                <a:cubicBezTo>
                  <a:pt x="234" y="330"/>
                  <a:pt x="232" y="328"/>
                  <a:pt x="229" y="328"/>
                </a:cubicBezTo>
                <a:cubicBezTo>
                  <a:pt x="227" y="328"/>
                  <a:pt x="225" y="330"/>
                  <a:pt x="225" y="332"/>
                </a:cubicBezTo>
                <a:cubicBezTo>
                  <a:pt x="225" y="335"/>
                  <a:pt x="227" y="337"/>
                  <a:pt x="229" y="337"/>
                </a:cubicBezTo>
                <a:close/>
                <a:moveTo>
                  <a:pt x="223" y="323"/>
                </a:moveTo>
                <a:cubicBezTo>
                  <a:pt x="225" y="323"/>
                  <a:pt x="227" y="321"/>
                  <a:pt x="227" y="318"/>
                </a:cubicBezTo>
                <a:cubicBezTo>
                  <a:pt x="227" y="316"/>
                  <a:pt x="225" y="314"/>
                  <a:pt x="223" y="314"/>
                </a:cubicBezTo>
                <a:cubicBezTo>
                  <a:pt x="220" y="314"/>
                  <a:pt x="218" y="316"/>
                  <a:pt x="218" y="318"/>
                </a:cubicBezTo>
                <a:cubicBezTo>
                  <a:pt x="218" y="321"/>
                  <a:pt x="220" y="323"/>
                  <a:pt x="223" y="323"/>
                </a:cubicBezTo>
                <a:close/>
                <a:moveTo>
                  <a:pt x="248" y="305"/>
                </a:moveTo>
                <a:cubicBezTo>
                  <a:pt x="248" y="302"/>
                  <a:pt x="246" y="300"/>
                  <a:pt x="243" y="300"/>
                </a:cubicBezTo>
                <a:cubicBezTo>
                  <a:pt x="240" y="300"/>
                  <a:pt x="238" y="302"/>
                  <a:pt x="238" y="305"/>
                </a:cubicBezTo>
                <a:cubicBezTo>
                  <a:pt x="238" y="307"/>
                  <a:pt x="240" y="309"/>
                  <a:pt x="243" y="309"/>
                </a:cubicBezTo>
                <a:cubicBezTo>
                  <a:pt x="246" y="309"/>
                  <a:pt x="248" y="307"/>
                  <a:pt x="248" y="305"/>
                </a:cubicBezTo>
                <a:close/>
                <a:moveTo>
                  <a:pt x="254" y="291"/>
                </a:moveTo>
                <a:cubicBezTo>
                  <a:pt x="254" y="289"/>
                  <a:pt x="252" y="287"/>
                  <a:pt x="250" y="287"/>
                </a:cubicBezTo>
                <a:cubicBezTo>
                  <a:pt x="247" y="287"/>
                  <a:pt x="245" y="289"/>
                  <a:pt x="245" y="291"/>
                </a:cubicBezTo>
                <a:cubicBezTo>
                  <a:pt x="245" y="294"/>
                  <a:pt x="247" y="296"/>
                  <a:pt x="250" y="296"/>
                </a:cubicBezTo>
                <a:cubicBezTo>
                  <a:pt x="252" y="296"/>
                  <a:pt x="254" y="294"/>
                  <a:pt x="254" y="291"/>
                </a:cubicBezTo>
                <a:close/>
                <a:moveTo>
                  <a:pt x="195" y="296"/>
                </a:moveTo>
                <a:cubicBezTo>
                  <a:pt x="198" y="296"/>
                  <a:pt x="200" y="294"/>
                  <a:pt x="200" y="291"/>
                </a:cubicBezTo>
                <a:cubicBezTo>
                  <a:pt x="200" y="289"/>
                  <a:pt x="198" y="287"/>
                  <a:pt x="195" y="287"/>
                </a:cubicBezTo>
                <a:cubicBezTo>
                  <a:pt x="193" y="287"/>
                  <a:pt x="191" y="289"/>
                  <a:pt x="191" y="291"/>
                </a:cubicBezTo>
                <a:cubicBezTo>
                  <a:pt x="191" y="294"/>
                  <a:pt x="193" y="296"/>
                  <a:pt x="195" y="296"/>
                </a:cubicBezTo>
                <a:close/>
                <a:moveTo>
                  <a:pt x="216" y="309"/>
                </a:moveTo>
                <a:cubicBezTo>
                  <a:pt x="218" y="309"/>
                  <a:pt x="220" y="307"/>
                  <a:pt x="220" y="305"/>
                </a:cubicBezTo>
                <a:cubicBezTo>
                  <a:pt x="220" y="302"/>
                  <a:pt x="218" y="300"/>
                  <a:pt x="216" y="300"/>
                </a:cubicBezTo>
                <a:cubicBezTo>
                  <a:pt x="213" y="300"/>
                  <a:pt x="211" y="302"/>
                  <a:pt x="211" y="305"/>
                </a:cubicBezTo>
                <a:cubicBezTo>
                  <a:pt x="211" y="307"/>
                  <a:pt x="213" y="309"/>
                  <a:pt x="216" y="309"/>
                </a:cubicBezTo>
                <a:close/>
                <a:moveTo>
                  <a:pt x="175" y="282"/>
                </a:moveTo>
                <a:cubicBezTo>
                  <a:pt x="177" y="282"/>
                  <a:pt x="179" y="280"/>
                  <a:pt x="179" y="278"/>
                </a:cubicBezTo>
                <a:cubicBezTo>
                  <a:pt x="179" y="275"/>
                  <a:pt x="177" y="273"/>
                  <a:pt x="175" y="273"/>
                </a:cubicBezTo>
                <a:cubicBezTo>
                  <a:pt x="172" y="273"/>
                  <a:pt x="170" y="275"/>
                  <a:pt x="170" y="278"/>
                </a:cubicBezTo>
                <a:cubicBezTo>
                  <a:pt x="170" y="280"/>
                  <a:pt x="172" y="282"/>
                  <a:pt x="175" y="282"/>
                </a:cubicBezTo>
                <a:close/>
                <a:moveTo>
                  <a:pt x="182" y="296"/>
                </a:moveTo>
                <a:cubicBezTo>
                  <a:pt x="184" y="296"/>
                  <a:pt x="186" y="294"/>
                  <a:pt x="186" y="291"/>
                </a:cubicBezTo>
                <a:cubicBezTo>
                  <a:pt x="186" y="289"/>
                  <a:pt x="184" y="287"/>
                  <a:pt x="182" y="287"/>
                </a:cubicBezTo>
                <a:cubicBezTo>
                  <a:pt x="179" y="287"/>
                  <a:pt x="177" y="289"/>
                  <a:pt x="177" y="291"/>
                </a:cubicBezTo>
                <a:cubicBezTo>
                  <a:pt x="177" y="294"/>
                  <a:pt x="179" y="296"/>
                  <a:pt x="182" y="296"/>
                </a:cubicBezTo>
                <a:close/>
                <a:moveTo>
                  <a:pt x="193" y="278"/>
                </a:moveTo>
                <a:cubicBezTo>
                  <a:pt x="193" y="275"/>
                  <a:pt x="191" y="273"/>
                  <a:pt x="189" y="273"/>
                </a:cubicBezTo>
                <a:cubicBezTo>
                  <a:pt x="186" y="273"/>
                  <a:pt x="184" y="275"/>
                  <a:pt x="184" y="278"/>
                </a:cubicBezTo>
                <a:cubicBezTo>
                  <a:pt x="184" y="280"/>
                  <a:pt x="186" y="282"/>
                  <a:pt x="189" y="282"/>
                </a:cubicBezTo>
                <a:cubicBezTo>
                  <a:pt x="191" y="282"/>
                  <a:pt x="193" y="280"/>
                  <a:pt x="193" y="278"/>
                </a:cubicBezTo>
                <a:close/>
                <a:moveTo>
                  <a:pt x="207" y="278"/>
                </a:moveTo>
                <a:cubicBezTo>
                  <a:pt x="207" y="275"/>
                  <a:pt x="205" y="273"/>
                  <a:pt x="202" y="273"/>
                </a:cubicBezTo>
                <a:cubicBezTo>
                  <a:pt x="200" y="273"/>
                  <a:pt x="198" y="275"/>
                  <a:pt x="198" y="278"/>
                </a:cubicBezTo>
                <a:cubicBezTo>
                  <a:pt x="198" y="280"/>
                  <a:pt x="200" y="282"/>
                  <a:pt x="202" y="282"/>
                </a:cubicBezTo>
                <a:cubicBezTo>
                  <a:pt x="205" y="282"/>
                  <a:pt x="207" y="280"/>
                  <a:pt x="207" y="278"/>
                </a:cubicBezTo>
                <a:close/>
                <a:moveTo>
                  <a:pt x="209" y="296"/>
                </a:moveTo>
                <a:cubicBezTo>
                  <a:pt x="211" y="296"/>
                  <a:pt x="214" y="294"/>
                  <a:pt x="214" y="291"/>
                </a:cubicBezTo>
                <a:cubicBezTo>
                  <a:pt x="214" y="289"/>
                  <a:pt x="211" y="287"/>
                  <a:pt x="209" y="287"/>
                </a:cubicBezTo>
                <a:cubicBezTo>
                  <a:pt x="206" y="287"/>
                  <a:pt x="204" y="289"/>
                  <a:pt x="204" y="291"/>
                </a:cubicBezTo>
                <a:cubicBezTo>
                  <a:pt x="204" y="294"/>
                  <a:pt x="206" y="296"/>
                  <a:pt x="209" y="296"/>
                </a:cubicBezTo>
                <a:close/>
                <a:moveTo>
                  <a:pt x="130" y="141"/>
                </a:moveTo>
                <a:cubicBezTo>
                  <a:pt x="130" y="144"/>
                  <a:pt x="132" y="146"/>
                  <a:pt x="134" y="146"/>
                </a:cubicBezTo>
                <a:cubicBezTo>
                  <a:pt x="137" y="146"/>
                  <a:pt x="139" y="144"/>
                  <a:pt x="139" y="141"/>
                </a:cubicBezTo>
                <a:cubicBezTo>
                  <a:pt x="139" y="139"/>
                  <a:pt x="137" y="137"/>
                  <a:pt x="134" y="137"/>
                </a:cubicBezTo>
                <a:cubicBezTo>
                  <a:pt x="132" y="137"/>
                  <a:pt x="130" y="139"/>
                  <a:pt x="130" y="141"/>
                </a:cubicBezTo>
                <a:close/>
                <a:moveTo>
                  <a:pt x="259" y="73"/>
                </a:moveTo>
                <a:cubicBezTo>
                  <a:pt x="259" y="75"/>
                  <a:pt x="261" y="77"/>
                  <a:pt x="263" y="77"/>
                </a:cubicBezTo>
                <a:cubicBezTo>
                  <a:pt x="266" y="77"/>
                  <a:pt x="268" y="75"/>
                  <a:pt x="268" y="73"/>
                </a:cubicBezTo>
                <a:cubicBezTo>
                  <a:pt x="268" y="70"/>
                  <a:pt x="266" y="68"/>
                  <a:pt x="263" y="68"/>
                </a:cubicBezTo>
                <a:cubicBezTo>
                  <a:pt x="261" y="68"/>
                  <a:pt x="259" y="70"/>
                  <a:pt x="259" y="73"/>
                </a:cubicBezTo>
                <a:close/>
                <a:moveTo>
                  <a:pt x="245" y="100"/>
                </a:moveTo>
                <a:cubicBezTo>
                  <a:pt x="245" y="103"/>
                  <a:pt x="247" y="105"/>
                  <a:pt x="250" y="105"/>
                </a:cubicBezTo>
                <a:cubicBezTo>
                  <a:pt x="252" y="105"/>
                  <a:pt x="254" y="103"/>
                  <a:pt x="254" y="100"/>
                </a:cubicBezTo>
                <a:cubicBezTo>
                  <a:pt x="254" y="98"/>
                  <a:pt x="252" y="96"/>
                  <a:pt x="250" y="96"/>
                </a:cubicBezTo>
                <a:cubicBezTo>
                  <a:pt x="247" y="96"/>
                  <a:pt x="245" y="98"/>
                  <a:pt x="245" y="100"/>
                </a:cubicBezTo>
                <a:close/>
                <a:moveTo>
                  <a:pt x="908" y="346"/>
                </a:moveTo>
                <a:cubicBezTo>
                  <a:pt x="908" y="343"/>
                  <a:pt x="906" y="341"/>
                  <a:pt x="904" y="341"/>
                </a:cubicBezTo>
                <a:cubicBezTo>
                  <a:pt x="901" y="341"/>
                  <a:pt x="899" y="343"/>
                  <a:pt x="899" y="346"/>
                </a:cubicBezTo>
                <a:cubicBezTo>
                  <a:pt x="899" y="348"/>
                  <a:pt x="901" y="350"/>
                  <a:pt x="904" y="350"/>
                </a:cubicBezTo>
                <a:cubicBezTo>
                  <a:pt x="906" y="350"/>
                  <a:pt x="908" y="348"/>
                  <a:pt x="908" y="346"/>
                </a:cubicBezTo>
                <a:close/>
                <a:moveTo>
                  <a:pt x="243" y="55"/>
                </a:moveTo>
                <a:cubicBezTo>
                  <a:pt x="240" y="55"/>
                  <a:pt x="238" y="57"/>
                  <a:pt x="238" y="59"/>
                </a:cubicBezTo>
                <a:cubicBezTo>
                  <a:pt x="238" y="62"/>
                  <a:pt x="240" y="64"/>
                  <a:pt x="243" y="64"/>
                </a:cubicBezTo>
                <a:cubicBezTo>
                  <a:pt x="246" y="64"/>
                  <a:pt x="248" y="62"/>
                  <a:pt x="248" y="59"/>
                </a:cubicBezTo>
                <a:cubicBezTo>
                  <a:pt x="248" y="57"/>
                  <a:pt x="246" y="55"/>
                  <a:pt x="243" y="55"/>
                </a:cubicBezTo>
                <a:close/>
                <a:moveTo>
                  <a:pt x="236" y="105"/>
                </a:moveTo>
                <a:cubicBezTo>
                  <a:pt x="239" y="105"/>
                  <a:pt x="241" y="103"/>
                  <a:pt x="241" y="100"/>
                </a:cubicBezTo>
                <a:cubicBezTo>
                  <a:pt x="241" y="98"/>
                  <a:pt x="239" y="96"/>
                  <a:pt x="236" y="96"/>
                </a:cubicBezTo>
                <a:cubicBezTo>
                  <a:pt x="234" y="96"/>
                  <a:pt x="232" y="98"/>
                  <a:pt x="232" y="100"/>
                </a:cubicBezTo>
                <a:cubicBezTo>
                  <a:pt x="232" y="103"/>
                  <a:pt x="234" y="105"/>
                  <a:pt x="236" y="105"/>
                </a:cubicBezTo>
                <a:close/>
                <a:moveTo>
                  <a:pt x="232" y="73"/>
                </a:moveTo>
                <a:cubicBezTo>
                  <a:pt x="232" y="75"/>
                  <a:pt x="234" y="77"/>
                  <a:pt x="236" y="77"/>
                </a:cubicBezTo>
                <a:cubicBezTo>
                  <a:pt x="239" y="77"/>
                  <a:pt x="241" y="75"/>
                  <a:pt x="241" y="73"/>
                </a:cubicBezTo>
                <a:cubicBezTo>
                  <a:pt x="241" y="70"/>
                  <a:pt x="239" y="68"/>
                  <a:pt x="236" y="68"/>
                </a:cubicBezTo>
                <a:cubicBezTo>
                  <a:pt x="234" y="68"/>
                  <a:pt x="232" y="70"/>
                  <a:pt x="232" y="73"/>
                </a:cubicBezTo>
                <a:close/>
                <a:moveTo>
                  <a:pt x="284" y="91"/>
                </a:moveTo>
                <a:cubicBezTo>
                  <a:pt x="286" y="91"/>
                  <a:pt x="288" y="89"/>
                  <a:pt x="288" y="87"/>
                </a:cubicBezTo>
                <a:cubicBezTo>
                  <a:pt x="288" y="84"/>
                  <a:pt x="286" y="82"/>
                  <a:pt x="284" y="82"/>
                </a:cubicBezTo>
                <a:cubicBezTo>
                  <a:pt x="281" y="82"/>
                  <a:pt x="279" y="84"/>
                  <a:pt x="279" y="87"/>
                </a:cubicBezTo>
                <a:cubicBezTo>
                  <a:pt x="279" y="89"/>
                  <a:pt x="281" y="91"/>
                  <a:pt x="284" y="91"/>
                </a:cubicBezTo>
                <a:close/>
                <a:moveTo>
                  <a:pt x="291" y="41"/>
                </a:moveTo>
                <a:cubicBezTo>
                  <a:pt x="288" y="41"/>
                  <a:pt x="286" y="43"/>
                  <a:pt x="286" y="46"/>
                </a:cubicBezTo>
                <a:cubicBezTo>
                  <a:pt x="286" y="48"/>
                  <a:pt x="288" y="50"/>
                  <a:pt x="291" y="50"/>
                </a:cubicBezTo>
                <a:cubicBezTo>
                  <a:pt x="293" y="50"/>
                  <a:pt x="295" y="48"/>
                  <a:pt x="295" y="46"/>
                </a:cubicBezTo>
                <a:cubicBezTo>
                  <a:pt x="295" y="43"/>
                  <a:pt x="293" y="41"/>
                  <a:pt x="291" y="41"/>
                </a:cubicBezTo>
                <a:close/>
                <a:moveTo>
                  <a:pt x="161" y="146"/>
                </a:moveTo>
                <a:cubicBezTo>
                  <a:pt x="164" y="146"/>
                  <a:pt x="166" y="144"/>
                  <a:pt x="166" y="141"/>
                </a:cubicBezTo>
                <a:cubicBezTo>
                  <a:pt x="166" y="139"/>
                  <a:pt x="164" y="137"/>
                  <a:pt x="161" y="137"/>
                </a:cubicBezTo>
                <a:cubicBezTo>
                  <a:pt x="159" y="137"/>
                  <a:pt x="157" y="139"/>
                  <a:pt x="157" y="141"/>
                </a:cubicBezTo>
                <a:cubicBezTo>
                  <a:pt x="157" y="144"/>
                  <a:pt x="159" y="146"/>
                  <a:pt x="161" y="146"/>
                </a:cubicBezTo>
                <a:close/>
                <a:moveTo>
                  <a:pt x="279" y="59"/>
                </a:moveTo>
                <a:cubicBezTo>
                  <a:pt x="279" y="62"/>
                  <a:pt x="281" y="64"/>
                  <a:pt x="284" y="64"/>
                </a:cubicBezTo>
                <a:cubicBezTo>
                  <a:pt x="286" y="64"/>
                  <a:pt x="288" y="62"/>
                  <a:pt x="288" y="59"/>
                </a:cubicBezTo>
                <a:cubicBezTo>
                  <a:pt x="288" y="57"/>
                  <a:pt x="286" y="55"/>
                  <a:pt x="284" y="55"/>
                </a:cubicBezTo>
                <a:cubicBezTo>
                  <a:pt x="281" y="55"/>
                  <a:pt x="279" y="57"/>
                  <a:pt x="279" y="59"/>
                </a:cubicBezTo>
                <a:close/>
                <a:moveTo>
                  <a:pt x="273" y="100"/>
                </a:moveTo>
                <a:cubicBezTo>
                  <a:pt x="273" y="103"/>
                  <a:pt x="275" y="105"/>
                  <a:pt x="277" y="105"/>
                </a:cubicBezTo>
                <a:cubicBezTo>
                  <a:pt x="280" y="105"/>
                  <a:pt x="282" y="103"/>
                  <a:pt x="282" y="100"/>
                </a:cubicBezTo>
                <a:cubicBezTo>
                  <a:pt x="282" y="98"/>
                  <a:pt x="280" y="96"/>
                  <a:pt x="277" y="96"/>
                </a:cubicBezTo>
                <a:cubicBezTo>
                  <a:pt x="275" y="96"/>
                  <a:pt x="273" y="98"/>
                  <a:pt x="273" y="100"/>
                </a:cubicBezTo>
                <a:close/>
                <a:moveTo>
                  <a:pt x="270" y="55"/>
                </a:moveTo>
                <a:cubicBezTo>
                  <a:pt x="268" y="55"/>
                  <a:pt x="266" y="57"/>
                  <a:pt x="266" y="59"/>
                </a:cubicBezTo>
                <a:cubicBezTo>
                  <a:pt x="266" y="62"/>
                  <a:pt x="268" y="64"/>
                  <a:pt x="270" y="64"/>
                </a:cubicBezTo>
                <a:cubicBezTo>
                  <a:pt x="273" y="64"/>
                  <a:pt x="275" y="62"/>
                  <a:pt x="275" y="59"/>
                </a:cubicBezTo>
                <a:cubicBezTo>
                  <a:pt x="275" y="57"/>
                  <a:pt x="273" y="55"/>
                  <a:pt x="270" y="55"/>
                </a:cubicBezTo>
                <a:close/>
                <a:moveTo>
                  <a:pt x="225" y="114"/>
                </a:moveTo>
                <a:cubicBezTo>
                  <a:pt x="225" y="116"/>
                  <a:pt x="227" y="118"/>
                  <a:pt x="229" y="118"/>
                </a:cubicBezTo>
                <a:cubicBezTo>
                  <a:pt x="232" y="118"/>
                  <a:pt x="234" y="116"/>
                  <a:pt x="234" y="114"/>
                </a:cubicBezTo>
                <a:cubicBezTo>
                  <a:pt x="234" y="111"/>
                  <a:pt x="232" y="109"/>
                  <a:pt x="229" y="109"/>
                </a:cubicBezTo>
                <a:cubicBezTo>
                  <a:pt x="227" y="109"/>
                  <a:pt x="225" y="111"/>
                  <a:pt x="225" y="114"/>
                </a:cubicBezTo>
                <a:close/>
                <a:moveTo>
                  <a:pt x="293" y="59"/>
                </a:moveTo>
                <a:cubicBezTo>
                  <a:pt x="293" y="62"/>
                  <a:pt x="295" y="64"/>
                  <a:pt x="297" y="64"/>
                </a:cubicBezTo>
                <a:cubicBezTo>
                  <a:pt x="300" y="64"/>
                  <a:pt x="302" y="62"/>
                  <a:pt x="302" y="59"/>
                </a:cubicBezTo>
                <a:cubicBezTo>
                  <a:pt x="302" y="57"/>
                  <a:pt x="300" y="55"/>
                  <a:pt x="297" y="55"/>
                </a:cubicBezTo>
                <a:cubicBezTo>
                  <a:pt x="295" y="55"/>
                  <a:pt x="293" y="57"/>
                  <a:pt x="293" y="59"/>
                </a:cubicBezTo>
                <a:close/>
                <a:moveTo>
                  <a:pt x="168" y="68"/>
                </a:moveTo>
                <a:cubicBezTo>
                  <a:pt x="166" y="68"/>
                  <a:pt x="164" y="70"/>
                  <a:pt x="164" y="73"/>
                </a:cubicBezTo>
                <a:cubicBezTo>
                  <a:pt x="164" y="75"/>
                  <a:pt x="166" y="77"/>
                  <a:pt x="168" y="77"/>
                </a:cubicBezTo>
                <a:cubicBezTo>
                  <a:pt x="171" y="77"/>
                  <a:pt x="173" y="75"/>
                  <a:pt x="173" y="73"/>
                </a:cubicBezTo>
                <a:cubicBezTo>
                  <a:pt x="173" y="70"/>
                  <a:pt x="171" y="68"/>
                  <a:pt x="168" y="68"/>
                </a:cubicBezTo>
                <a:close/>
                <a:moveTo>
                  <a:pt x="223" y="96"/>
                </a:moveTo>
                <a:cubicBezTo>
                  <a:pt x="220" y="96"/>
                  <a:pt x="218" y="98"/>
                  <a:pt x="218" y="100"/>
                </a:cubicBezTo>
                <a:cubicBezTo>
                  <a:pt x="218" y="103"/>
                  <a:pt x="220" y="105"/>
                  <a:pt x="223" y="105"/>
                </a:cubicBezTo>
                <a:cubicBezTo>
                  <a:pt x="225" y="105"/>
                  <a:pt x="227" y="103"/>
                  <a:pt x="227" y="100"/>
                </a:cubicBezTo>
                <a:cubicBezTo>
                  <a:pt x="227" y="98"/>
                  <a:pt x="225" y="96"/>
                  <a:pt x="223" y="96"/>
                </a:cubicBezTo>
                <a:close/>
                <a:moveTo>
                  <a:pt x="182" y="68"/>
                </a:moveTo>
                <a:cubicBezTo>
                  <a:pt x="179" y="68"/>
                  <a:pt x="177" y="70"/>
                  <a:pt x="177" y="73"/>
                </a:cubicBezTo>
                <a:cubicBezTo>
                  <a:pt x="177" y="75"/>
                  <a:pt x="179" y="77"/>
                  <a:pt x="182" y="77"/>
                </a:cubicBezTo>
                <a:cubicBezTo>
                  <a:pt x="184" y="77"/>
                  <a:pt x="186" y="75"/>
                  <a:pt x="186" y="73"/>
                </a:cubicBezTo>
                <a:cubicBezTo>
                  <a:pt x="186" y="70"/>
                  <a:pt x="184" y="68"/>
                  <a:pt x="182" y="68"/>
                </a:cubicBezTo>
                <a:close/>
                <a:moveTo>
                  <a:pt x="182" y="105"/>
                </a:moveTo>
                <a:cubicBezTo>
                  <a:pt x="184" y="105"/>
                  <a:pt x="186" y="103"/>
                  <a:pt x="186" y="100"/>
                </a:cubicBezTo>
                <a:cubicBezTo>
                  <a:pt x="186" y="98"/>
                  <a:pt x="184" y="96"/>
                  <a:pt x="182" y="96"/>
                </a:cubicBezTo>
                <a:cubicBezTo>
                  <a:pt x="179" y="96"/>
                  <a:pt x="177" y="98"/>
                  <a:pt x="177" y="100"/>
                </a:cubicBezTo>
                <a:cubicBezTo>
                  <a:pt x="177" y="103"/>
                  <a:pt x="179" y="105"/>
                  <a:pt x="182" y="105"/>
                </a:cubicBezTo>
                <a:close/>
                <a:moveTo>
                  <a:pt x="157" y="87"/>
                </a:moveTo>
                <a:cubicBezTo>
                  <a:pt x="157" y="89"/>
                  <a:pt x="159" y="91"/>
                  <a:pt x="161" y="91"/>
                </a:cubicBezTo>
                <a:cubicBezTo>
                  <a:pt x="164" y="91"/>
                  <a:pt x="166" y="89"/>
                  <a:pt x="166" y="87"/>
                </a:cubicBezTo>
                <a:cubicBezTo>
                  <a:pt x="166" y="84"/>
                  <a:pt x="164" y="82"/>
                  <a:pt x="161" y="82"/>
                </a:cubicBezTo>
                <a:cubicBezTo>
                  <a:pt x="159" y="82"/>
                  <a:pt x="157" y="84"/>
                  <a:pt x="157" y="87"/>
                </a:cubicBezTo>
                <a:close/>
                <a:moveTo>
                  <a:pt x="157" y="114"/>
                </a:moveTo>
                <a:cubicBezTo>
                  <a:pt x="157" y="116"/>
                  <a:pt x="159" y="118"/>
                  <a:pt x="161" y="118"/>
                </a:cubicBezTo>
                <a:cubicBezTo>
                  <a:pt x="164" y="118"/>
                  <a:pt x="166" y="116"/>
                  <a:pt x="166" y="114"/>
                </a:cubicBezTo>
                <a:cubicBezTo>
                  <a:pt x="166" y="111"/>
                  <a:pt x="164" y="109"/>
                  <a:pt x="161" y="109"/>
                </a:cubicBezTo>
                <a:cubicBezTo>
                  <a:pt x="159" y="109"/>
                  <a:pt x="157" y="111"/>
                  <a:pt x="157" y="114"/>
                </a:cubicBezTo>
                <a:close/>
                <a:moveTo>
                  <a:pt x="170" y="114"/>
                </a:moveTo>
                <a:cubicBezTo>
                  <a:pt x="170" y="116"/>
                  <a:pt x="172" y="118"/>
                  <a:pt x="175" y="118"/>
                </a:cubicBezTo>
                <a:cubicBezTo>
                  <a:pt x="177" y="118"/>
                  <a:pt x="179" y="116"/>
                  <a:pt x="179" y="114"/>
                </a:cubicBezTo>
                <a:cubicBezTo>
                  <a:pt x="179" y="111"/>
                  <a:pt x="177" y="109"/>
                  <a:pt x="175" y="109"/>
                </a:cubicBezTo>
                <a:cubicBezTo>
                  <a:pt x="172" y="109"/>
                  <a:pt x="170" y="111"/>
                  <a:pt x="170" y="114"/>
                </a:cubicBezTo>
                <a:close/>
                <a:moveTo>
                  <a:pt x="204" y="127"/>
                </a:moveTo>
                <a:cubicBezTo>
                  <a:pt x="204" y="130"/>
                  <a:pt x="206" y="132"/>
                  <a:pt x="209" y="132"/>
                </a:cubicBezTo>
                <a:cubicBezTo>
                  <a:pt x="211" y="132"/>
                  <a:pt x="214" y="130"/>
                  <a:pt x="214" y="127"/>
                </a:cubicBezTo>
                <a:cubicBezTo>
                  <a:pt x="214" y="125"/>
                  <a:pt x="211" y="123"/>
                  <a:pt x="209" y="123"/>
                </a:cubicBezTo>
                <a:cubicBezTo>
                  <a:pt x="206" y="123"/>
                  <a:pt x="204" y="125"/>
                  <a:pt x="204" y="127"/>
                </a:cubicBezTo>
                <a:close/>
                <a:moveTo>
                  <a:pt x="211" y="114"/>
                </a:moveTo>
                <a:cubicBezTo>
                  <a:pt x="211" y="116"/>
                  <a:pt x="213" y="118"/>
                  <a:pt x="216" y="118"/>
                </a:cubicBezTo>
                <a:cubicBezTo>
                  <a:pt x="218" y="118"/>
                  <a:pt x="220" y="116"/>
                  <a:pt x="220" y="114"/>
                </a:cubicBezTo>
                <a:cubicBezTo>
                  <a:pt x="220" y="111"/>
                  <a:pt x="218" y="109"/>
                  <a:pt x="216" y="109"/>
                </a:cubicBezTo>
                <a:cubicBezTo>
                  <a:pt x="213" y="109"/>
                  <a:pt x="211" y="111"/>
                  <a:pt x="211" y="114"/>
                </a:cubicBezTo>
                <a:close/>
                <a:moveTo>
                  <a:pt x="202" y="109"/>
                </a:moveTo>
                <a:cubicBezTo>
                  <a:pt x="200" y="109"/>
                  <a:pt x="198" y="111"/>
                  <a:pt x="198" y="114"/>
                </a:cubicBezTo>
                <a:cubicBezTo>
                  <a:pt x="198" y="116"/>
                  <a:pt x="200" y="118"/>
                  <a:pt x="202" y="118"/>
                </a:cubicBezTo>
                <a:cubicBezTo>
                  <a:pt x="205" y="118"/>
                  <a:pt x="207" y="116"/>
                  <a:pt x="207" y="114"/>
                </a:cubicBezTo>
                <a:cubicBezTo>
                  <a:pt x="207" y="111"/>
                  <a:pt x="205" y="109"/>
                  <a:pt x="202" y="109"/>
                </a:cubicBezTo>
                <a:close/>
                <a:moveTo>
                  <a:pt x="189" y="82"/>
                </a:moveTo>
                <a:cubicBezTo>
                  <a:pt x="186" y="82"/>
                  <a:pt x="184" y="84"/>
                  <a:pt x="184" y="87"/>
                </a:cubicBezTo>
                <a:cubicBezTo>
                  <a:pt x="184" y="89"/>
                  <a:pt x="186" y="91"/>
                  <a:pt x="189" y="91"/>
                </a:cubicBezTo>
                <a:cubicBezTo>
                  <a:pt x="191" y="91"/>
                  <a:pt x="193" y="89"/>
                  <a:pt x="193" y="87"/>
                </a:cubicBezTo>
                <a:cubicBezTo>
                  <a:pt x="193" y="84"/>
                  <a:pt x="191" y="82"/>
                  <a:pt x="189" y="82"/>
                </a:cubicBezTo>
                <a:close/>
                <a:moveTo>
                  <a:pt x="191" y="100"/>
                </a:moveTo>
                <a:cubicBezTo>
                  <a:pt x="191" y="103"/>
                  <a:pt x="193" y="105"/>
                  <a:pt x="195" y="105"/>
                </a:cubicBezTo>
                <a:cubicBezTo>
                  <a:pt x="198" y="105"/>
                  <a:pt x="200" y="103"/>
                  <a:pt x="200" y="100"/>
                </a:cubicBezTo>
                <a:cubicBezTo>
                  <a:pt x="200" y="98"/>
                  <a:pt x="198" y="96"/>
                  <a:pt x="195" y="96"/>
                </a:cubicBezTo>
                <a:cubicBezTo>
                  <a:pt x="193" y="96"/>
                  <a:pt x="191" y="98"/>
                  <a:pt x="191" y="100"/>
                </a:cubicBezTo>
                <a:close/>
                <a:moveTo>
                  <a:pt x="207" y="87"/>
                </a:moveTo>
                <a:cubicBezTo>
                  <a:pt x="207" y="84"/>
                  <a:pt x="205" y="82"/>
                  <a:pt x="202" y="82"/>
                </a:cubicBezTo>
                <a:cubicBezTo>
                  <a:pt x="200" y="82"/>
                  <a:pt x="198" y="84"/>
                  <a:pt x="198" y="87"/>
                </a:cubicBezTo>
                <a:cubicBezTo>
                  <a:pt x="198" y="89"/>
                  <a:pt x="200" y="91"/>
                  <a:pt x="202" y="91"/>
                </a:cubicBezTo>
                <a:cubicBezTo>
                  <a:pt x="205" y="91"/>
                  <a:pt x="207" y="89"/>
                  <a:pt x="207" y="87"/>
                </a:cubicBezTo>
                <a:close/>
                <a:moveTo>
                  <a:pt x="338" y="609"/>
                </a:moveTo>
                <a:cubicBezTo>
                  <a:pt x="341" y="609"/>
                  <a:pt x="343" y="607"/>
                  <a:pt x="343" y="605"/>
                </a:cubicBezTo>
                <a:cubicBezTo>
                  <a:pt x="343" y="602"/>
                  <a:pt x="341" y="600"/>
                  <a:pt x="338" y="600"/>
                </a:cubicBezTo>
                <a:cubicBezTo>
                  <a:pt x="336" y="600"/>
                  <a:pt x="334" y="602"/>
                  <a:pt x="334" y="605"/>
                </a:cubicBezTo>
                <a:cubicBezTo>
                  <a:pt x="334" y="607"/>
                  <a:pt x="336" y="609"/>
                  <a:pt x="338" y="609"/>
                </a:cubicBezTo>
                <a:close/>
                <a:moveTo>
                  <a:pt x="813" y="346"/>
                </a:moveTo>
                <a:cubicBezTo>
                  <a:pt x="813" y="343"/>
                  <a:pt x="811" y="341"/>
                  <a:pt x="808" y="341"/>
                </a:cubicBezTo>
                <a:cubicBezTo>
                  <a:pt x="806" y="341"/>
                  <a:pt x="804" y="343"/>
                  <a:pt x="804" y="346"/>
                </a:cubicBezTo>
                <a:cubicBezTo>
                  <a:pt x="804" y="348"/>
                  <a:pt x="806" y="350"/>
                  <a:pt x="808" y="350"/>
                </a:cubicBezTo>
                <a:cubicBezTo>
                  <a:pt x="811" y="350"/>
                  <a:pt x="813" y="348"/>
                  <a:pt x="813" y="346"/>
                </a:cubicBezTo>
                <a:close/>
                <a:moveTo>
                  <a:pt x="801" y="355"/>
                </a:moveTo>
                <a:cubicBezTo>
                  <a:pt x="799" y="355"/>
                  <a:pt x="797" y="357"/>
                  <a:pt x="797" y="359"/>
                </a:cubicBezTo>
                <a:cubicBezTo>
                  <a:pt x="797" y="362"/>
                  <a:pt x="799" y="364"/>
                  <a:pt x="801" y="364"/>
                </a:cubicBezTo>
                <a:cubicBezTo>
                  <a:pt x="804" y="364"/>
                  <a:pt x="806" y="362"/>
                  <a:pt x="806" y="359"/>
                </a:cubicBezTo>
                <a:cubicBezTo>
                  <a:pt x="806" y="357"/>
                  <a:pt x="804" y="355"/>
                  <a:pt x="801" y="355"/>
                </a:cubicBezTo>
                <a:close/>
                <a:moveTo>
                  <a:pt x="795" y="368"/>
                </a:moveTo>
                <a:cubicBezTo>
                  <a:pt x="792" y="368"/>
                  <a:pt x="790" y="370"/>
                  <a:pt x="790" y="373"/>
                </a:cubicBezTo>
                <a:cubicBezTo>
                  <a:pt x="790" y="375"/>
                  <a:pt x="792" y="378"/>
                  <a:pt x="795" y="378"/>
                </a:cubicBezTo>
                <a:cubicBezTo>
                  <a:pt x="797" y="378"/>
                  <a:pt x="799" y="375"/>
                  <a:pt x="799" y="373"/>
                </a:cubicBezTo>
                <a:cubicBezTo>
                  <a:pt x="799" y="370"/>
                  <a:pt x="797" y="368"/>
                  <a:pt x="795" y="368"/>
                </a:cubicBezTo>
                <a:close/>
                <a:moveTo>
                  <a:pt x="840" y="318"/>
                </a:moveTo>
                <a:cubicBezTo>
                  <a:pt x="840" y="316"/>
                  <a:pt x="838" y="314"/>
                  <a:pt x="835" y="314"/>
                </a:cubicBezTo>
                <a:cubicBezTo>
                  <a:pt x="833" y="314"/>
                  <a:pt x="831" y="316"/>
                  <a:pt x="831" y="318"/>
                </a:cubicBezTo>
                <a:cubicBezTo>
                  <a:pt x="831" y="321"/>
                  <a:pt x="833" y="323"/>
                  <a:pt x="835" y="323"/>
                </a:cubicBezTo>
                <a:cubicBezTo>
                  <a:pt x="838" y="323"/>
                  <a:pt x="840" y="321"/>
                  <a:pt x="840" y="318"/>
                </a:cubicBezTo>
                <a:close/>
                <a:moveTo>
                  <a:pt x="815" y="328"/>
                </a:moveTo>
                <a:cubicBezTo>
                  <a:pt x="813" y="328"/>
                  <a:pt x="810" y="330"/>
                  <a:pt x="810" y="332"/>
                </a:cubicBezTo>
                <a:cubicBezTo>
                  <a:pt x="810" y="335"/>
                  <a:pt x="813" y="337"/>
                  <a:pt x="815" y="337"/>
                </a:cubicBezTo>
                <a:cubicBezTo>
                  <a:pt x="818" y="337"/>
                  <a:pt x="820" y="335"/>
                  <a:pt x="820" y="332"/>
                </a:cubicBezTo>
                <a:cubicBezTo>
                  <a:pt x="820" y="330"/>
                  <a:pt x="818" y="328"/>
                  <a:pt x="815" y="328"/>
                </a:cubicBezTo>
                <a:close/>
                <a:moveTo>
                  <a:pt x="829" y="328"/>
                </a:moveTo>
                <a:cubicBezTo>
                  <a:pt x="826" y="328"/>
                  <a:pt x="824" y="330"/>
                  <a:pt x="824" y="332"/>
                </a:cubicBezTo>
                <a:cubicBezTo>
                  <a:pt x="824" y="335"/>
                  <a:pt x="826" y="337"/>
                  <a:pt x="829" y="337"/>
                </a:cubicBezTo>
                <a:cubicBezTo>
                  <a:pt x="831" y="337"/>
                  <a:pt x="833" y="335"/>
                  <a:pt x="833" y="332"/>
                </a:cubicBezTo>
                <a:cubicBezTo>
                  <a:pt x="833" y="330"/>
                  <a:pt x="831" y="328"/>
                  <a:pt x="829" y="328"/>
                </a:cubicBezTo>
                <a:close/>
                <a:moveTo>
                  <a:pt x="826" y="318"/>
                </a:moveTo>
                <a:cubicBezTo>
                  <a:pt x="826" y="316"/>
                  <a:pt x="824" y="314"/>
                  <a:pt x="822" y="314"/>
                </a:cubicBezTo>
                <a:cubicBezTo>
                  <a:pt x="819" y="314"/>
                  <a:pt x="817" y="316"/>
                  <a:pt x="817" y="318"/>
                </a:cubicBezTo>
                <a:cubicBezTo>
                  <a:pt x="817" y="321"/>
                  <a:pt x="819" y="323"/>
                  <a:pt x="822" y="323"/>
                </a:cubicBezTo>
                <a:cubicBezTo>
                  <a:pt x="824" y="323"/>
                  <a:pt x="826" y="321"/>
                  <a:pt x="826" y="318"/>
                </a:cubicBezTo>
                <a:close/>
                <a:moveTo>
                  <a:pt x="815" y="355"/>
                </a:moveTo>
                <a:cubicBezTo>
                  <a:pt x="813" y="355"/>
                  <a:pt x="810" y="357"/>
                  <a:pt x="810" y="359"/>
                </a:cubicBezTo>
                <a:cubicBezTo>
                  <a:pt x="810" y="362"/>
                  <a:pt x="813" y="364"/>
                  <a:pt x="815" y="364"/>
                </a:cubicBezTo>
                <a:cubicBezTo>
                  <a:pt x="818" y="364"/>
                  <a:pt x="820" y="362"/>
                  <a:pt x="820" y="359"/>
                </a:cubicBezTo>
                <a:cubicBezTo>
                  <a:pt x="820" y="357"/>
                  <a:pt x="818" y="355"/>
                  <a:pt x="815" y="355"/>
                </a:cubicBezTo>
                <a:close/>
                <a:moveTo>
                  <a:pt x="767" y="559"/>
                </a:moveTo>
                <a:cubicBezTo>
                  <a:pt x="765" y="559"/>
                  <a:pt x="763" y="561"/>
                  <a:pt x="763" y="564"/>
                </a:cubicBezTo>
                <a:cubicBezTo>
                  <a:pt x="763" y="566"/>
                  <a:pt x="765" y="568"/>
                  <a:pt x="767" y="568"/>
                </a:cubicBezTo>
                <a:cubicBezTo>
                  <a:pt x="770" y="568"/>
                  <a:pt x="772" y="566"/>
                  <a:pt x="772" y="564"/>
                </a:cubicBezTo>
                <a:cubicBezTo>
                  <a:pt x="772" y="561"/>
                  <a:pt x="770" y="559"/>
                  <a:pt x="767" y="559"/>
                </a:cubicBezTo>
                <a:close/>
                <a:moveTo>
                  <a:pt x="765" y="550"/>
                </a:moveTo>
                <a:cubicBezTo>
                  <a:pt x="765" y="548"/>
                  <a:pt x="763" y="546"/>
                  <a:pt x="761" y="546"/>
                </a:cubicBezTo>
                <a:cubicBezTo>
                  <a:pt x="758" y="546"/>
                  <a:pt x="756" y="548"/>
                  <a:pt x="756" y="550"/>
                </a:cubicBezTo>
                <a:cubicBezTo>
                  <a:pt x="756" y="553"/>
                  <a:pt x="758" y="555"/>
                  <a:pt x="761" y="555"/>
                </a:cubicBezTo>
                <a:cubicBezTo>
                  <a:pt x="763" y="555"/>
                  <a:pt x="765" y="553"/>
                  <a:pt x="765" y="550"/>
                </a:cubicBezTo>
                <a:close/>
                <a:moveTo>
                  <a:pt x="774" y="546"/>
                </a:moveTo>
                <a:cubicBezTo>
                  <a:pt x="772" y="546"/>
                  <a:pt x="770" y="548"/>
                  <a:pt x="770" y="550"/>
                </a:cubicBezTo>
                <a:cubicBezTo>
                  <a:pt x="770" y="553"/>
                  <a:pt x="772" y="555"/>
                  <a:pt x="774" y="555"/>
                </a:cubicBezTo>
                <a:cubicBezTo>
                  <a:pt x="777" y="555"/>
                  <a:pt x="779" y="553"/>
                  <a:pt x="779" y="550"/>
                </a:cubicBezTo>
                <a:cubicBezTo>
                  <a:pt x="779" y="548"/>
                  <a:pt x="777" y="546"/>
                  <a:pt x="774" y="546"/>
                </a:cubicBezTo>
                <a:close/>
                <a:moveTo>
                  <a:pt x="788" y="519"/>
                </a:moveTo>
                <a:cubicBezTo>
                  <a:pt x="785" y="519"/>
                  <a:pt x="783" y="521"/>
                  <a:pt x="783" y="523"/>
                </a:cubicBezTo>
                <a:cubicBezTo>
                  <a:pt x="783" y="526"/>
                  <a:pt x="785" y="528"/>
                  <a:pt x="788" y="528"/>
                </a:cubicBezTo>
                <a:cubicBezTo>
                  <a:pt x="790" y="528"/>
                  <a:pt x="792" y="526"/>
                  <a:pt x="792" y="523"/>
                </a:cubicBezTo>
                <a:cubicBezTo>
                  <a:pt x="792" y="521"/>
                  <a:pt x="790" y="519"/>
                  <a:pt x="788" y="519"/>
                </a:cubicBezTo>
                <a:close/>
                <a:moveTo>
                  <a:pt x="788" y="409"/>
                </a:moveTo>
                <a:cubicBezTo>
                  <a:pt x="785" y="409"/>
                  <a:pt x="783" y="411"/>
                  <a:pt x="783" y="414"/>
                </a:cubicBezTo>
                <a:cubicBezTo>
                  <a:pt x="783" y="416"/>
                  <a:pt x="785" y="418"/>
                  <a:pt x="788" y="418"/>
                </a:cubicBezTo>
                <a:cubicBezTo>
                  <a:pt x="790" y="418"/>
                  <a:pt x="792" y="416"/>
                  <a:pt x="792" y="414"/>
                </a:cubicBezTo>
                <a:cubicBezTo>
                  <a:pt x="792" y="411"/>
                  <a:pt x="790" y="409"/>
                  <a:pt x="788" y="409"/>
                </a:cubicBezTo>
                <a:close/>
                <a:moveTo>
                  <a:pt x="758" y="509"/>
                </a:moveTo>
                <a:cubicBezTo>
                  <a:pt x="758" y="507"/>
                  <a:pt x="756" y="505"/>
                  <a:pt x="754" y="505"/>
                </a:cubicBezTo>
                <a:cubicBezTo>
                  <a:pt x="751" y="505"/>
                  <a:pt x="749" y="507"/>
                  <a:pt x="749" y="509"/>
                </a:cubicBezTo>
                <a:cubicBezTo>
                  <a:pt x="749" y="512"/>
                  <a:pt x="751" y="514"/>
                  <a:pt x="754" y="514"/>
                </a:cubicBezTo>
                <a:cubicBezTo>
                  <a:pt x="756" y="514"/>
                  <a:pt x="758" y="512"/>
                  <a:pt x="758" y="509"/>
                </a:cubicBezTo>
                <a:close/>
                <a:moveTo>
                  <a:pt x="781" y="532"/>
                </a:moveTo>
                <a:cubicBezTo>
                  <a:pt x="778" y="532"/>
                  <a:pt x="776" y="534"/>
                  <a:pt x="776" y="537"/>
                </a:cubicBezTo>
                <a:cubicBezTo>
                  <a:pt x="776" y="539"/>
                  <a:pt x="778" y="541"/>
                  <a:pt x="781" y="541"/>
                </a:cubicBezTo>
                <a:cubicBezTo>
                  <a:pt x="784" y="541"/>
                  <a:pt x="786" y="539"/>
                  <a:pt x="786" y="537"/>
                </a:cubicBezTo>
                <a:cubicBezTo>
                  <a:pt x="786" y="534"/>
                  <a:pt x="784" y="532"/>
                  <a:pt x="781" y="532"/>
                </a:cubicBezTo>
                <a:close/>
                <a:moveTo>
                  <a:pt x="894" y="400"/>
                </a:moveTo>
                <a:cubicBezTo>
                  <a:pt x="894" y="398"/>
                  <a:pt x="892" y="396"/>
                  <a:pt x="890" y="396"/>
                </a:cubicBezTo>
                <a:cubicBezTo>
                  <a:pt x="887" y="396"/>
                  <a:pt x="885" y="398"/>
                  <a:pt x="885" y="400"/>
                </a:cubicBezTo>
                <a:cubicBezTo>
                  <a:pt x="885" y="403"/>
                  <a:pt x="887" y="405"/>
                  <a:pt x="890" y="405"/>
                </a:cubicBezTo>
                <a:cubicBezTo>
                  <a:pt x="892" y="405"/>
                  <a:pt x="894" y="403"/>
                  <a:pt x="894" y="400"/>
                </a:cubicBezTo>
                <a:close/>
                <a:moveTo>
                  <a:pt x="904" y="368"/>
                </a:moveTo>
                <a:cubicBezTo>
                  <a:pt x="901" y="368"/>
                  <a:pt x="899" y="370"/>
                  <a:pt x="899" y="373"/>
                </a:cubicBezTo>
                <a:cubicBezTo>
                  <a:pt x="899" y="375"/>
                  <a:pt x="901" y="378"/>
                  <a:pt x="904" y="378"/>
                </a:cubicBezTo>
                <a:cubicBezTo>
                  <a:pt x="906" y="378"/>
                  <a:pt x="908" y="375"/>
                  <a:pt x="908" y="373"/>
                </a:cubicBezTo>
                <a:cubicBezTo>
                  <a:pt x="908" y="370"/>
                  <a:pt x="906" y="368"/>
                  <a:pt x="904" y="368"/>
                </a:cubicBezTo>
                <a:close/>
                <a:moveTo>
                  <a:pt x="897" y="409"/>
                </a:moveTo>
                <a:cubicBezTo>
                  <a:pt x="894" y="409"/>
                  <a:pt x="892" y="411"/>
                  <a:pt x="892" y="414"/>
                </a:cubicBezTo>
                <a:cubicBezTo>
                  <a:pt x="892" y="416"/>
                  <a:pt x="894" y="418"/>
                  <a:pt x="897" y="418"/>
                </a:cubicBezTo>
                <a:cubicBezTo>
                  <a:pt x="899" y="418"/>
                  <a:pt x="901" y="416"/>
                  <a:pt x="901" y="414"/>
                </a:cubicBezTo>
                <a:cubicBezTo>
                  <a:pt x="901" y="411"/>
                  <a:pt x="899" y="409"/>
                  <a:pt x="897" y="409"/>
                </a:cubicBezTo>
                <a:close/>
                <a:moveTo>
                  <a:pt x="897" y="382"/>
                </a:moveTo>
                <a:cubicBezTo>
                  <a:pt x="894" y="382"/>
                  <a:pt x="892" y="384"/>
                  <a:pt x="892" y="387"/>
                </a:cubicBezTo>
                <a:cubicBezTo>
                  <a:pt x="892" y="389"/>
                  <a:pt x="894" y="391"/>
                  <a:pt x="897" y="391"/>
                </a:cubicBezTo>
                <a:cubicBezTo>
                  <a:pt x="899" y="391"/>
                  <a:pt x="901" y="389"/>
                  <a:pt x="901" y="387"/>
                </a:cubicBezTo>
                <a:cubicBezTo>
                  <a:pt x="901" y="384"/>
                  <a:pt x="899" y="382"/>
                  <a:pt x="897" y="382"/>
                </a:cubicBezTo>
                <a:close/>
                <a:moveTo>
                  <a:pt x="929" y="332"/>
                </a:moveTo>
                <a:cubicBezTo>
                  <a:pt x="929" y="330"/>
                  <a:pt x="926" y="328"/>
                  <a:pt x="924" y="328"/>
                </a:cubicBezTo>
                <a:cubicBezTo>
                  <a:pt x="921" y="328"/>
                  <a:pt x="919" y="330"/>
                  <a:pt x="919" y="332"/>
                </a:cubicBezTo>
                <a:cubicBezTo>
                  <a:pt x="919" y="335"/>
                  <a:pt x="921" y="337"/>
                  <a:pt x="924" y="337"/>
                </a:cubicBezTo>
                <a:cubicBezTo>
                  <a:pt x="926" y="337"/>
                  <a:pt x="929" y="335"/>
                  <a:pt x="929" y="332"/>
                </a:cubicBezTo>
                <a:close/>
                <a:moveTo>
                  <a:pt x="917" y="341"/>
                </a:moveTo>
                <a:cubicBezTo>
                  <a:pt x="915" y="341"/>
                  <a:pt x="913" y="343"/>
                  <a:pt x="913" y="346"/>
                </a:cubicBezTo>
                <a:cubicBezTo>
                  <a:pt x="913" y="348"/>
                  <a:pt x="915" y="350"/>
                  <a:pt x="917" y="350"/>
                </a:cubicBezTo>
                <a:cubicBezTo>
                  <a:pt x="920" y="350"/>
                  <a:pt x="922" y="348"/>
                  <a:pt x="922" y="346"/>
                </a:cubicBezTo>
                <a:cubicBezTo>
                  <a:pt x="922" y="343"/>
                  <a:pt x="920" y="341"/>
                  <a:pt x="917" y="341"/>
                </a:cubicBezTo>
                <a:close/>
                <a:moveTo>
                  <a:pt x="881" y="373"/>
                </a:moveTo>
                <a:cubicBezTo>
                  <a:pt x="881" y="370"/>
                  <a:pt x="879" y="368"/>
                  <a:pt x="876" y="368"/>
                </a:cubicBezTo>
                <a:cubicBezTo>
                  <a:pt x="874" y="368"/>
                  <a:pt x="872" y="370"/>
                  <a:pt x="872" y="373"/>
                </a:cubicBezTo>
                <a:cubicBezTo>
                  <a:pt x="872" y="375"/>
                  <a:pt x="874" y="378"/>
                  <a:pt x="876" y="378"/>
                </a:cubicBezTo>
                <a:cubicBezTo>
                  <a:pt x="879" y="378"/>
                  <a:pt x="881" y="375"/>
                  <a:pt x="881" y="373"/>
                </a:cubicBezTo>
                <a:close/>
                <a:moveTo>
                  <a:pt x="856" y="355"/>
                </a:moveTo>
                <a:cubicBezTo>
                  <a:pt x="853" y="355"/>
                  <a:pt x="851" y="357"/>
                  <a:pt x="851" y="359"/>
                </a:cubicBezTo>
                <a:cubicBezTo>
                  <a:pt x="851" y="362"/>
                  <a:pt x="853" y="364"/>
                  <a:pt x="856" y="364"/>
                </a:cubicBezTo>
                <a:cubicBezTo>
                  <a:pt x="858" y="364"/>
                  <a:pt x="860" y="362"/>
                  <a:pt x="860" y="359"/>
                </a:cubicBezTo>
                <a:cubicBezTo>
                  <a:pt x="860" y="357"/>
                  <a:pt x="858" y="355"/>
                  <a:pt x="856" y="355"/>
                </a:cubicBezTo>
                <a:close/>
                <a:moveTo>
                  <a:pt x="854" y="346"/>
                </a:moveTo>
                <a:cubicBezTo>
                  <a:pt x="854" y="343"/>
                  <a:pt x="852" y="341"/>
                  <a:pt x="849" y="341"/>
                </a:cubicBezTo>
                <a:cubicBezTo>
                  <a:pt x="847" y="341"/>
                  <a:pt x="845" y="343"/>
                  <a:pt x="845" y="346"/>
                </a:cubicBezTo>
                <a:cubicBezTo>
                  <a:pt x="845" y="348"/>
                  <a:pt x="847" y="350"/>
                  <a:pt x="849" y="350"/>
                </a:cubicBezTo>
                <a:cubicBezTo>
                  <a:pt x="852" y="350"/>
                  <a:pt x="854" y="348"/>
                  <a:pt x="854" y="346"/>
                </a:cubicBezTo>
                <a:close/>
                <a:moveTo>
                  <a:pt x="867" y="346"/>
                </a:moveTo>
                <a:cubicBezTo>
                  <a:pt x="867" y="343"/>
                  <a:pt x="865" y="341"/>
                  <a:pt x="863" y="341"/>
                </a:cubicBezTo>
                <a:cubicBezTo>
                  <a:pt x="860" y="341"/>
                  <a:pt x="858" y="343"/>
                  <a:pt x="858" y="346"/>
                </a:cubicBezTo>
                <a:cubicBezTo>
                  <a:pt x="858" y="348"/>
                  <a:pt x="860" y="350"/>
                  <a:pt x="863" y="350"/>
                </a:cubicBezTo>
                <a:cubicBezTo>
                  <a:pt x="865" y="350"/>
                  <a:pt x="867" y="348"/>
                  <a:pt x="867" y="346"/>
                </a:cubicBezTo>
                <a:close/>
                <a:moveTo>
                  <a:pt x="874" y="359"/>
                </a:moveTo>
                <a:cubicBezTo>
                  <a:pt x="874" y="357"/>
                  <a:pt x="872" y="355"/>
                  <a:pt x="869" y="355"/>
                </a:cubicBezTo>
                <a:cubicBezTo>
                  <a:pt x="867" y="355"/>
                  <a:pt x="865" y="357"/>
                  <a:pt x="865" y="359"/>
                </a:cubicBezTo>
                <a:cubicBezTo>
                  <a:pt x="865" y="362"/>
                  <a:pt x="867" y="364"/>
                  <a:pt x="869" y="364"/>
                </a:cubicBezTo>
                <a:cubicBezTo>
                  <a:pt x="872" y="364"/>
                  <a:pt x="874" y="362"/>
                  <a:pt x="874" y="359"/>
                </a:cubicBezTo>
                <a:close/>
                <a:moveTo>
                  <a:pt x="883" y="409"/>
                </a:moveTo>
                <a:cubicBezTo>
                  <a:pt x="881" y="409"/>
                  <a:pt x="879" y="411"/>
                  <a:pt x="879" y="414"/>
                </a:cubicBezTo>
                <a:cubicBezTo>
                  <a:pt x="879" y="416"/>
                  <a:pt x="881" y="418"/>
                  <a:pt x="883" y="418"/>
                </a:cubicBezTo>
                <a:cubicBezTo>
                  <a:pt x="886" y="418"/>
                  <a:pt x="888" y="416"/>
                  <a:pt x="888" y="414"/>
                </a:cubicBezTo>
                <a:cubicBezTo>
                  <a:pt x="888" y="411"/>
                  <a:pt x="886" y="409"/>
                  <a:pt x="883" y="409"/>
                </a:cubicBezTo>
                <a:close/>
                <a:moveTo>
                  <a:pt x="847" y="332"/>
                </a:moveTo>
                <a:cubicBezTo>
                  <a:pt x="847" y="330"/>
                  <a:pt x="845" y="328"/>
                  <a:pt x="842" y="328"/>
                </a:cubicBezTo>
                <a:cubicBezTo>
                  <a:pt x="840" y="328"/>
                  <a:pt x="838" y="330"/>
                  <a:pt x="838" y="332"/>
                </a:cubicBezTo>
                <a:cubicBezTo>
                  <a:pt x="838" y="335"/>
                  <a:pt x="840" y="337"/>
                  <a:pt x="842" y="337"/>
                </a:cubicBezTo>
                <a:cubicBezTo>
                  <a:pt x="845" y="337"/>
                  <a:pt x="847" y="335"/>
                  <a:pt x="847" y="332"/>
                </a:cubicBezTo>
                <a:close/>
                <a:moveTo>
                  <a:pt x="910" y="355"/>
                </a:moveTo>
                <a:cubicBezTo>
                  <a:pt x="908" y="355"/>
                  <a:pt x="906" y="357"/>
                  <a:pt x="906" y="359"/>
                </a:cubicBezTo>
                <a:cubicBezTo>
                  <a:pt x="906" y="362"/>
                  <a:pt x="908" y="364"/>
                  <a:pt x="910" y="364"/>
                </a:cubicBezTo>
                <a:cubicBezTo>
                  <a:pt x="913" y="364"/>
                  <a:pt x="915" y="362"/>
                  <a:pt x="915" y="359"/>
                </a:cubicBezTo>
                <a:cubicBezTo>
                  <a:pt x="915" y="357"/>
                  <a:pt x="913" y="355"/>
                  <a:pt x="910" y="355"/>
                </a:cubicBezTo>
                <a:close/>
                <a:moveTo>
                  <a:pt x="636" y="428"/>
                </a:moveTo>
                <a:cubicBezTo>
                  <a:pt x="636" y="425"/>
                  <a:pt x="634" y="423"/>
                  <a:pt x="631" y="423"/>
                </a:cubicBezTo>
                <a:cubicBezTo>
                  <a:pt x="629" y="423"/>
                  <a:pt x="627" y="425"/>
                  <a:pt x="627" y="428"/>
                </a:cubicBezTo>
                <a:cubicBezTo>
                  <a:pt x="627" y="430"/>
                  <a:pt x="629" y="432"/>
                  <a:pt x="631" y="432"/>
                </a:cubicBezTo>
                <a:cubicBezTo>
                  <a:pt x="634" y="432"/>
                  <a:pt x="636" y="430"/>
                  <a:pt x="636" y="428"/>
                </a:cubicBezTo>
                <a:close/>
                <a:moveTo>
                  <a:pt x="629" y="414"/>
                </a:moveTo>
                <a:cubicBezTo>
                  <a:pt x="629" y="411"/>
                  <a:pt x="627" y="409"/>
                  <a:pt x="624" y="409"/>
                </a:cubicBezTo>
                <a:cubicBezTo>
                  <a:pt x="622" y="409"/>
                  <a:pt x="620" y="411"/>
                  <a:pt x="620" y="414"/>
                </a:cubicBezTo>
                <a:cubicBezTo>
                  <a:pt x="620" y="416"/>
                  <a:pt x="622" y="418"/>
                  <a:pt x="624" y="418"/>
                </a:cubicBezTo>
                <a:cubicBezTo>
                  <a:pt x="627" y="418"/>
                  <a:pt x="629" y="416"/>
                  <a:pt x="629" y="414"/>
                </a:cubicBezTo>
                <a:close/>
                <a:moveTo>
                  <a:pt x="747" y="519"/>
                </a:moveTo>
                <a:cubicBezTo>
                  <a:pt x="744" y="519"/>
                  <a:pt x="742" y="521"/>
                  <a:pt x="742" y="523"/>
                </a:cubicBezTo>
                <a:cubicBezTo>
                  <a:pt x="742" y="526"/>
                  <a:pt x="744" y="528"/>
                  <a:pt x="747" y="528"/>
                </a:cubicBezTo>
                <a:cubicBezTo>
                  <a:pt x="749" y="528"/>
                  <a:pt x="751" y="526"/>
                  <a:pt x="751" y="523"/>
                </a:cubicBezTo>
                <a:cubicBezTo>
                  <a:pt x="751" y="521"/>
                  <a:pt x="749" y="519"/>
                  <a:pt x="747" y="519"/>
                </a:cubicBezTo>
                <a:close/>
                <a:moveTo>
                  <a:pt x="656" y="550"/>
                </a:moveTo>
                <a:cubicBezTo>
                  <a:pt x="656" y="548"/>
                  <a:pt x="654" y="546"/>
                  <a:pt x="652" y="546"/>
                </a:cubicBezTo>
                <a:cubicBezTo>
                  <a:pt x="649" y="546"/>
                  <a:pt x="647" y="548"/>
                  <a:pt x="647" y="550"/>
                </a:cubicBezTo>
                <a:cubicBezTo>
                  <a:pt x="647" y="553"/>
                  <a:pt x="649" y="555"/>
                  <a:pt x="652" y="555"/>
                </a:cubicBezTo>
                <a:cubicBezTo>
                  <a:pt x="654" y="555"/>
                  <a:pt x="656" y="553"/>
                  <a:pt x="656" y="550"/>
                </a:cubicBezTo>
                <a:close/>
                <a:moveTo>
                  <a:pt x="643" y="468"/>
                </a:moveTo>
                <a:cubicBezTo>
                  <a:pt x="643" y="466"/>
                  <a:pt x="640" y="464"/>
                  <a:pt x="638" y="464"/>
                </a:cubicBezTo>
                <a:cubicBezTo>
                  <a:pt x="635" y="464"/>
                  <a:pt x="633" y="466"/>
                  <a:pt x="633" y="468"/>
                </a:cubicBezTo>
                <a:cubicBezTo>
                  <a:pt x="633" y="471"/>
                  <a:pt x="635" y="473"/>
                  <a:pt x="638" y="473"/>
                </a:cubicBezTo>
                <a:cubicBezTo>
                  <a:pt x="640" y="473"/>
                  <a:pt x="643" y="471"/>
                  <a:pt x="643" y="468"/>
                </a:cubicBezTo>
                <a:close/>
                <a:moveTo>
                  <a:pt x="649" y="482"/>
                </a:moveTo>
                <a:cubicBezTo>
                  <a:pt x="649" y="480"/>
                  <a:pt x="647" y="478"/>
                  <a:pt x="645" y="478"/>
                </a:cubicBezTo>
                <a:cubicBezTo>
                  <a:pt x="642" y="478"/>
                  <a:pt x="640" y="480"/>
                  <a:pt x="640" y="482"/>
                </a:cubicBezTo>
                <a:cubicBezTo>
                  <a:pt x="640" y="485"/>
                  <a:pt x="642" y="487"/>
                  <a:pt x="645" y="487"/>
                </a:cubicBezTo>
                <a:cubicBezTo>
                  <a:pt x="647" y="487"/>
                  <a:pt x="649" y="485"/>
                  <a:pt x="649" y="482"/>
                </a:cubicBezTo>
                <a:close/>
                <a:moveTo>
                  <a:pt x="618" y="423"/>
                </a:moveTo>
                <a:cubicBezTo>
                  <a:pt x="615" y="423"/>
                  <a:pt x="613" y="425"/>
                  <a:pt x="613" y="428"/>
                </a:cubicBezTo>
                <a:cubicBezTo>
                  <a:pt x="613" y="430"/>
                  <a:pt x="615" y="432"/>
                  <a:pt x="618" y="432"/>
                </a:cubicBezTo>
                <a:cubicBezTo>
                  <a:pt x="620" y="432"/>
                  <a:pt x="622" y="430"/>
                  <a:pt x="622" y="428"/>
                </a:cubicBezTo>
                <a:cubicBezTo>
                  <a:pt x="622" y="425"/>
                  <a:pt x="620" y="423"/>
                  <a:pt x="618" y="423"/>
                </a:cubicBezTo>
                <a:close/>
                <a:moveTo>
                  <a:pt x="604" y="423"/>
                </a:moveTo>
                <a:cubicBezTo>
                  <a:pt x="601" y="423"/>
                  <a:pt x="599" y="425"/>
                  <a:pt x="599" y="428"/>
                </a:cubicBezTo>
                <a:cubicBezTo>
                  <a:pt x="599" y="430"/>
                  <a:pt x="601" y="432"/>
                  <a:pt x="604" y="432"/>
                </a:cubicBezTo>
                <a:cubicBezTo>
                  <a:pt x="606" y="432"/>
                  <a:pt x="608" y="430"/>
                  <a:pt x="608" y="428"/>
                </a:cubicBezTo>
                <a:cubicBezTo>
                  <a:pt x="608" y="425"/>
                  <a:pt x="606" y="423"/>
                  <a:pt x="604" y="423"/>
                </a:cubicBezTo>
                <a:close/>
                <a:moveTo>
                  <a:pt x="577" y="423"/>
                </a:moveTo>
                <a:cubicBezTo>
                  <a:pt x="574" y="423"/>
                  <a:pt x="572" y="425"/>
                  <a:pt x="572" y="428"/>
                </a:cubicBezTo>
                <a:cubicBezTo>
                  <a:pt x="572" y="430"/>
                  <a:pt x="574" y="432"/>
                  <a:pt x="577" y="432"/>
                </a:cubicBezTo>
                <a:cubicBezTo>
                  <a:pt x="579" y="432"/>
                  <a:pt x="581" y="430"/>
                  <a:pt x="581" y="428"/>
                </a:cubicBezTo>
                <a:cubicBezTo>
                  <a:pt x="581" y="425"/>
                  <a:pt x="579" y="423"/>
                  <a:pt x="577" y="423"/>
                </a:cubicBezTo>
                <a:close/>
                <a:moveTo>
                  <a:pt x="574" y="414"/>
                </a:moveTo>
                <a:cubicBezTo>
                  <a:pt x="574" y="411"/>
                  <a:pt x="572" y="409"/>
                  <a:pt x="570" y="409"/>
                </a:cubicBezTo>
                <a:cubicBezTo>
                  <a:pt x="567" y="409"/>
                  <a:pt x="565" y="411"/>
                  <a:pt x="565" y="414"/>
                </a:cubicBezTo>
                <a:cubicBezTo>
                  <a:pt x="565" y="416"/>
                  <a:pt x="567" y="418"/>
                  <a:pt x="570" y="418"/>
                </a:cubicBezTo>
                <a:cubicBezTo>
                  <a:pt x="572" y="418"/>
                  <a:pt x="574" y="416"/>
                  <a:pt x="574" y="414"/>
                </a:cubicBezTo>
                <a:close/>
                <a:moveTo>
                  <a:pt x="588" y="414"/>
                </a:moveTo>
                <a:cubicBezTo>
                  <a:pt x="588" y="411"/>
                  <a:pt x="586" y="409"/>
                  <a:pt x="583" y="409"/>
                </a:cubicBezTo>
                <a:cubicBezTo>
                  <a:pt x="581" y="409"/>
                  <a:pt x="579" y="411"/>
                  <a:pt x="579" y="414"/>
                </a:cubicBezTo>
                <a:cubicBezTo>
                  <a:pt x="579" y="416"/>
                  <a:pt x="581" y="418"/>
                  <a:pt x="583" y="418"/>
                </a:cubicBezTo>
                <a:cubicBezTo>
                  <a:pt x="586" y="418"/>
                  <a:pt x="588" y="416"/>
                  <a:pt x="588" y="414"/>
                </a:cubicBezTo>
                <a:close/>
                <a:moveTo>
                  <a:pt x="602" y="414"/>
                </a:moveTo>
                <a:cubicBezTo>
                  <a:pt x="602" y="411"/>
                  <a:pt x="600" y="409"/>
                  <a:pt x="597" y="409"/>
                </a:cubicBezTo>
                <a:cubicBezTo>
                  <a:pt x="595" y="409"/>
                  <a:pt x="593" y="411"/>
                  <a:pt x="593" y="414"/>
                </a:cubicBezTo>
                <a:cubicBezTo>
                  <a:pt x="593" y="416"/>
                  <a:pt x="595" y="418"/>
                  <a:pt x="597" y="418"/>
                </a:cubicBezTo>
                <a:cubicBezTo>
                  <a:pt x="600" y="418"/>
                  <a:pt x="602" y="416"/>
                  <a:pt x="602" y="414"/>
                </a:cubicBezTo>
                <a:close/>
                <a:moveTo>
                  <a:pt x="563" y="423"/>
                </a:moveTo>
                <a:cubicBezTo>
                  <a:pt x="561" y="423"/>
                  <a:pt x="559" y="425"/>
                  <a:pt x="559" y="428"/>
                </a:cubicBezTo>
                <a:cubicBezTo>
                  <a:pt x="559" y="430"/>
                  <a:pt x="561" y="432"/>
                  <a:pt x="563" y="432"/>
                </a:cubicBezTo>
                <a:cubicBezTo>
                  <a:pt x="566" y="432"/>
                  <a:pt x="568" y="430"/>
                  <a:pt x="568" y="428"/>
                </a:cubicBezTo>
                <a:cubicBezTo>
                  <a:pt x="568" y="425"/>
                  <a:pt x="566" y="423"/>
                  <a:pt x="563" y="423"/>
                </a:cubicBezTo>
                <a:close/>
                <a:moveTo>
                  <a:pt x="615" y="414"/>
                </a:moveTo>
                <a:cubicBezTo>
                  <a:pt x="615" y="411"/>
                  <a:pt x="613" y="409"/>
                  <a:pt x="611" y="409"/>
                </a:cubicBezTo>
                <a:cubicBezTo>
                  <a:pt x="608" y="409"/>
                  <a:pt x="606" y="411"/>
                  <a:pt x="606" y="414"/>
                </a:cubicBezTo>
                <a:cubicBezTo>
                  <a:pt x="606" y="416"/>
                  <a:pt x="608" y="418"/>
                  <a:pt x="611" y="418"/>
                </a:cubicBezTo>
                <a:cubicBezTo>
                  <a:pt x="613" y="418"/>
                  <a:pt x="615" y="416"/>
                  <a:pt x="615" y="414"/>
                </a:cubicBezTo>
                <a:close/>
                <a:moveTo>
                  <a:pt x="720" y="573"/>
                </a:moveTo>
                <a:cubicBezTo>
                  <a:pt x="717" y="573"/>
                  <a:pt x="715" y="575"/>
                  <a:pt x="715" y="578"/>
                </a:cubicBezTo>
                <a:cubicBezTo>
                  <a:pt x="715" y="580"/>
                  <a:pt x="717" y="582"/>
                  <a:pt x="720" y="582"/>
                </a:cubicBezTo>
                <a:cubicBezTo>
                  <a:pt x="722" y="582"/>
                  <a:pt x="724" y="580"/>
                  <a:pt x="724" y="578"/>
                </a:cubicBezTo>
                <a:cubicBezTo>
                  <a:pt x="724" y="575"/>
                  <a:pt x="722" y="573"/>
                  <a:pt x="720" y="573"/>
                </a:cubicBezTo>
                <a:close/>
                <a:moveTo>
                  <a:pt x="713" y="587"/>
                </a:moveTo>
                <a:cubicBezTo>
                  <a:pt x="710" y="587"/>
                  <a:pt x="708" y="589"/>
                  <a:pt x="708" y="591"/>
                </a:cubicBezTo>
                <a:cubicBezTo>
                  <a:pt x="708" y="594"/>
                  <a:pt x="710" y="596"/>
                  <a:pt x="713" y="596"/>
                </a:cubicBezTo>
                <a:cubicBezTo>
                  <a:pt x="715" y="596"/>
                  <a:pt x="717" y="594"/>
                  <a:pt x="717" y="591"/>
                </a:cubicBezTo>
                <a:cubicBezTo>
                  <a:pt x="717" y="589"/>
                  <a:pt x="715" y="587"/>
                  <a:pt x="713" y="587"/>
                </a:cubicBezTo>
                <a:close/>
                <a:moveTo>
                  <a:pt x="727" y="559"/>
                </a:moveTo>
                <a:cubicBezTo>
                  <a:pt x="724" y="559"/>
                  <a:pt x="722" y="561"/>
                  <a:pt x="722" y="564"/>
                </a:cubicBezTo>
                <a:cubicBezTo>
                  <a:pt x="722" y="566"/>
                  <a:pt x="724" y="568"/>
                  <a:pt x="727" y="568"/>
                </a:cubicBezTo>
                <a:cubicBezTo>
                  <a:pt x="729" y="568"/>
                  <a:pt x="731" y="566"/>
                  <a:pt x="731" y="564"/>
                </a:cubicBezTo>
                <a:cubicBezTo>
                  <a:pt x="731" y="561"/>
                  <a:pt x="729" y="559"/>
                  <a:pt x="727" y="559"/>
                </a:cubicBezTo>
                <a:close/>
                <a:moveTo>
                  <a:pt x="711" y="578"/>
                </a:moveTo>
                <a:cubicBezTo>
                  <a:pt x="711" y="575"/>
                  <a:pt x="709" y="573"/>
                  <a:pt x="706" y="573"/>
                </a:cubicBezTo>
                <a:cubicBezTo>
                  <a:pt x="704" y="573"/>
                  <a:pt x="702" y="575"/>
                  <a:pt x="702" y="578"/>
                </a:cubicBezTo>
                <a:cubicBezTo>
                  <a:pt x="702" y="580"/>
                  <a:pt x="704" y="582"/>
                  <a:pt x="706" y="582"/>
                </a:cubicBezTo>
                <a:cubicBezTo>
                  <a:pt x="709" y="582"/>
                  <a:pt x="711" y="580"/>
                  <a:pt x="711" y="578"/>
                </a:cubicBezTo>
                <a:close/>
                <a:moveTo>
                  <a:pt x="740" y="532"/>
                </a:moveTo>
                <a:cubicBezTo>
                  <a:pt x="738" y="532"/>
                  <a:pt x="736" y="534"/>
                  <a:pt x="736" y="537"/>
                </a:cubicBezTo>
                <a:cubicBezTo>
                  <a:pt x="736" y="539"/>
                  <a:pt x="738" y="541"/>
                  <a:pt x="740" y="541"/>
                </a:cubicBezTo>
                <a:cubicBezTo>
                  <a:pt x="743" y="541"/>
                  <a:pt x="745" y="539"/>
                  <a:pt x="745" y="537"/>
                </a:cubicBezTo>
                <a:cubicBezTo>
                  <a:pt x="745" y="534"/>
                  <a:pt x="743" y="532"/>
                  <a:pt x="740" y="532"/>
                </a:cubicBezTo>
                <a:close/>
                <a:moveTo>
                  <a:pt x="733" y="546"/>
                </a:moveTo>
                <a:cubicBezTo>
                  <a:pt x="731" y="546"/>
                  <a:pt x="729" y="548"/>
                  <a:pt x="729" y="550"/>
                </a:cubicBezTo>
                <a:cubicBezTo>
                  <a:pt x="729" y="553"/>
                  <a:pt x="731" y="555"/>
                  <a:pt x="733" y="555"/>
                </a:cubicBezTo>
                <a:cubicBezTo>
                  <a:pt x="736" y="555"/>
                  <a:pt x="738" y="553"/>
                  <a:pt x="738" y="550"/>
                </a:cubicBezTo>
                <a:cubicBezTo>
                  <a:pt x="738" y="548"/>
                  <a:pt x="736" y="546"/>
                  <a:pt x="733" y="546"/>
                </a:cubicBezTo>
                <a:close/>
                <a:moveTo>
                  <a:pt x="692" y="600"/>
                </a:moveTo>
                <a:cubicBezTo>
                  <a:pt x="690" y="600"/>
                  <a:pt x="688" y="602"/>
                  <a:pt x="688" y="605"/>
                </a:cubicBezTo>
                <a:cubicBezTo>
                  <a:pt x="688" y="607"/>
                  <a:pt x="690" y="609"/>
                  <a:pt x="692" y="609"/>
                </a:cubicBezTo>
                <a:cubicBezTo>
                  <a:pt x="695" y="609"/>
                  <a:pt x="697" y="607"/>
                  <a:pt x="697" y="605"/>
                </a:cubicBezTo>
                <a:cubicBezTo>
                  <a:pt x="697" y="602"/>
                  <a:pt x="695" y="600"/>
                  <a:pt x="692" y="600"/>
                </a:cubicBezTo>
                <a:close/>
                <a:moveTo>
                  <a:pt x="679" y="600"/>
                </a:moveTo>
                <a:cubicBezTo>
                  <a:pt x="676" y="600"/>
                  <a:pt x="674" y="602"/>
                  <a:pt x="674" y="605"/>
                </a:cubicBezTo>
                <a:cubicBezTo>
                  <a:pt x="674" y="607"/>
                  <a:pt x="676" y="609"/>
                  <a:pt x="679" y="609"/>
                </a:cubicBezTo>
                <a:cubicBezTo>
                  <a:pt x="681" y="609"/>
                  <a:pt x="683" y="607"/>
                  <a:pt x="683" y="605"/>
                </a:cubicBezTo>
                <a:cubicBezTo>
                  <a:pt x="683" y="602"/>
                  <a:pt x="681" y="600"/>
                  <a:pt x="679" y="600"/>
                </a:cubicBezTo>
                <a:close/>
                <a:moveTo>
                  <a:pt x="677" y="591"/>
                </a:moveTo>
                <a:cubicBezTo>
                  <a:pt x="677" y="589"/>
                  <a:pt x="675" y="587"/>
                  <a:pt x="672" y="587"/>
                </a:cubicBezTo>
                <a:cubicBezTo>
                  <a:pt x="670" y="587"/>
                  <a:pt x="667" y="589"/>
                  <a:pt x="667" y="591"/>
                </a:cubicBezTo>
                <a:cubicBezTo>
                  <a:pt x="667" y="594"/>
                  <a:pt x="670" y="596"/>
                  <a:pt x="672" y="596"/>
                </a:cubicBezTo>
                <a:cubicBezTo>
                  <a:pt x="675" y="596"/>
                  <a:pt x="677" y="594"/>
                  <a:pt x="677" y="591"/>
                </a:cubicBezTo>
                <a:close/>
                <a:moveTo>
                  <a:pt x="670" y="578"/>
                </a:moveTo>
                <a:cubicBezTo>
                  <a:pt x="670" y="575"/>
                  <a:pt x="668" y="573"/>
                  <a:pt x="665" y="573"/>
                </a:cubicBezTo>
                <a:cubicBezTo>
                  <a:pt x="663" y="573"/>
                  <a:pt x="661" y="575"/>
                  <a:pt x="661" y="578"/>
                </a:cubicBezTo>
                <a:cubicBezTo>
                  <a:pt x="661" y="580"/>
                  <a:pt x="663" y="582"/>
                  <a:pt x="665" y="582"/>
                </a:cubicBezTo>
                <a:cubicBezTo>
                  <a:pt x="668" y="582"/>
                  <a:pt x="670" y="580"/>
                  <a:pt x="670" y="578"/>
                </a:cubicBezTo>
                <a:close/>
                <a:moveTo>
                  <a:pt x="663" y="564"/>
                </a:moveTo>
                <a:cubicBezTo>
                  <a:pt x="663" y="561"/>
                  <a:pt x="661" y="559"/>
                  <a:pt x="658" y="559"/>
                </a:cubicBezTo>
                <a:cubicBezTo>
                  <a:pt x="656" y="559"/>
                  <a:pt x="654" y="561"/>
                  <a:pt x="654" y="564"/>
                </a:cubicBezTo>
                <a:cubicBezTo>
                  <a:pt x="654" y="566"/>
                  <a:pt x="656" y="568"/>
                  <a:pt x="658" y="568"/>
                </a:cubicBezTo>
                <a:cubicBezTo>
                  <a:pt x="661" y="568"/>
                  <a:pt x="663" y="566"/>
                  <a:pt x="663" y="564"/>
                </a:cubicBezTo>
                <a:close/>
                <a:moveTo>
                  <a:pt x="690" y="591"/>
                </a:moveTo>
                <a:cubicBezTo>
                  <a:pt x="690" y="589"/>
                  <a:pt x="688" y="587"/>
                  <a:pt x="686" y="587"/>
                </a:cubicBezTo>
                <a:cubicBezTo>
                  <a:pt x="683" y="587"/>
                  <a:pt x="681" y="589"/>
                  <a:pt x="681" y="591"/>
                </a:cubicBezTo>
                <a:cubicBezTo>
                  <a:pt x="681" y="594"/>
                  <a:pt x="683" y="596"/>
                  <a:pt x="686" y="596"/>
                </a:cubicBezTo>
                <a:cubicBezTo>
                  <a:pt x="688" y="596"/>
                  <a:pt x="690" y="594"/>
                  <a:pt x="690" y="591"/>
                </a:cubicBezTo>
                <a:close/>
                <a:moveTo>
                  <a:pt x="699" y="587"/>
                </a:moveTo>
                <a:cubicBezTo>
                  <a:pt x="697" y="587"/>
                  <a:pt x="695" y="589"/>
                  <a:pt x="695" y="591"/>
                </a:cubicBezTo>
                <a:cubicBezTo>
                  <a:pt x="695" y="594"/>
                  <a:pt x="697" y="596"/>
                  <a:pt x="699" y="596"/>
                </a:cubicBezTo>
                <a:cubicBezTo>
                  <a:pt x="702" y="596"/>
                  <a:pt x="704" y="594"/>
                  <a:pt x="704" y="591"/>
                </a:cubicBezTo>
                <a:cubicBezTo>
                  <a:pt x="704" y="589"/>
                  <a:pt x="702" y="587"/>
                  <a:pt x="699" y="587"/>
                </a:cubicBezTo>
                <a:close/>
                <a:moveTo>
                  <a:pt x="590" y="423"/>
                </a:moveTo>
                <a:cubicBezTo>
                  <a:pt x="588" y="423"/>
                  <a:pt x="586" y="425"/>
                  <a:pt x="586" y="428"/>
                </a:cubicBezTo>
                <a:cubicBezTo>
                  <a:pt x="586" y="430"/>
                  <a:pt x="588" y="432"/>
                  <a:pt x="590" y="432"/>
                </a:cubicBezTo>
                <a:cubicBezTo>
                  <a:pt x="593" y="432"/>
                  <a:pt x="595" y="430"/>
                  <a:pt x="595" y="428"/>
                </a:cubicBezTo>
                <a:cubicBezTo>
                  <a:pt x="595" y="425"/>
                  <a:pt x="593" y="423"/>
                  <a:pt x="590" y="423"/>
                </a:cubicBezTo>
                <a:close/>
                <a:moveTo>
                  <a:pt x="1162" y="478"/>
                </a:moveTo>
                <a:cubicBezTo>
                  <a:pt x="1160" y="478"/>
                  <a:pt x="1158" y="480"/>
                  <a:pt x="1158" y="482"/>
                </a:cubicBezTo>
                <a:cubicBezTo>
                  <a:pt x="1158" y="485"/>
                  <a:pt x="1160" y="487"/>
                  <a:pt x="1162" y="487"/>
                </a:cubicBezTo>
                <a:cubicBezTo>
                  <a:pt x="1165" y="487"/>
                  <a:pt x="1167" y="485"/>
                  <a:pt x="1167" y="482"/>
                </a:cubicBezTo>
                <a:cubicBezTo>
                  <a:pt x="1167" y="480"/>
                  <a:pt x="1165" y="478"/>
                  <a:pt x="1162" y="478"/>
                </a:cubicBezTo>
                <a:close/>
                <a:moveTo>
                  <a:pt x="1174" y="196"/>
                </a:moveTo>
                <a:cubicBezTo>
                  <a:pt x="1174" y="193"/>
                  <a:pt x="1172" y="191"/>
                  <a:pt x="1169" y="191"/>
                </a:cubicBezTo>
                <a:cubicBezTo>
                  <a:pt x="1167" y="191"/>
                  <a:pt x="1165" y="193"/>
                  <a:pt x="1165" y="196"/>
                </a:cubicBezTo>
                <a:cubicBezTo>
                  <a:pt x="1165" y="198"/>
                  <a:pt x="1167" y="200"/>
                  <a:pt x="1169" y="200"/>
                </a:cubicBezTo>
                <a:cubicBezTo>
                  <a:pt x="1172" y="200"/>
                  <a:pt x="1174" y="198"/>
                  <a:pt x="1174" y="196"/>
                </a:cubicBezTo>
                <a:close/>
                <a:moveTo>
                  <a:pt x="1183" y="491"/>
                </a:moveTo>
                <a:cubicBezTo>
                  <a:pt x="1180" y="491"/>
                  <a:pt x="1178" y="493"/>
                  <a:pt x="1178" y="496"/>
                </a:cubicBezTo>
                <a:cubicBezTo>
                  <a:pt x="1178" y="498"/>
                  <a:pt x="1180" y="500"/>
                  <a:pt x="1183" y="500"/>
                </a:cubicBezTo>
                <a:cubicBezTo>
                  <a:pt x="1185" y="500"/>
                  <a:pt x="1187" y="498"/>
                  <a:pt x="1187" y="496"/>
                </a:cubicBezTo>
                <a:cubicBezTo>
                  <a:pt x="1187" y="493"/>
                  <a:pt x="1185" y="491"/>
                  <a:pt x="1183" y="491"/>
                </a:cubicBezTo>
                <a:close/>
                <a:moveTo>
                  <a:pt x="1180" y="482"/>
                </a:moveTo>
                <a:cubicBezTo>
                  <a:pt x="1180" y="480"/>
                  <a:pt x="1178" y="478"/>
                  <a:pt x="1176" y="478"/>
                </a:cubicBezTo>
                <a:cubicBezTo>
                  <a:pt x="1173" y="478"/>
                  <a:pt x="1171" y="480"/>
                  <a:pt x="1171" y="482"/>
                </a:cubicBezTo>
                <a:cubicBezTo>
                  <a:pt x="1171" y="485"/>
                  <a:pt x="1173" y="487"/>
                  <a:pt x="1176" y="487"/>
                </a:cubicBezTo>
                <a:cubicBezTo>
                  <a:pt x="1178" y="487"/>
                  <a:pt x="1180" y="485"/>
                  <a:pt x="1180" y="482"/>
                </a:cubicBezTo>
                <a:close/>
                <a:moveTo>
                  <a:pt x="1190" y="177"/>
                </a:moveTo>
                <a:cubicBezTo>
                  <a:pt x="1187" y="177"/>
                  <a:pt x="1185" y="179"/>
                  <a:pt x="1185" y="182"/>
                </a:cubicBezTo>
                <a:cubicBezTo>
                  <a:pt x="1185" y="185"/>
                  <a:pt x="1187" y="187"/>
                  <a:pt x="1190" y="187"/>
                </a:cubicBezTo>
                <a:cubicBezTo>
                  <a:pt x="1192" y="187"/>
                  <a:pt x="1194" y="185"/>
                  <a:pt x="1194" y="182"/>
                </a:cubicBezTo>
                <a:cubicBezTo>
                  <a:pt x="1194" y="179"/>
                  <a:pt x="1192" y="177"/>
                  <a:pt x="1190" y="177"/>
                </a:cubicBezTo>
                <a:close/>
                <a:moveTo>
                  <a:pt x="1190" y="150"/>
                </a:moveTo>
                <a:cubicBezTo>
                  <a:pt x="1187" y="150"/>
                  <a:pt x="1185" y="152"/>
                  <a:pt x="1185" y="155"/>
                </a:cubicBezTo>
                <a:cubicBezTo>
                  <a:pt x="1185" y="157"/>
                  <a:pt x="1187" y="159"/>
                  <a:pt x="1190" y="159"/>
                </a:cubicBezTo>
                <a:cubicBezTo>
                  <a:pt x="1192" y="159"/>
                  <a:pt x="1194" y="157"/>
                  <a:pt x="1194" y="155"/>
                </a:cubicBezTo>
                <a:cubicBezTo>
                  <a:pt x="1194" y="152"/>
                  <a:pt x="1192" y="150"/>
                  <a:pt x="1190" y="150"/>
                </a:cubicBezTo>
                <a:close/>
                <a:moveTo>
                  <a:pt x="1149" y="587"/>
                </a:moveTo>
                <a:cubicBezTo>
                  <a:pt x="1146" y="587"/>
                  <a:pt x="1144" y="589"/>
                  <a:pt x="1144" y="591"/>
                </a:cubicBezTo>
                <a:cubicBezTo>
                  <a:pt x="1144" y="594"/>
                  <a:pt x="1146" y="596"/>
                  <a:pt x="1149" y="596"/>
                </a:cubicBezTo>
                <a:cubicBezTo>
                  <a:pt x="1151" y="596"/>
                  <a:pt x="1153" y="594"/>
                  <a:pt x="1153" y="591"/>
                </a:cubicBezTo>
                <a:cubicBezTo>
                  <a:pt x="1153" y="589"/>
                  <a:pt x="1151" y="587"/>
                  <a:pt x="1149" y="587"/>
                </a:cubicBezTo>
                <a:close/>
                <a:moveTo>
                  <a:pt x="1135" y="641"/>
                </a:moveTo>
                <a:cubicBezTo>
                  <a:pt x="1133" y="641"/>
                  <a:pt x="1131" y="643"/>
                  <a:pt x="1131" y="646"/>
                </a:cubicBezTo>
                <a:cubicBezTo>
                  <a:pt x="1131" y="648"/>
                  <a:pt x="1133" y="650"/>
                  <a:pt x="1135" y="650"/>
                </a:cubicBezTo>
                <a:cubicBezTo>
                  <a:pt x="1138" y="650"/>
                  <a:pt x="1140" y="648"/>
                  <a:pt x="1140" y="646"/>
                </a:cubicBezTo>
                <a:cubicBezTo>
                  <a:pt x="1140" y="643"/>
                  <a:pt x="1138" y="641"/>
                  <a:pt x="1135" y="641"/>
                </a:cubicBezTo>
                <a:close/>
                <a:moveTo>
                  <a:pt x="1135" y="614"/>
                </a:moveTo>
                <a:cubicBezTo>
                  <a:pt x="1133" y="614"/>
                  <a:pt x="1131" y="616"/>
                  <a:pt x="1131" y="619"/>
                </a:cubicBezTo>
                <a:cubicBezTo>
                  <a:pt x="1131" y="621"/>
                  <a:pt x="1133" y="623"/>
                  <a:pt x="1135" y="623"/>
                </a:cubicBezTo>
                <a:cubicBezTo>
                  <a:pt x="1138" y="623"/>
                  <a:pt x="1140" y="621"/>
                  <a:pt x="1140" y="619"/>
                </a:cubicBezTo>
                <a:cubicBezTo>
                  <a:pt x="1140" y="616"/>
                  <a:pt x="1138" y="614"/>
                  <a:pt x="1135" y="614"/>
                </a:cubicBezTo>
                <a:close/>
                <a:moveTo>
                  <a:pt x="1133" y="632"/>
                </a:moveTo>
                <a:cubicBezTo>
                  <a:pt x="1133" y="630"/>
                  <a:pt x="1131" y="628"/>
                  <a:pt x="1128" y="628"/>
                </a:cubicBezTo>
                <a:cubicBezTo>
                  <a:pt x="1126" y="628"/>
                  <a:pt x="1124" y="630"/>
                  <a:pt x="1124" y="632"/>
                </a:cubicBezTo>
                <a:cubicBezTo>
                  <a:pt x="1124" y="635"/>
                  <a:pt x="1126" y="637"/>
                  <a:pt x="1128" y="637"/>
                </a:cubicBezTo>
                <a:cubicBezTo>
                  <a:pt x="1131" y="637"/>
                  <a:pt x="1133" y="635"/>
                  <a:pt x="1133" y="632"/>
                </a:cubicBezTo>
                <a:close/>
                <a:moveTo>
                  <a:pt x="1201" y="141"/>
                </a:moveTo>
                <a:cubicBezTo>
                  <a:pt x="1201" y="139"/>
                  <a:pt x="1199" y="137"/>
                  <a:pt x="1196" y="137"/>
                </a:cubicBezTo>
                <a:cubicBezTo>
                  <a:pt x="1194" y="137"/>
                  <a:pt x="1192" y="139"/>
                  <a:pt x="1192" y="141"/>
                </a:cubicBezTo>
                <a:cubicBezTo>
                  <a:pt x="1192" y="144"/>
                  <a:pt x="1194" y="146"/>
                  <a:pt x="1196" y="146"/>
                </a:cubicBezTo>
                <a:cubicBezTo>
                  <a:pt x="1199" y="146"/>
                  <a:pt x="1201" y="144"/>
                  <a:pt x="1201" y="141"/>
                </a:cubicBezTo>
                <a:close/>
                <a:moveTo>
                  <a:pt x="1142" y="600"/>
                </a:moveTo>
                <a:cubicBezTo>
                  <a:pt x="1139" y="600"/>
                  <a:pt x="1137" y="602"/>
                  <a:pt x="1137" y="605"/>
                </a:cubicBezTo>
                <a:cubicBezTo>
                  <a:pt x="1137" y="607"/>
                  <a:pt x="1139" y="609"/>
                  <a:pt x="1142" y="609"/>
                </a:cubicBezTo>
                <a:cubicBezTo>
                  <a:pt x="1144" y="609"/>
                  <a:pt x="1146" y="607"/>
                  <a:pt x="1146" y="605"/>
                </a:cubicBezTo>
                <a:cubicBezTo>
                  <a:pt x="1146" y="602"/>
                  <a:pt x="1144" y="600"/>
                  <a:pt x="1142" y="600"/>
                </a:cubicBezTo>
                <a:close/>
                <a:moveTo>
                  <a:pt x="1126" y="619"/>
                </a:moveTo>
                <a:cubicBezTo>
                  <a:pt x="1126" y="616"/>
                  <a:pt x="1124" y="614"/>
                  <a:pt x="1121" y="614"/>
                </a:cubicBezTo>
                <a:cubicBezTo>
                  <a:pt x="1119" y="614"/>
                  <a:pt x="1117" y="616"/>
                  <a:pt x="1117" y="619"/>
                </a:cubicBezTo>
                <a:cubicBezTo>
                  <a:pt x="1117" y="621"/>
                  <a:pt x="1119" y="623"/>
                  <a:pt x="1121" y="623"/>
                </a:cubicBezTo>
                <a:cubicBezTo>
                  <a:pt x="1124" y="623"/>
                  <a:pt x="1126" y="621"/>
                  <a:pt x="1126" y="619"/>
                </a:cubicBezTo>
                <a:close/>
                <a:moveTo>
                  <a:pt x="1155" y="573"/>
                </a:moveTo>
                <a:cubicBezTo>
                  <a:pt x="1153" y="573"/>
                  <a:pt x="1151" y="575"/>
                  <a:pt x="1151" y="578"/>
                </a:cubicBezTo>
                <a:cubicBezTo>
                  <a:pt x="1151" y="580"/>
                  <a:pt x="1153" y="582"/>
                  <a:pt x="1155" y="582"/>
                </a:cubicBezTo>
                <a:cubicBezTo>
                  <a:pt x="1158" y="582"/>
                  <a:pt x="1160" y="580"/>
                  <a:pt x="1160" y="578"/>
                </a:cubicBezTo>
                <a:cubicBezTo>
                  <a:pt x="1160" y="575"/>
                  <a:pt x="1158" y="573"/>
                  <a:pt x="1155" y="573"/>
                </a:cubicBezTo>
                <a:close/>
                <a:moveTo>
                  <a:pt x="1251" y="628"/>
                </a:moveTo>
                <a:cubicBezTo>
                  <a:pt x="1248" y="628"/>
                  <a:pt x="1246" y="630"/>
                  <a:pt x="1246" y="632"/>
                </a:cubicBezTo>
                <a:cubicBezTo>
                  <a:pt x="1246" y="635"/>
                  <a:pt x="1248" y="637"/>
                  <a:pt x="1251" y="637"/>
                </a:cubicBezTo>
                <a:cubicBezTo>
                  <a:pt x="1253" y="637"/>
                  <a:pt x="1255" y="635"/>
                  <a:pt x="1255" y="632"/>
                </a:cubicBezTo>
                <a:cubicBezTo>
                  <a:pt x="1255" y="630"/>
                  <a:pt x="1253" y="628"/>
                  <a:pt x="1251" y="628"/>
                </a:cubicBezTo>
                <a:close/>
                <a:moveTo>
                  <a:pt x="1251" y="109"/>
                </a:moveTo>
                <a:cubicBezTo>
                  <a:pt x="1248" y="109"/>
                  <a:pt x="1246" y="111"/>
                  <a:pt x="1246" y="114"/>
                </a:cubicBezTo>
                <a:cubicBezTo>
                  <a:pt x="1246" y="116"/>
                  <a:pt x="1248" y="118"/>
                  <a:pt x="1251" y="118"/>
                </a:cubicBezTo>
                <a:cubicBezTo>
                  <a:pt x="1253" y="118"/>
                  <a:pt x="1255" y="116"/>
                  <a:pt x="1255" y="114"/>
                </a:cubicBezTo>
                <a:cubicBezTo>
                  <a:pt x="1255" y="111"/>
                  <a:pt x="1253" y="109"/>
                  <a:pt x="1251" y="109"/>
                </a:cubicBezTo>
                <a:close/>
                <a:moveTo>
                  <a:pt x="1251" y="519"/>
                </a:moveTo>
                <a:cubicBezTo>
                  <a:pt x="1248" y="519"/>
                  <a:pt x="1246" y="521"/>
                  <a:pt x="1246" y="523"/>
                </a:cubicBezTo>
                <a:cubicBezTo>
                  <a:pt x="1246" y="526"/>
                  <a:pt x="1248" y="528"/>
                  <a:pt x="1251" y="528"/>
                </a:cubicBezTo>
                <a:cubicBezTo>
                  <a:pt x="1253" y="528"/>
                  <a:pt x="1255" y="526"/>
                  <a:pt x="1255" y="523"/>
                </a:cubicBezTo>
                <a:cubicBezTo>
                  <a:pt x="1255" y="521"/>
                  <a:pt x="1253" y="519"/>
                  <a:pt x="1251" y="519"/>
                </a:cubicBezTo>
                <a:close/>
                <a:moveTo>
                  <a:pt x="935" y="346"/>
                </a:moveTo>
                <a:cubicBezTo>
                  <a:pt x="935" y="343"/>
                  <a:pt x="933" y="341"/>
                  <a:pt x="931" y="341"/>
                </a:cubicBezTo>
                <a:cubicBezTo>
                  <a:pt x="928" y="341"/>
                  <a:pt x="926" y="343"/>
                  <a:pt x="926" y="346"/>
                </a:cubicBezTo>
                <a:cubicBezTo>
                  <a:pt x="926" y="348"/>
                  <a:pt x="928" y="350"/>
                  <a:pt x="931" y="350"/>
                </a:cubicBezTo>
                <a:cubicBezTo>
                  <a:pt x="933" y="350"/>
                  <a:pt x="935" y="348"/>
                  <a:pt x="935" y="346"/>
                </a:cubicBezTo>
                <a:close/>
                <a:moveTo>
                  <a:pt x="1264" y="82"/>
                </a:moveTo>
                <a:cubicBezTo>
                  <a:pt x="1262" y="82"/>
                  <a:pt x="1260" y="84"/>
                  <a:pt x="1260" y="87"/>
                </a:cubicBezTo>
                <a:cubicBezTo>
                  <a:pt x="1260" y="89"/>
                  <a:pt x="1262" y="91"/>
                  <a:pt x="1264" y="91"/>
                </a:cubicBezTo>
                <a:cubicBezTo>
                  <a:pt x="1267" y="91"/>
                  <a:pt x="1269" y="89"/>
                  <a:pt x="1269" y="87"/>
                </a:cubicBezTo>
                <a:cubicBezTo>
                  <a:pt x="1269" y="84"/>
                  <a:pt x="1267" y="82"/>
                  <a:pt x="1264" y="82"/>
                </a:cubicBezTo>
                <a:close/>
                <a:moveTo>
                  <a:pt x="1278" y="109"/>
                </a:moveTo>
                <a:cubicBezTo>
                  <a:pt x="1276" y="109"/>
                  <a:pt x="1274" y="111"/>
                  <a:pt x="1274" y="114"/>
                </a:cubicBezTo>
                <a:cubicBezTo>
                  <a:pt x="1274" y="116"/>
                  <a:pt x="1276" y="118"/>
                  <a:pt x="1278" y="118"/>
                </a:cubicBezTo>
                <a:cubicBezTo>
                  <a:pt x="1281" y="118"/>
                  <a:pt x="1283" y="116"/>
                  <a:pt x="1283" y="114"/>
                </a:cubicBezTo>
                <a:cubicBezTo>
                  <a:pt x="1283" y="111"/>
                  <a:pt x="1281" y="109"/>
                  <a:pt x="1278" y="109"/>
                </a:cubicBezTo>
                <a:close/>
                <a:moveTo>
                  <a:pt x="1228" y="141"/>
                </a:moveTo>
                <a:cubicBezTo>
                  <a:pt x="1228" y="139"/>
                  <a:pt x="1226" y="137"/>
                  <a:pt x="1224" y="137"/>
                </a:cubicBezTo>
                <a:cubicBezTo>
                  <a:pt x="1221" y="137"/>
                  <a:pt x="1219" y="139"/>
                  <a:pt x="1219" y="141"/>
                </a:cubicBezTo>
                <a:cubicBezTo>
                  <a:pt x="1219" y="144"/>
                  <a:pt x="1221" y="146"/>
                  <a:pt x="1224" y="146"/>
                </a:cubicBezTo>
                <a:cubicBezTo>
                  <a:pt x="1226" y="146"/>
                  <a:pt x="1228" y="144"/>
                  <a:pt x="1228" y="141"/>
                </a:cubicBezTo>
                <a:close/>
                <a:moveTo>
                  <a:pt x="1217" y="641"/>
                </a:moveTo>
                <a:cubicBezTo>
                  <a:pt x="1214" y="641"/>
                  <a:pt x="1212" y="643"/>
                  <a:pt x="1212" y="646"/>
                </a:cubicBezTo>
                <a:cubicBezTo>
                  <a:pt x="1212" y="648"/>
                  <a:pt x="1214" y="650"/>
                  <a:pt x="1217" y="650"/>
                </a:cubicBezTo>
                <a:cubicBezTo>
                  <a:pt x="1219" y="650"/>
                  <a:pt x="1221" y="648"/>
                  <a:pt x="1221" y="646"/>
                </a:cubicBezTo>
                <a:cubicBezTo>
                  <a:pt x="1221" y="643"/>
                  <a:pt x="1219" y="641"/>
                  <a:pt x="1217" y="641"/>
                </a:cubicBezTo>
                <a:close/>
                <a:moveTo>
                  <a:pt x="1208" y="537"/>
                </a:moveTo>
                <a:cubicBezTo>
                  <a:pt x="1208" y="534"/>
                  <a:pt x="1206" y="532"/>
                  <a:pt x="1203" y="532"/>
                </a:cubicBezTo>
                <a:cubicBezTo>
                  <a:pt x="1201" y="532"/>
                  <a:pt x="1199" y="534"/>
                  <a:pt x="1199" y="537"/>
                </a:cubicBezTo>
                <a:cubicBezTo>
                  <a:pt x="1199" y="539"/>
                  <a:pt x="1201" y="541"/>
                  <a:pt x="1203" y="541"/>
                </a:cubicBezTo>
                <a:cubicBezTo>
                  <a:pt x="1206" y="541"/>
                  <a:pt x="1208" y="539"/>
                  <a:pt x="1208" y="537"/>
                </a:cubicBezTo>
                <a:close/>
                <a:moveTo>
                  <a:pt x="1249" y="619"/>
                </a:moveTo>
                <a:cubicBezTo>
                  <a:pt x="1249" y="616"/>
                  <a:pt x="1247" y="614"/>
                  <a:pt x="1244" y="614"/>
                </a:cubicBezTo>
                <a:cubicBezTo>
                  <a:pt x="1242" y="614"/>
                  <a:pt x="1240" y="616"/>
                  <a:pt x="1240" y="619"/>
                </a:cubicBezTo>
                <a:cubicBezTo>
                  <a:pt x="1240" y="621"/>
                  <a:pt x="1242" y="623"/>
                  <a:pt x="1244" y="623"/>
                </a:cubicBezTo>
                <a:cubicBezTo>
                  <a:pt x="1247" y="623"/>
                  <a:pt x="1249" y="621"/>
                  <a:pt x="1249" y="619"/>
                </a:cubicBezTo>
                <a:close/>
                <a:moveTo>
                  <a:pt x="1210" y="655"/>
                </a:moveTo>
                <a:cubicBezTo>
                  <a:pt x="1207" y="655"/>
                  <a:pt x="1205" y="657"/>
                  <a:pt x="1205" y="659"/>
                </a:cubicBezTo>
                <a:cubicBezTo>
                  <a:pt x="1205" y="662"/>
                  <a:pt x="1207" y="664"/>
                  <a:pt x="1210" y="664"/>
                </a:cubicBezTo>
                <a:cubicBezTo>
                  <a:pt x="1212" y="664"/>
                  <a:pt x="1215" y="662"/>
                  <a:pt x="1215" y="659"/>
                </a:cubicBezTo>
                <a:cubicBezTo>
                  <a:pt x="1215" y="657"/>
                  <a:pt x="1212" y="655"/>
                  <a:pt x="1210" y="655"/>
                </a:cubicBezTo>
                <a:close/>
                <a:moveTo>
                  <a:pt x="1230" y="641"/>
                </a:moveTo>
                <a:cubicBezTo>
                  <a:pt x="1228" y="641"/>
                  <a:pt x="1226" y="643"/>
                  <a:pt x="1226" y="646"/>
                </a:cubicBezTo>
                <a:cubicBezTo>
                  <a:pt x="1226" y="648"/>
                  <a:pt x="1228" y="650"/>
                  <a:pt x="1230" y="650"/>
                </a:cubicBezTo>
                <a:cubicBezTo>
                  <a:pt x="1233" y="650"/>
                  <a:pt x="1235" y="648"/>
                  <a:pt x="1235" y="646"/>
                </a:cubicBezTo>
                <a:cubicBezTo>
                  <a:pt x="1235" y="643"/>
                  <a:pt x="1233" y="641"/>
                  <a:pt x="1230" y="641"/>
                </a:cubicBezTo>
                <a:close/>
                <a:moveTo>
                  <a:pt x="1237" y="628"/>
                </a:moveTo>
                <a:cubicBezTo>
                  <a:pt x="1235" y="628"/>
                  <a:pt x="1233" y="630"/>
                  <a:pt x="1233" y="632"/>
                </a:cubicBezTo>
                <a:cubicBezTo>
                  <a:pt x="1233" y="635"/>
                  <a:pt x="1235" y="637"/>
                  <a:pt x="1237" y="637"/>
                </a:cubicBezTo>
                <a:cubicBezTo>
                  <a:pt x="1240" y="637"/>
                  <a:pt x="1242" y="635"/>
                  <a:pt x="1242" y="632"/>
                </a:cubicBezTo>
                <a:cubicBezTo>
                  <a:pt x="1242" y="630"/>
                  <a:pt x="1240" y="628"/>
                  <a:pt x="1237" y="628"/>
                </a:cubicBezTo>
                <a:close/>
                <a:moveTo>
                  <a:pt x="1264" y="109"/>
                </a:moveTo>
                <a:cubicBezTo>
                  <a:pt x="1262" y="109"/>
                  <a:pt x="1260" y="111"/>
                  <a:pt x="1260" y="114"/>
                </a:cubicBezTo>
                <a:cubicBezTo>
                  <a:pt x="1260" y="116"/>
                  <a:pt x="1262" y="118"/>
                  <a:pt x="1264" y="118"/>
                </a:cubicBezTo>
                <a:cubicBezTo>
                  <a:pt x="1267" y="118"/>
                  <a:pt x="1269" y="116"/>
                  <a:pt x="1269" y="114"/>
                </a:cubicBezTo>
                <a:cubicBezTo>
                  <a:pt x="1269" y="111"/>
                  <a:pt x="1267" y="109"/>
                  <a:pt x="1264" y="109"/>
                </a:cubicBezTo>
                <a:close/>
                <a:moveTo>
                  <a:pt x="1119" y="605"/>
                </a:moveTo>
                <a:cubicBezTo>
                  <a:pt x="1119" y="602"/>
                  <a:pt x="1117" y="600"/>
                  <a:pt x="1115" y="600"/>
                </a:cubicBezTo>
                <a:cubicBezTo>
                  <a:pt x="1112" y="600"/>
                  <a:pt x="1110" y="602"/>
                  <a:pt x="1110" y="605"/>
                </a:cubicBezTo>
                <a:cubicBezTo>
                  <a:pt x="1110" y="607"/>
                  <a:pt x="1112" y="609"/>
                  <a:pt x="1115" y="609"/>
                </a:cubicBezTo>
                <a:cubicBezTo>
                  <a:pt x="1117" y="609"/>
                  <a:pt x="1119" y="607"/>
                  <a:pt x="1119" y="605"/>
                </a:cubicBezTo>
                <a:close/>
                <a:moveTo>
                  <a:pt x="997" y="441"/>
                </a:moveTo>
                <a:cubicBezTo>
                  <a:pt x="997" y="439"/>
                  <a:pt x="995" y="437"/>
                  <a:pt x="992" y="437"/>
                </a:cubicBezTo>
                <a:cubicBezTo>
                  <a:pt x="990" y="437"/>
                  <a:pt x="988" y="439"/>
                  <a:pt x="988" y="441"/>
                </a:cubicBezTo>
                <a:cubicBezTo>
                  <a:pt x="988" y="444"/>
                  <a:pt x="990" y="446"/>
                  <a:pt x="992" y="446"/>
                </a:cubicBezTo>
                <a:cubicBezTo>
                  <a:pt x="995" y="446"/>
                  <a:pt x="997" y="444"/>
                  <a:pt x="997" y="441"/>
                </a:cubicBezTo>
                <a:close/>
                <a:moveTo>
                  <a:pt x="985" y="478"/>
                </a:moveTo>
                <a:cubicBezTo>
                  <a:pt x="983" y="478"/>
                  <a:pt x="981" y="480"/>
                  <a:pt x="981" y="482"/>
                </a:cubicBezTo>
                <a:cubicBezTo>
                  <a:pt x="981" y="485"/>
                  <a:pt x="983" y="487"/>
                  <a:pt x="985" y="487"/>
                </a:cubicBezTo>
                <a:cubicBezTo>
                  <a:pt x="988" y="487"/>
                  <a:pt x="990" y="485"/>
                  <a:pt x="990" y="482"/>
                </a:cubicBezTo>
                <a:cubicBezTo>
                  <a:pt x="990" y="480"/>
                  <a:pt x="988" y="478"/>
                  <a:pt x="985" y="478"/>
                </a:cubicBezTo>
                <a:close/>
                <a:moveTo>
                  <a:pt x="983" y="468"/>
                </a:moveTo>
                <a:cubicBezTo>
                  <a:pt x="983" y="466"/>
                  <a:pt x="981" y="464"/>
                  <a:pt x="978" y="464"/>
                </a:cubicBezTo>
                <a:cubicBezTo>
                  <a:pt x="976" y="464"/>
                  <a:pt x="974" y="466"/>
                  <a:pt x="974" y="468"/>
                </a:cubicBezTo>
                <a:cubicBezTo>
                  <a:pt x="974" y="471"/>
                  <a:pt x="976" y="473"/>
                  <a:pt x="978" y="473"/>
                </a:cubicBezTo>
                <a:cubicBezTo>
                  <a:pt x="981" y="473"/>
                  <a:pt x="983" y="471"/>
                  <a:pt x="983" y="468"/>
                </a:cubicBezTo>
                <a:close/>
                <a:moveTo>
                  <a:pt x="1024" y="578"/>
                </a:moveTo>
                <a:cubicBezTo>
                  <a:pt x="1024" y="575"/>
                  <a:pt x="1022" y="573"/>
                  <a:pt x="1019" y="573"/>
                </a:cubicBezTo>
                <a:cubicBezTo>
                  <a:pt x="1017" y="573"/>
                  <a:pt x="1015" y="575"/>
                  <a:pt x="1015" y="578"/>
                </a:cubicBezTo>
                <a:cubicBezTo>
                  <a:pt x="1015" y="580"/>
                  <a:pt x="1017" y="582"/>
                  <a:pt x="1019" y="582"/>
                </a:cubicBezTo>
                <a:cubicBezTo>
                  <a:pt x="1022" y="582"/>
                  <a:pt x="1024" y="580"/>
                  <a:pt x="1024" y="578"/>
                </a:cubicBezTo>
                <a:close/>
                <a:moveTo>
                  <a:pt x="1010" y="468"/>
                </a:moveTo>
                <a:cubicBezTo>
                  <a:pt x="1010" y="466"/>
                  <a:pt x="1008" y="464"/>
                  <a:pt x="1006" y="464"/>
                </a:cubicBezTo>
                <a:cubicBezTo>
                  <a:pt x="1003" y="464"/>
                  <a:pt x="1001" y="466"/>
                  <a:pt x="1001" y="468"/>
                </a:cubicBezTo>
                <a:cubicBezTo>
                  <a:pt x="1001" y="471"/>
                  <a:pt x="1003" y="473"/>
                  <a:pt x="1006" y="473"/>
                </a:cubicBezTo>
                <a:cubicBezTo>
                  <a:pt x="1008" y="473"/>
                  <a:pt x="1010" y="471"/>
                  <a:pt x="1010" y="468"/>
                </a:cubicBezTo>
                <a:close/>
                <a:moveTo>
                  <a:pt x="1017" y="564"/>
                </a:moveTo>
                <a:cubicBezTo>
                  <a:pt x="1017" y="561"/>
                  <a:pt x="1015" y="559"/>
                  <a:pt x="1013" y="559"/>
                </a:cubicBezTo>
                <a:cubicBezTo>
                  <a:pt x="1010" y="559"/>
                  <a:pt x="1008" y="561"/>
                  <a:pt x="1008" y="564"/>
                </a:cubicBezTo>
                <a:cubicBezTo>
                  <a:pt x="1008" y="566"/>
                  <a:pt x="1010" y="568"/>
                  <a:pt x="1013" y="568"/>
                </a:cubicBezTo>
                <a:cubicBezTo>
                  <a:pt x="1015" y="568"/>
                  <a:pt x="1017" y="566"/>
                  <a:pt x="1017" y="564"/>
                </a:cubicBezTo>
                <a:close/>
                <a:moveTo>
                  <a:pt x="944" y="423"/>
                </a:moveTo>
                <a:cubicBezTo>
                  <a:pt x="942" y="423"/>
                  <a:pt x="940" y="425"/>
                  <a:pt x="940" y="428"/>
                </a:cubicBezTo>
                <a:cubicBezTo>
                  <a:pt x="940" y="430"/>
                  <a:pt x="942" y="432"/>
                  <a:pt x="944" y="432"/>
                </a:cubicBezTo>
                <a:cubicBezTo>
                  <a:pt x="947" y="432"/>
                  <a:pt x="949" y="430"/>
                  <a:pt x="949" y="428"/>
                </a:cubicBezTo>
                <a:cubicBezTo>
                  <a:pt x="949" y="425"/>
                  <a:pt x="947" y="423"/>
                  <a:pt x="944" y="423"/>
                </a:cubicBezTo>
                <a:close/>
                <a:moveTo>
                  <a:pt x="942" y="359"/>
                </a:moveTo>
                <a:cubicBezTo>
                  <a:pt x="942" y="357"/>
                  <a:pt x="940" y="355"/>
                  <a:pt x="938" y="355"/>
                </a:cubicBezTo>
                <a:cubicBezTo>
                  <a:pt x="935" y="355"/>
                  <a:pt x="933" y="357"/>
                  <a:pt x="933" y="359"/>
                </a:cubicBezTo>
                <a:cubicBezTo>
                  <a:pt x="933" y="362"/>
                  <a:pt x="935" y="364"/>
                  <a:pt x="938" y="364"/>
                </a:cubicBezTo>
                <a:cubicBezTo>
                  <a:pt x="940" y="364"/>
                  <a:pt x="942" y="362"/>
                  <a:pt x="942" y="359"/>
                </a:cubicBezTo>
                <a:close/>
                <a:moveTo>
                  <a:pt x="956" y="387"/>
                </a:moveTo>
                <a:cubicBezTo>
                  <a:pt x="956" y="384"/>
                  <a:pt x="954" y="382"/>
                  <a:pt x="951" y="382"/>
                </a:cubicBezTo>
                <a:cubicBezTo>
                  <a:pt x="949" y="382"/>
                  <a:pt x="947" y="384"/>
                  <a:pt x="947" y="387"/>
                </a:cubicBezTo>
                <a:cubicBezTo>
                  <a:pt x="947" y="389"/>
                  <a:pt x="949" y="391"/>
                  <a:pt x="951" y="391"/>
                </a:cubicBezTo>
                <a:cubicBezTo>
                  <a:pt x="954" y="391"/>
                  <a:pt x="956" y="389"/>
                  <a:pt x="956" y="387"/>
                </a:cubicBezTo>
                <a:close/>
                <a:moveTo>
                  <a:pt x="976" y="455"/>
                </a:moveTo>
                <a:cubicBezTo>
                  <a:pt x="976" y="452"/>
                  <a:pt x="974" y="450"/>
                  <a:pt x="972" y="450"/>
                </a:cubicBezTo>
                <a:cubicBezTo>
                  <a:pt x="969" y="450"/>
                  <a:pt x="967" y="452"/>
                  <a:pt x="967" y="455"/>
                </a:cubicBezTo>
                <a:cubicBezTo>
                  <a:pt x="967" y="457"/>
                  <a:pt x="969" y="459"/>
                  <a:pt x="972" y="459"/>
                </a:cubicBezTo>
                <a:cubicBezTo>
                  <a:pt x="974" y="459"/>
                  <a:pt x="976" y="457"/>
                  <a:pt x="976" y="455"/>
                </a:cubicBezTo>
                <a:close/>
                <a:moveTo>
                  <a:pt x="969" y="441"/>
                </a:moveTo>
                <a:cubicBezTo>
                  <a:pt x="969" y="439"/>
                  <a:pt x="967" y="437"/>
                  <a:pt x="965" y="437"/>
                </a:cubicBezTo>
                <a:cubicBezTo>
                  <a:pt x="962" y="437"/>
                  <a:pt x="960" y="439"/>
                  <a:pt x="960" y="441"/>
                </a:cubicBezTo>
                <a:cubicBezTo>
                  <a:pt x="960" y="444"/>
                  <a:pt x="962" y="446"/>
                  <a:pt x="965" y="446"/>
                </a:cubicBezTo>
                <a:cubicBezTo>
                  <a:pt x="967" y="446"/>
                  <a:pt x="969" y="444"/>
                  <a:pt x="969" y="441"/>
                </a:cubicBezTo>
                <a:close/>
                <a:moveTo>
                  <a:pt x="963" y="400"/>
                </a:moveTo>
                <a:cubicBezTo>
                  <a:pt x="963" y="398"/>
                  <a:pt x="961" y="396"/>
                  <a:pt x="958" y="396"/>
                </a:cubicBezTo>
                <a:cubicBezTo>
                  <a:pt x="956" y="396"/>
                  <a:pt x="954" y="398"/>
                  <a:pt x="954" y="400"/>
                </a:cubicBezTo>
                <a:cubicBezTo>
                  <a:pt x="954" y="403"/>
                  <a:pt x="956" y="405"/>
                  <a:pt x="958" y="405"/>
                </a:cubicBezTo>
                <a:cubicBezTo>
                  <a:pt x="961" y="405"/>
                  <a:pt x="963" y="403"/>
                  <a:pt x="963" y="400"/>
                </a:cubicBezTo>
                <a:close/>
                <a:moveTo>
                  <a:pt x="999" y="478"/>
                </a:moveTo>
                <a:cubicBezTo>
                  <a:pt x="996" y="478"/>
                  <a:pt x="994" y="480"/>
                  <a:pt x="994" y="482"/>
                </a:cubicBezTo>
                <a:cubicBezTo>
                  <a:pt x="994" y="485"/>
                  <a:pt x="996" y="487"/>
                  <a:pt x="999" y="487"/>
                </a:cubicBezTo>
                <a:cubicBezTo>
                  <a:pt x="1001" y="487"/>
                  <a:pt x="1003" y="485"/>
                  <a:pt x="1003" y="482"/>
                </a:cubicBezTo>
                <a:cubicBezTo>
                  <a:pt x="1003" y="480"/>
                  <a:pt x="1001" y="478"/>
                  <a:pt x="999" y="478"/>
                </a:cubicBezTo>
                <a:close/>
                <a:moveTo>
                  <a:pt x="1092" y="578"/>
                </a:moveTo>
                <a:cubicBezTo>
                  <a:pt x="1092" y="575"/>
                  <a:pt x="1090" y="573"/>
                  <a:pt x="1087" y="573"/>
                </a:cubicBezTo>
                <a:cubicBezTo>
                  <a:pt x="1085" y="573"/>
                  <a:pt x="1083" y="575"/>
                  <a:pt x="1083" y="578"/>
                </a:cubicBezTo>
                <a:cubicBezTo>
                  <a:pt x="1083" y="580"/>
                  <a:pt x="1085" y="582"/>
                  <a:pt x="1087" y="582"/>
                </a:cubicBezTo>
                <a:cubicBezTo>
                  <a:pt x="1090" y="582"/>
                  <a:pt x="1092" y="580"/>
                  <a:pt x="1092" y="578"/>
                </a:cubicBezTo>
                <a:close/>
                <a:moveTo>
                  <a:pt x="1081" y="587"/>
                </a:moveTo>
                <a:cubicBezTo>
                  <a:pt x="1078" y="587"/>
                  <a:pt x="1076" y="589"/>
                  <a:pt x="1076" y="591"/>
                </a:cubicBezTo>
                <a:cubicBezTo>
                  <a:pt x="1076" y="594"/>
                  <a:pt x="1078" y="596"/>
                  <a:pt x="1081" y="596"/>
                </a:cubicBezTo>
                <a:cubicBezTo>
                  <a:pt x="1083" y="596"/>
                  <a:pt x="1085" y="594"/>
                  <a:pt x="1085" y="591"/>
                </a:cubicBezTo>
                <a:cubicBezTo>
                  <a:pt x="1085" y="589"/>
                  <a:pt x="1083" y="587"/>
                  <a:pt x="1081" y="587"/>
                </a:cubicBezTo>
                <a:close/>
                <a:moveTo>
                  <a:pt x="1099" y="591"/>
                </a:moveTo>
                <a:cubicBezTo>
                  <a:pt x="1099" y="589"/>
                  <a:pt x="1097" y="587"/>
                  <a:pt x="1094" y="587"/>
                </a:cubicBezTo>
                <a:cubicBezTo>
                  <a:pt x="1092" y="587"/>
                  <a:pt x="1090" y="589"/>
                  <a:pt x="1090" y="591"/>
                </a:cubicBezTo>
                <a:cubicBezTo>
                  <a:pt x="1090" y="594"/>
                  <a:pt x="1092" y="596"/>
                  <a:pt x="1094" y="596"/>
                </a:cubicBezTo>
                <a:cubicBezTo>
                  <a:pt x="1097" y="596"/>
                  <a:pt x="1099" y="594"/>
                  <a:pt x="1099" y="591"/>
                </a:cubicBezTo>
                <a:close/>
                <a:moveTo>
                  <a:pt x="1078" y="578"/>
                </a:moveTo>
                <a:cubicBezTo>
                  <a:pt x="1078" y="575"/>
                  <a:pt x="1076" y="573"/>
                  <a:pt x="1074" y="573"/>
                </a:cubicBezTo>
                <a:cubicBezTo>
                  <a:pt x="1071" y="573"/>
                  <a:pt x="1069" y="575"/>
                  <a:pt x="1069" y="578"/>
                </a:cubicBezTo>
                <a:cubicBezTo>
                  <a:pt x="1069" y="580"/>
                  <a:pt x="1071" y="582"/>
                  <a:pt x="1074" y="582"/>
                </a:cubicBezTo>
                <a:cubicBezTo>
                  <a:pt x="1076" y="582"/>
                  <a:pt x="1078" y="580"/>
                  <a:pt x="1078" y="578"/>
                </a:cubicBezTo>
                <a:close/>
                <a:moveTo>
                  <a:pt x="1106" y="605"/>
                </a:moveTo>
                <a:cubicBezTo>
                  <a:pt x="1106" y="602"/>
                  <a:pt x="1104" y="600"/>
                  <a:pt x="1101" y="600"/>
                </a:cubicBezTo>
                <a:cubicBezTo>
                  <a:pt x="1099" y="600"/>
                  <a:pt x="1096" y="602"/>
                  <a:pt x="1096" y="605"/>
                </a:cubicBezTo>
                <a:cubicBezTo>
                  <a:pt x="1096" y="607"/>
                  <a:pt x="1099" y="609"/>
                  <a:pt x="1101" y="609"/>
                </a:cubicBezTo>
                <a:cubicBezTo>
                  <a:pt x="1104" y="609"/>
                  <a:pt x="1106" y="607"/>
                  <a:pt x="1106" y="605"/>
                </a:cubicBezTo>
                <a:close/>
                <a:moveTo>
                  <a:pt x="1108" y="614"/>
                </a:moveTo>
                <a:cubicBezTo>
                  <a:pt x="1105" y="614"/>
                  <a:pt x="1103" y="616"/>
                  <a:pt x="1103" y="619"/>
                </a:cubicBezTo>
                <a:cubicBezTo>
                  <a:pt x="1103" y="621"/>
                  <a:pt x="1105" y="623"/>
                  <a:pt x="1108" y="623"/>
                </a:cubicBezTo>
                <a:cubicBezTo>
                  <a:pt x="1110" y="623"/>
                  <a:pt x="1112" y="621"/>
                  <a:pt x="1112" y="619"/>
                </a:cubicBezTo>
                <a:cubicBezTo>
                  <a:pt x="1112" y="616"/>
                  <a:pt x="1110" y="614"/>
                  <a:pt x="1108" y="614"/>
                </a:cubicBezTo>
                <a:close/>
                <a:moveTo>
                  <a:pt x="1033" y="600"/>
                </a:moveTo>
                <a:cubicBezTo>
                  <a:pt x="1030" y="600"/>
                  <a:pt x="1028" y="602"/>
                  <a:pt x="1028" y="605"/>
                </a:cubicBezTo>
                <a:cubicBezTo>
                  <a:pt x="1028" y="607"/>
                  <a:pt x="1030" y="609"/>
                  <a:pt x="1033" y="609"/>
                </a:cubicBezTo>
                <a:cubicBezTo>
                  <a:pt x="1035" y="609"/>
                  <a:pt x="1037" y="607"/>
                  <a:pt x="1037" y="605"/>
                </a:cubicBezTo>
                <a:cubicBezTo>
                  <a:pt x="1037" y="602"/>
                  <a:pt x="1035" y="600"/>
                  <a:pt x="1033" y="600"/>
                </a:cubicBezTo>
                <a:close/>
                <a:moveTo>
                  <a:pt x="1040" y="587"/>
                </a:moveTo>
                <a:cubicBezTo>
                  <a:pt x="1037" y="587"/>
                  <a:pt x="1035" y="589"/>
                  <a:pt x="1035" y="591"/>
                </a:cubicBezTo>
                <a:cubicBezTo>
                  <a:pt x="1035" y="594"/>
                  <a:pt x="1037" y="596"/>
                  <a:pt x="1040" y="596"/>
                </a:cubicBezTo>
                <a:cubicBezTo>
                  <a:pt x="1042" y="596"/>
                  <a:pt x="1044" y="594"/>
                  <a:pt x="1044" y="591"/>
                </a:cubicBezTo>
                <a:cubicBezTo>
                  <a:pt x="1044" y="589"/>
                  <a:pt x="1042" y="587"/>
                  <a:pt x="1040" y="587"/>
                </a:cubicBezTo>
                <a:close/>
                <a:moveTo>
                  <a:pt x="1051" y="578"/>
                </a:moveTo>
                <a:cubicBezTo>
                  <a:pt x="1051" y="575"/>
                  <a:pt x="1049" y="573"/>
                  <a:pt x="1047" y="573"/>
                </a:cubicBezTo>
                <a:cubicBezTo>
                  <a:pt x="1044" y="573"/>
                  <a:pt x="1042" y="575"/>
                  <a:pt x="1042" y="578"/>
                </a:cubicBezTo>
                <a:cubicBezTo>
                  <a:pt x="1042" y="580"/>
                  <a:pt x="1044" y="582"/>
                  <a:pt x="1047" y="582"/>
                </a:cubicBezTo>
                <a:cubicBezTo>
                  <a:pt x="1049" y="582"/>
                  <a:pt x="1051" y="580"/>
                  <a:pt x="1051" y="578"/>
                </a:cubicBezTo>
                <a:close/>
                <a:moveTo>
                  <a:pt x="1031" y="591"/>
                </a:moveTo>
                <a:cubicBezTo>
                  <a:pt x="1031" y="589"/>
                  <a:pt x="1029" y="587"/>
                  <a:pt x="1026" y="587"/>
                </a:cubicBezTo>
                <a:cubicBezTo>
                  <a:pt x="1024" y="587"/>
                  <a:pt x="1022" y="589"/>
                  <a:pt x="1022" y="591"/>
                </a:cubicBezTo>
                <a:cubicBezTo>
                  <a:pt x="1022" y="594"/>
                  <a:pt x="1024" y="596"/>
                  <a:pt x="1026" y="596"/>
                </a:cubicBezTo>
                <a:cubicBezTo>
                  <a:pt x="1029" y="596"/>
                  <a:pt x="1031" y="594"/>
                  <a:pt x="1031" y="591"/>
                </a:cubicBezTo>
                <a:close/>
                <a:moveTo>
                  <a:pt x="1053" y="587"/>
                </a:moveTo>
                <a:cubicBezTo>
                  <a:pt x="1051" y="587"/>
                  <a:pt x="1049" y="589"/>
                  <a:pt x="1049" y="591"/>
                </a:cubicBezTo>
                <a:cubicBezTo>
                  <a:pt x="1049" y="594"/>
                  <a:pt x="1051" y="596"/>
                  <a:pt x="1053" y="596"/>
                </a:cubicBezTo>
                <a:cubicBezTo>
                  <a:pt x="1056" y="596"/>
                  <a:pt x="1058" y="594"/>
                  <a:pt x="1058" y="591"/>
                </a:cubicBezTo>
                <a:cubicBezTo>
                  <a:pt x="1058" y="589"/>
                  <a:pt x="1056" y="587"/>
                  <a:pt x="1053" y="587"/>
                </a:cubicBezTo>
                <a:close/>
                <a:moveTo>
                  <a:pt x="1067" y="587"/>
                </a:moveTo>
                <a:cubicBezTo>
                  <a:pt x="1064" y="587"/>
                  <a:pt x="1062" y="589"/>
                  <a:pt x="1062" y="591"/>
                </a:cubicBezTo>
                <a:cubicBezTo>
                  <a:pt x="1062" y="594"/>
                  <a:pt x="1064" y="596"/>
                  <a:pt x="1067" y="596"/>
                </a:cubicBezTo>
                <a:cubicBezTo>
                  <a:pt x="1070" y="596"/>
                  <a:pt x="1072" y="594"/>
                  <a:pt x="1072" y="591"/>
                </a:cubicBezTo>
                <a:cubicBezTo>
                  <a:pt x="1072" y="589"/>
                  <a:pt x="1070" y="587"/>
                  <a:pt x="1067" y="587"/>
                </a:cubicBezTo>
                <a:close/>
                <a:moveTo>
                  <a:pt x="1065" y="578"/>
                </a:moveTo>
                <a:cubicBezTo>
                  <a:pt x="1065" y="575"/>
                  <a:pt x="1063" y="573"/>
                  <a:pt x="1060" y="573"/>
                </a:cubicBezTo>
                <a:cubicBezTo>
                  <a:pt x="1058" y="573"/>
                  <a:pt x="1056" y="575"/>
                  <a:pt x="1056" y="578"/>
                </a:cubicBezTo>
                <a:cubicBezTo>
                  <a:pt x="1056" y="580"/>
                  <a:pt x="1058" y="582"/>
                  <a:pt x="1060" y="582"/>
                </a:cubicBezTo>
                <a:cubicBezTo>
                  <a:pt x="1063" y="582"/>
                  <a:pt x="1065" y="580"/>
                  <a:pt x="1065" y="578"/>
                </a:cubicBezTo>
                <a:close/>
                <a:moveTo>
                  <a:pt x="207" y="305"/>
                </a:moveTo>
                <a:cubicBezTo>
                  <a:pt x="207" y="302"/>
                  <a:pt x="205" y="300"/>
                  <a:pt x="202" y="300"/>
                </a:cubicBezTo>
                <a:cubicBezTo>
                  <a:pt x="200" y="300"/>
                  <a:pt x="198" y="302"/>
                  <a:pt x="198" y="305"/>
                </a:cubicBezTo>
                <a:cubicBezTo>
                  <a:pt x="198" y="307"/>
                  <a:pt x="200" y="309"/>
                  <a:pt x="202" y="309"/>
                </a:cubicBezTo>
                <a:cubicBezTo>
                  <a:pt x="205" y="309"/>
                  <a:pt x="207" y="307"/>
                  <a:pt x="207" y="305"/>
                </a:cubicBezTo>
                <a:close/>
                <a:moveTo>
                  <a:pt x="105" y="155"/>
                </a:moveTo>
                <a:cubicBezTo>
                  <a:pt x="105" y="152"/>
                  <a:pt x="103" y="150"/>
                  <a:pt x="100" y="150"/>
                </a:cubicBezTo>
                <a:cubicBezTo>
                  <a:pt x="98" y="150"/>
                  <a:pt x="95" y="152"/>
                  <a:pt x="95" y="155"/>
                </a:cubicBezTo>
                <a:cubicBezTo>
                  <a:pt x="95" y="157"/>
                  <a:pt x="98" y="159"/>
                  <a:pt x="100" y="159"/>
                </a:cubicBezTo>
                <a:cubicBezTo>
                  <a:pt x="103" y="159"/>
                  <a:pt x="105" y="157"/>
                  <a:pt x="105" y="155"/>
                </a:cubicBezTo>
                <a:close/>
                <a:moveTo>
                  <a:pt x="86" y="150"/>
                </a:moveTo>
                <a:cubicBezTo>
                  <a:pt x="84" y="150"/>
                  <a:pt x="82" y="152"/>
                  <a:pt x="82" y="155"/>
                </a:cubicBezTo>
                <a:cubicBezTo>
                  <a:pt x="82" y="157"/>
                  <a:pt x="84" y="159"/>
                  <a:pt x="86" y="159"/>
                </a:cubicBezTo>
                <a:cubicBezTo>
                  <a:pt x="89" y="159"/>
                  <a:pt x="91" y="157"/>
                  <a:pt x="91" y="155"/>
                </a:cubicBezTo>
                <a:cubicBezTo>
                  <a:pt x="91" y="152"/>
                  <a:pt x="89" y="150"/>
                  <a:pt x="86" y="150"/>
                </a:cubicBezTo>
                <a:close/>
                <a:moveTo>
                  <a:pt x="111" y="168"/>
                </a:moveTo>
                <a:cubicBezTo>
                  <a:pt x="111" y="166"/>
                  <a:pt x="109" y="164"/>
                  <a:pt x="107" y="164"/>
                </a:cubicBezTo>
                <a:cubicBezTo>
                  <a:pt x="104" y="164"/>
                  <a:pt x="102" y="166"/>
                  <a:pt x="102" y="168"/>
                </a:cubicBezTo>
                <a:cubicBezTo>
                  <a:pt x="102" y="171"/>
                  <a:pt x="104" y="173"/>
                  <a:pt x="107" y="173"/>
                </a:cubicBezTo>
                <a:cubicBezTo>
                  <a:pt x="109" y="173"/>
                  <a:pt x="111" y="171"/>
                  <a:pt x="111" y="168"/>
                </a:cubicBezTo>
                <a:close/>
                <a:moveTo>
                  <a:pt x="98" y="141"/>
                </a:moveTo>
                <a:cubicBezTo>
                  <a:pt x="98" y="139"/>
                  <a:pt x="96" y="137"/>
                  <a:pt x="93" y="137"/>
                </a:cubicBezTo>
                <a:cubicBezTo>
                  <a:pt x="91" y="137"/>
                  <a:pt x="89" y="139"/>
                  <a:pt x="89" y="141"/>
                </a:cubicBezTo>
                <a:cubicBezTo>
                  <a:pt x="89" y="144"/>
                  <a:pt x="91" y="146"/>
                  <a:pt x="93" y="146"/>
                </a:cubicBezTo>
                <a:cubicBezTo>
                  <a:pt x="96" y="146"/>
                  <a:pt x="98" y="144"/>
                  <a:pt x="98" y="141"/>
                </a:cubicBezTo>
                <a:close/>
                <a:moveTo>
                  <a:pt x="125" y="168"/>
                </a:moveTo>
                <a:cubicBezTo>
                  <a:pt x="125" y="166"/>
                  <a:pt x="123" y="164"/>
                  <a:pt x="120" y="164"/>
                </a:cubicBezTo>
                <a:cubicBezTo>
                  <a:pt x="118" y="164"/>
                  <a:pt x="116" y="166"/>
                  <a:pt x="116" y="168"/>
                </a:cubicBezTo>
                <a:cubicBezTo>
                  <a:pt x="116" y="171"/>
                  <a:pt x="118" y="173"/>
                  <a:pt x="120" y="173"/>
                </a:cubicBezTo>
                <a:cubicBezTo>
                  <a:pt x="123" y="173"/>
                  <a:pt x="125" y="171"/>
                  <a:pt x="125" y="168"/>
                </a:cubicBezTo>
                <a:close/>
                <a:moveTo>
                  <a:pt x="114" y="177"/>
                </a:moveTo>
                <a:cubicBezTo>
                  <a:pt x="111" y="177"/>
                  <a:pt x="109" y="179"/>
                  <a:pt x="109" y="182"/>
                </a:cubicBezTo>
                <a:cubicBezTo>
                  <a:pt x="109" y="185"/>
                  <a:pt x="111" y="187"/>
                  <a:pt x="114" y="187"/>
                </a:cubicBezTo>
                <a:cubicBezTo>
                  <a:pt x="116" y="187"/>
                  <a:pt x="118" y="185"/>
                  <a:pt x="118" y="182"/>
                </a:cubicBezTo>
                <a:cubicBezTo>
                  <a:pt x="118" y="179"/>
                  <a:pt x="116" y="177"/>
                  <a:pt x="114" y="177"/>
                </a:cubicBezTo>
                <a:close/>
                <a:moveTo>
                  <a:pt x="73" y="150"/>
                </a:moveTo>
                <a:cubicBezTo>
                  <a:pt x="70" y="150"/>
                  <a:pt x="68" y="152"/>
                  <a:pt x="68" y="155"/>
                </a:cubicBezTo>
                <a:cubicBezTo>
                  <a:pt x="68" y="157"/>
                  <a:pt x="70" y="159"/>
                  <a:pt x="73" y="159"/>
                </a:cubicBezTo>
                <a:cubicBezTo>
                  <a:pt x="75" y="159"/>
                  <a:pt x="77" y="157"/>
                  <a:pt x="77" y="155"/>
                </a:cubicBezTo>
                <a:cubicBezTo>
                  <a:pt x="77" y="152"/>
                  <a:pt x="75" y="150"/>
                  <a:pt x="73" y="150"/>
                </a:cubicBezTo>
                <a:close/>
                <a:moveTo>
                  <a:pt x="59" y="150"/>
                </a:moveTo>
                <a:cubicBezTo>
                  <a:pt x="57" y="150"/>
                  <a:pt x="55" y="152"/>
                  <a:pt x="55" y="155"/>
                </a:cubicBezTo>
                <a:cubicBezTo>
                  <a:pt x="55" y="157"/>
                  <a:pt x="57" y="159"/>
                  <a:pt x="59" y="159"/>
                </a:cubicBezTo>
                <a:cubicBezTo>
                  <a:pt x="62" y="159"/>
                  <a:pt x="64" y="157"/>
                  <a:pt x="64" y="155"/>
                </a:cubicBezTo>
                <a:cubicBezTo>
                  <a:pt x="64" y="152"/>
                  <a:pt x="62" y="150"/>
                  <a:pt x="59" y="150"/>
                </a:cubicBezTo>
                <a:close/>
                <a:moveTo>
                  <a:pt x="57" y="141"/>
                </a:moveTo>
                <a:cubicBezTo>
                  <a:pt x="57" y="139"/>
                  <a:pt x="55" y="137"/>
                  <a:pt x="52" y="137"/>
                </a:cubicBezTo>
                <a:cubicBezTo>
                  <a:pt x="50" y="137"/>
                  <a:pt x="48" y="139"/>
                  <a:pt x="48" y="141"/>
                </a:cubicBezTo>
                <a:cubicBezTo>
                  <a:pt x="48" y="144"/>
                  <a:pt x="50" y="146"/>
                  <a:pt x="52" y="146"/>
                </a:cubicBezTo>
                <a:cubicBezTo>
                  <a:pt x="55" y="146"/>
                  <a:pt x="57" y="144"/>
                  <a:pt x="57" y="141"/>
                </a:cubicBezTo>
                <a:close/>
                <a:moveTo>
                  <a:pt x="84" y="141"/>
                </a:moveTo>
                <a:cubicBezTo>
                  <a:pt x="84" y="139"/>
                  <a:pt x="82" y="137"/>
                  <a:pt x="80" y="137"/>
                </a:cubicBezTo>
                <a:cubicBezTo>
                  <a:pt x="77" y="137"/>
                  <a:pt x="75" y="139"/>
                  <a:pt x="75" y="141"/>
                </a:cubicBezTo>
                <a:cubicBezTo>
                  <a:pt x="75" y="144"/>
                  <a:pt x="77" y="146"/>
                  <a:pt x="80" y="146"/>
                </a:cubicBezTo>
                <a:cubicBezTo>
                  <a:pt x="82" y="146"/>
                  <a:pt x="84" y="144"/>
                  <a:pt x="84" y="141"/>
                </a:cubicBezTo>
                <a:close/>
                <a:moveTo>
                  <a:pt x="46" y="150"/>
                </a:moveTo>
                <a:cubicBezTo>
                  <a:pt x="43" y="150"/>
                  <a:pt x="41" y="152"/>
                  <a:pt x="41" y="155"/>
                </a:cubicBezTo>
                <a:cubicBezTo>
                  <a:pt x="41" y="157"/>
                  <a:pt x="43" y="159"/>
                  <a:pt x="46" y="159"/>
                </a:cubicBezTo>
                <a:cubicBezTo>
                  <a:pt x="48" y="159"/>
                  <a:pt x="50" y="157"/>
                  <a:pt x="50" y="155"/>
                </a:cubicBezTo>
                <a:cubicBezTo>
                  <a:pt x="50" y="152"/>
                  <a:pt x="48" y="150"/>
                  <a:pt x="46" y="150"/>
                </a:cubicBezTo>
                <a:close/>
                <a:moveTo>
                  <a:pt x="70" y="141"/>
                </a:moveTo>
                <a:cubicBezTo>
                  <a:pt x="70" y="139"/>
                  <a:pt x="68" y="137"/>
                  <a:pt x="66" y="137"/>
                </a:cubicBezTo>
                <a:cubicBezTo>
                  <a:pt x="63" y="137"/>
                  <a:pt x="61" y="139"/>
                  <a:pt x="61" y="141"/>
                </a:cubicBezTo>
                <a:cubicBezTo>
                  <a:pt x="61" y="144"/>
                  <a:pt x="63" y="146"/>
                  <a:pt x="66" y="146"/>
                </a:cubicBezTo>
                <a:cubicBezTo>
                  <a:pt x="68" y="146"/>
                  <a:pt x="70" y="144"/>
                  <a:pt x="70" y="141"/>
                </a:cubicBezTo>
                <a:close/>
                <a:moveTo>
                  <a:pt x="132" y="182"/>
                </a:moveTo>
                <a:cubicBezTo>
                  <a:pt x="132" y="179"/>
                  <a:pt x="130" y="177"/>
                  <a:pt x="127" y="177"/>
                </a:cubicBezTo>
                <a:cubicBezTo>
                  <a:pt x="125" y="177"/>
                  <a:pt x="123" y="179"/>
                  <a:pt x="123" y="182"/>
                </a:cubicBezTo>
                <a:cubicBezTo>
                  <a:pt x="123" y="185"/>
                  <a:pt x="125" y="187"/>
                  <a:pt x="127" y="187"/>
                </a:cubicBezTo>
                <a:cubicBezTo>
                  <a:pt x="130" y="187"/>
                  <a:pt x="132" y="185"/>
                  <a:pt x="132" y="182"/>
                </a:cubicBezTo>
                <a:close/>
                <a:moveTo>
                  <a:pt x="195" y="341"/>
                </a:moveTo>
                <a:cubicBezTo>
                  <a:pt x="193" y="341"/>
                  <a:pt x="191" y="343"/>
                  <a:pt x="191" y="346"/>
                </a:cubicBezTo>
                <a:cubicBezTo>
                  <a:pt x="191" y="348"/>
                  <a:pt x="193" y="350"/>
                  <a:pt x="195" y="350"/>
                </a:cubicBezTo>
                <a:cubicBezTo>
                  <a:pt x="198" y="350"/>
                  <a:pt x="200" y="348"/>
                  <a:pt x="200" y="346"/>
                </a:cubicBezTo>
                <a:cubicBezTo>
                  <a:pt x="200" y="343"/>
                  <a:pt x="198" y="341"/>
                  <a:pt x="195" y="341"/>
                </a:cubicBezTo>
                <a:close/>
                <a:moveTo>
                  <a:pt x="39" y="164"/>
                </a:moveTo>
                <a:cubicBezTo>
                  <a:pt x="36" y="164"/>
                  <a:pt x="34" y="166"/>
                  <a:pt x="34" y="168"/>
                </a:cubicBezTo>
                <a:cubicBezTo>
                  <a:pt x="34" y="171"/>
                  <a:pt x="36" y="173"/>
                  <a:pt x="39" y="173"/>
                </a:cubicBezTo>
                <a:cubicBezTo>
                  <a:pt x="41" y="173"/>
                  <a:pt x="43" y="171"/>
                  <a:pt x="43" y="168"/>
                </a:cubicBezTo>
                <a:cubicBezTo>
                  <a:pt x="43" y="166"/>
                  <a:pt x="41" y="164"/>
                  <a:pt x="39" y="164"/>
                </a:cubicBezTo>
                <a:close/>
                <a:moveTo>
                  <a:pt x="186" y="318"/>
                </a:moveTo>
                <a:cubicBezTo>
                  <a:pt x="186" y="316"/>
                  <a:pt x="184" y="314"/>
                  <a:pt x="182" y="314"/>
                </a:cubicBezTo>
                <a:cubicBezTo>
                  <a:pt x="179" y="314"/>
                  <a:pt x="177" y="316"/>
                  <a:pt x="177" y="318"/>
                </a:cubicBezTo>
                <a:cubicBezTo>
                  <a:pt x="177" y="321"/>
                  <a:pt x="179" y="323"/>
                  <a:pt x="182" y="323"/>
                </a:cubicBezTo>
                <a:cubicBezTo>
                  <a:pt x="184" y="323"/>
                  <a:pt x="186" y="321"/>
                  <a:pt x="186" y="318"/>
                </a:cubicBezTo>
                <a:close/>
                <a:moveTo>
                  <a:pt x="193" y="332"/>
                </a:moveTo>
                <a:cubicBezTo>
                  <a:pt x="193" y="330"/>
                  <a:pt x="191" y="328"/>
                  <a:pt x="189" y="328"/>
                </a:cubicBezTo>
                <a:cubicBezTo>
                  <a:pt x="186" y="328"/>
                  <a:pt x="184" y="330"/>
                  <a:pt x="184" y="332"/>
                </a:cubicBezTo>
                <a:cubicBezTo>
                  <a:pt x="184" y="335"/>
                  <a:pt x="186" y="337"/>
                  <a:pt x="189" y="337"/>
                </a:cubicBezTo>
                <a:cubicBezTo>
                  <a:pt x="191" y="337"/>
                  <a:pt x="193" y="335"/>
                  <a:pt x="193" y="332"/>
                </a:cubicBezTo>
                <a:close/>
                <a:moveTo>
                  <a:pt x="89" y="114"/>
                </a:moveTo>
                <a:cubicBezTo>
                  <a:pt x="89" y="116"/>
                  <a:pt x="91" y="118"/>
                  <a:pt x="93" y="118"/>
                </a:cubicBezTo>
                <a:cubicBezTo>
                  <a:pt x="96" y="118"/>
                  <a:pt x="98" y="116"/>
                  <a:pt x="98" y="114"/>
                </a:cubicBezTo>
                <a:cubicBezTo>
                  <a:pt x="98" y="111"/>
                  <a:pt x="96" y="109"/>
                  <a:pt x="93" y="109"/>
                </a:cubicBezTo>
                <a:cubicBezTo>
                  <a:pt x="91" y="109"/>
                  <a:pt x="89" y="111"/>
                  <a:pt x="89" y="114"/>
                </a:cubicBezTo>
                <a:close/>
                <a:moveTo>
                  <a:pt x="134" y="191"/>
                </a:moveTo>
                <a:cubicBezTo>
                  <a:pt x="132" y="191"/>
                  <a:pt x="130" y="193"/>
                  <a:pt x="130" y="196"/>
                </a:cubicBezTo>
                <a:cubicBezTo>
                  <a:pt x="130" y="198"/>
                  <a:pt x="132" y="200"/>
                  <a:pt x="134" y="200"/>
                </a:cubicBezTo>
                <a:cubicBezTo>
                  <a:pt x="137" y="200"/>
                  <a:pt x="139" y="198"/>
                  <a:pt x="139" y="196"/>
                </a:cubicBezTo>
                <a:cubicBezTo>
                  <a:pt x="139" y="193"/>
                  <a:pt x="137" y="191"/>
                  <a:pt x="134" y="191"/>
                </a:cubicBezTo>
                <a:close/>
                <a:moveTo>
                  <a:pt x="220" y="332"/>
                </a:moveTo>
                <a:cubicBezTo>
                  <a:pt x="220" y="330"/>
                  <a:pt x="218" y="328"/>
                  <a:pt x="216" y="328"/>
                </a:cubicBezTo>
                <a:cubicBezTo>
                  <a:pt x="213" y="328"/>
                  <a:pt x="211" y="330"/>
                  <a:pt x="211" y="332"/>
                </a:cubicBezTo>
                <a:cubicBezTo>
                  <a:pt x="211" y="335"/>
                  <a:pt x="213" y="337"/>
                  <a:pt x="216" y="337"/>
                </a:cubicBezTo>
                <a:cubicBezTo>
                  <a:pt x="218" y="337"/>
                  <a:pt x="220" y="335"/>
                  <a:pt x="220" y="332"/>
                </a:cubicBezTo>
                <a:close/>
                <a:moveTo>
                  <a:pt x="214" y="318"/>
                </a:moveTo>
                <a:cubicBezTo>
                  <a:pt x="214" y="316"/>
                  <a:pt x="211" y="314"/>
                  <a:pt x="209" y="314"/>
                </a:cubicBezTo>
                <a:cubicBezTo>
                  <a:pt x="206" y="314"/>
                  <a:pt x="204" y="316"/>
                  <a:pt x="204" y="318"/>
                </a:cubicBezTo>
                <a:cubicBezTo>
                  <a:pt x="204" y="321"/>
                  <a:pt x="206" y="323"/>
                  <a:pt x="209" y="323"/>
                </a:cubicBezTo>
                <a:cubicBezTo>
                  <a:pt x="211" y="323"/>
                  <a:pt x="214" y="321"/>
                  <a:pt x="214" y="318"/>
                </a:cubicBezTo>
                <a:close/>
                <a:moveTo>
                  <a:pt x="152" y="223"/>
                </a:moveTo>
                <a:cubicBezTo>
                  <a:pt x="152" y="220"/>
                  <a:pt x="150" y="218"/>
                  <a:pt x="148" y="218"/>
                </a:cubicBezTo>
                <a:cubicBezTo>
                  <a:pt x="145" y="218"/>
                  <a:pt x="143" y="220"/>
                  <a:pt x="143" y="223"/>
                </a:cubicBezTo>
                <a:cubicBezTo>
                  <a:pt x="143" y="225"/>
                  <a:pt x="145" y="227"/>
                  <a:pt x="148" y="227"/>
                </a:cubicBezTo>
                <a:cubicBezTo>
                  <a:pt x="150" y="227"/>
                  <a:pt x="152" y="225"/>
                  <a:pt x="152" y="223"/>
                </a:cubicBezTo>
                <a:close/>
                <a:moveTo>
                  <a:pt x="159" y="264"/>
                </a:moveTo>
                <a:cubicBezTo>
                  <a:pt x="159" y="261"/>
                  <a:pt x="157" y="259"/>
                  <a:pt x="154" y="259"/>
                </a:cubicBezTo>
                <a:cubicBezTo>
                  <a:pt x="152" y="259"/>
                  <a:pt x="150" y="261"/>
                  <a:pt x="150" y="264"/>
                </a:cubicBezTo>
                <a:cubicBezTo>
                  <a:pt x="150" y="266"/>
                  <a:pt x="152" y="268"/>
                  <a:pt x="154" y="268"/>
                </a:cubicBezTo>
                <a:cubicBezTo>
                  <a:pt x="157" y="268"/>
                  <a:pt x="159" y="266"/>
                  <a:pt x="159" y="264"/>
                </a:cubicBezTo>
                <a:close/>
                <a:moveTo>
                  <a:pt x="145" y="182"/>
                </a:moveTo>
                <a:cubicBezTo>
                  <a:pt x="145" y="179"/>
                  <a:pt x="143" y="177"/>
                  <a:pt x="141" y="177"/>
                </a:cubicBezTo>
                <a:cubicBezTo>
                  <a:pt x="138" y="177"/>
                  <a:pt x="136" y="179"/>
                  <a:pt x="136" y="182"/>
                </a:cubicBezTo>
                <a:cubicBezTo>
                  <a:pt x="136" y="185"/>
                  <a:pt x="138" y="187"/>
                  <a:pt x="141" y="187"/>
                </a:cubicBezTo>
                <a:cubicBezTo>
                  <a:pt x="143" y="187"/>
                  <a:pt x="145" y="185"/>
                  <a:pt x="145" y="182"/>
                </a:cubicBezTo>
                <a:close/>
                <a:moveTo>
                  <a:pt x="166" y="278"/>
                </a:moveTo>
                <a:cubicBezTo>
                  <a:pt x="166" y="275"/>
                  <a:pt x="164" y="273"/>
                  <a:pt x="161" y="273"/>
                </a:cubicBezTo>
                <a:cubicBezTo>
                  <a:pt x="159" y="273"/>
                  <a:pt x="157" y="275"/>
                  <a:pt x="157" y="278"/>
                </a:cubicBezTo>
                <a:cubicBezTo>
                  <a:pt x="157" y="280"/>
                  <a:pt x="159" y="282"/>
                  <a:pt x="161" y="282"/>
                </a:cubicBezTo>
                <a:cubicBezTo>
                  <a:pt x="164" y="282"/>
                  <a:pt x="166" y="280"/>
                  <a:pt x="166" y="278"/>
                </a:cubicBezTo>
                <a:close/>
                <a:moveTo>
                  <a:pt x="173" y="291"/>
                </a:moveTo>
                <a:cubicBezTo>
                  <a:pt x="173" y="289"/>
                  <a:pt x="171" y="287"/>
                  <a:pt x="168" y="287"/>
                </a:cubicBezTo>
                <a:cubicBezTo>
                  <a:pt x="166" y="287"/>
                  <a:pt x="164" y="289"/>
                  <a:pt x="164" y="291"/>
                </a:cubicBezTo>
                <a:cubicBezTo>
                  <a:pt x="164" y="294"/>
                  <a:pt x="166" y="296"/>
                  <a:pt x="168" y="296"/>
                </a:cubicBezTo>
                <a:cubicBezTo>
                  <a:pt x="171" y="296"/>
                  <a:pt x="173" y="294"/>
                  <a:pt x="173" y="291"/>
                </a:cubicBezTo>
                <a:close/>
                <a:moveTo>
                  <a:pt x="179" y="305"/>
                </a:moveTo>
                <a:cubicBezTo>
                  <a:pt x="179" y="302"/>
                  <a:pt x="177" y="300"/>
                  <a:pt x="175" y="300"/>
                </a:cubicBezTo>
                <a:cubicBezTo>
                  <a:pt x="172" y="300"/>
                  <a:pt x="170" y="302"/>
                  <a:pt x="170" y="305"/>
                </a:cubicBezTo>
                <a:cubicBezTo>
                  <a:pt x="170" y="307"/>
                  <a:pt x="172" y="309"/>
                  <a:pt x="175" y="309"/>
                </a:cubicBezTo>
                <a:cubicBezTo>
                  <a:pt x="177" y="309"/>
                  <a:pt x="179" y="307"/>
                  <a:pt x="179" y="305"/>
                </a:cubicBezTo>
                <a:close/>
                <a:moveTo>
                  <a:pt x="32" y="105"/>
                </a:moveTo>
                <a:cubicBezTo>
                  <a:pt x="34" y="105"/>
                  <a:pt x="36" y="103"/>
                  <a:pt x="36" y="100"/>
                </a:cubicBezTo>
                <a:cubicBezTo>
                  <a:pt x="36" y="98"/>
                  <a:pt x="34" y="96"/>
                  <a:pt x="32" y="96"/>
                </a:cubicBezTo>
                <a:cubicBezTo>
                  <a:pt x="29" y="96"/>
                  <a:pt x="27" y="98"/>
                  <a:pt x="27" y="100"/>
                </a:cubicBezTo>
                <a:cubicBezTo>
                  <a:pt x="27" y="103"/>
                  <a:pt x="29" y="105"/>
                  <a:pt x="32" y="105"/>
                </a:cubicBezTo>
                <a:close/>
                <a:moveTo>
                  <a:pt x="48" y="114"/>
                </a:moveTo>
                <a:cubicBezTo>
                  <a:pt x="48" y="116"/>
                  <a:pt x="50" y="118"/>
                  <a:pt x="52" y="118"/>
                </a:cubicBezTo>
                <a:cubicBezTo>
                  <a:pt x="55" y="118"/>
                  <a:pt x="57" y="116"/>
                  <a:pt x="57" y="114"/>
                </a:cubicBezTo>
                <a:cubicBezTo>
                  <a:pt x="57" y="111"/>
                  <a:pt x="55" y="109"/>
                  <a:pt x="52" y="109"/>
                </a:cubicBezTo>
                <a:cubicBezTo>
                  <a:pt x="50" y="109"/>
                  <a:pt x="48" y="111"/>
                  <a:pt x="48" y="114"/>
                </a:cubicBezTo>
                <a:close/>
                <a:moveTo>
                  <a:pt x="59" y="105"/>
                </a:moveTo>
                <a:cubicBezTo>
                  <a:pt x="62" y="105"/>
                  <a:pt x="64" y="103"/>
                  <a:pt x="64" y="100"/>
                </a:cubicBezTo>
                <a:cubicBezTo>
                  <a:pt x="64" y="98"/>
                  <a:pt x="62" y="96"/>
                  <a:pt x="59" y="96"/>
                </a:cubicBezTo>
                <a:cubicBezTo>
                  <a:pt x="57" y="96"/>
                  <a:pt x="55" y="98"/>
                  <a:pt x="55" y="100"/>
                </a:cubicBezTo>
                <a:cubicBezTo>
                  <a:pt x="55" y="103"/>
                  <a:pt x="57" y="105"/>
                  <a:pt x="59" y="105"/>
                </a:cubicBezTo>
                <a:close/>
                <a:moveTo>
                  <a:pt x="59" y="123"/>
                </a:moveTo>
                <a:cubicBezTo>
                  <a:pt x="57" y="123"/>
                  <a:pt x="55" y="125"/>
                  <a:pt x="55" y="127"/>
                </a:cubicBezTo>
                <a:cubicBezTo>
                  <a:pt x="55" y="130"/>
                  <a:pt x="57" y="132"/>
                  <a:pt x="59" y="132"/>
                </a:cubicBezTo>
                <a:cubicBezTo>
                  <a:pt x="62" y="132"/>
                  <a:pt x="64" y="130"/>
                  <a:pt x="64" y="127"/>
                </a:cubicBezTo>
                <a:cubicBezTo>
                  <a:pt x="64" y="125"/>
                  <a:pt x="62" y="123"/>
                  <a:pt x="59" y="123"/>
                </a:cubicBezTo>
                <a:close/>
                <a:moveTo>
                  <a:pt x="14" y="155"/>
                </a:moveTo>
                <a:cubicBezTo>
                  <a:pt x="14" y="157"/>
                  <a:pt x="16" y="159"/>
                  <a:pt x="18" y="159"/>
                </a:cubicBezTo>
                <a:cubicBezTo>
                  <a:pt x="21" y="159"/>
                  <a:pt x="23" y="157"/>
                  <a:pt x="23" y="155"/>
                </a:cubicBezTo>
                <a:cubicBezTo>
                  <a:pt x="23" y="152"/>
                  <a:pt x="21" y="150"/>
                  <a:pt x="18" y="150"/>
                </a:cubicBezTo>
                <a:cubicBezTo>
                  <a:pt x="16" y="150"/>
                  <a:pt x="14" y="152"/>
                  <a:pt x="14" y="155"/>
                </a:cubicBezTo>
                <a:close/>
                <a:moveTo>
                  <a:pt x="30" y="141"/>
                </a:moveTo>
                <a:cubicBezTo>
                  <a:pt x="30" y="139"/>
                  <a:pt x="28" y="137"/>
                  <a:pt x="25" y="137"/>
                </a:cubicBezTo>
                <a:cubicBezTo>
                  <a:pt x="23" y="137"/>
                  <a:pt x="21" y="139"/>
                  <a:pt x="21" y="141"/>
                </a:cubicBezTo>
                <a:cubicBezTo>
                  <a:pt x="21" y="144"/>
                  <a:pt x="23" y="146"/>
                  <a:pt x="25" y="146"/>
                </a:cubicBezTo>
                <a:cubicBezTo>
                  <a:pt x="28" y="146"/>
                  <a:pt x="30" y="144"/>
                  <a:pt x="30" y="141"/>
                </a:cubicBezTo>
                <a:close/>
                <a:moveTo>
                  <a:pt x="36" y="127"/>
                </a:moveTo>
                <a:cubicBezTo>
                  <a:pt x="36" y="125"/>
                  <a:pt x="34" y="123"/>
                  <a:pt x="32" y="123"/>
                </a:cubicBezTo>
                <a:cubicBezTo>
                  <a:pt x="29" y="123"/>
                  <a:pt x="27" y="125"/>
                  <a:pt x="27" y="127"/>
                </a:cubicBezTo>
                <a:cubicBezTo>
                  <a:pt x="27" y="130"/>
                  <a:pt x="29" y="132"/>
                  <a:pt x="32" y="132"/>
                </a:cubicBezTo>
                <a:cubicBezTo>
                  <a:pt x="34" y="132"/>
                  <a:pt x="36" y="130"/>
                  <a:pt x="36" y="127"/>
                </a:cubicBezTo>
                <a:close/>
                <a:moveTo>
                  <a:pt x="23" y="127"/>
                </a:moveTo>
                <a:cubicBezTo>
                  <a:pt x="23" y="125"/>
                  <a:pt x="21" y="123"/>
                  <a:pt x="18" y="123"/>
                </a:cubicBezTo>
                <a:cubicBezTo>
                  <a:pt x="16" y="123"/>
                  <a:pt x="14" y="125"/>
                  <a:pt x="14" y="127"/>
                </a:cubicBezTo>
                <a:cubicBezTo>
                  <a:pt x="14" y="130"/>
                  <a:pt x="16" y="132"/>
                  <a:pt x="18" y="132"/>
                </a:cubicBezTo>
                <a:cubicBezTo>
                  <a:pt x="21" y="132"/>
                  <a:pt x="23" y="130"/>
                  <a:pt x="23" y="127"/>
                </a:cubicBezTo>
                <a:close/>
                <a:moveTo>
                  <a:pt x="86" y="105"/>
                </a:moveTo>
                <a:cubicBezTo>
                  <a:pt x="89" y="105"/>
                  <a:pt x="91" y="103"/>
                  <a:pt x="91" y="100"/>
                </a:cubicBezTo>
                <a:cubicBezTo>
                  <a:pt x="91" y="98"/>
                  <a:pt x="89" y="96"/>
                  <a:pt x="86" y="96"/>
                </a:cubicBezTo>
                <a:cubicBezTo>
                  <a:pt x="84" y="96"/>
                  <a:pt x="82" y="98"/>
                  <a:pt x="82" y="100"/>
                </a:cubicBezTo>
                <a:cubicBezTo>
                  <a:pt x="82" y="103"/>
                  <a:pt x="84" y="105"/>
                  <a:pt x="86" y="105"/>
                </a:cubicBezTo>
                <a:close/>
                <a:moveTo>
                  <a:pt x="86" y="123"/>
                </a:moveTo>
                <a:cubicBezTo>
                  <a:pt x="84" y="123"/>
                  <a:pt x="82" y="125"/>
                  <a:pt x="82" y="127"/>
                </a:cubicBezTo>
                <a:cubicBezTo>
                  <a:pt x="82" y="130"/>
                  <a:pt x="84" y="132"/>
                  <a:pt x="86" y="132"/>
                </a:cubicBezTo>
                <a:cubicBezTo>
                  <a:pt x="89" y="132"/>
                  <a:pt x="91" y="130"/>
                  <a:pt x="91" y="127"/>
                </a:cubicBezTo>
                <a:cubicBezTo>
                  <a:pt x="91" y="125"/>
                  <a:pt x="89" y="123"/>
                  <a:pt x="86" y="123"/>
                </a:cubicBezTo>
                <a:close/>
                <a:moveTo>
                  <a:pt x="36" y="155"/>
                </a:moveTo>
                <a:cubicBezTo>
                  <a:pt x="36" y="152"/>
                  <a:pt x="34" y="150"/>
                  <a:pt x="32" y="150"/>
                </a:cubicBezTo>
                <a:cubicBezTo>
                  <a:pt x="29" y="150"/>
                  <a:pt x="27" y="152"/>
                  <a:pt x="27" y="155"/>
                </a:cubicBezTo>
                <a:cubicBezTo>
                  <a:pt x="27" y="157"/>
                  <a:pt x="29" y="159"/>
                  <a:pt x="32" y="159"/>
                </a:cubicBezTo>
                <a:cubicBezTo>
                  <a:pt x="34" y="159"/>
                  <a:pt x="36" y="157"/>
                  <a:pt x="36" y="155"/>
                </a:cubicBezTo>
                <a:close/>
                <a:moveTo>
                  <a:pt x="61" y="114"/>
                </a:moveTo>
                <a:cubicBezTo>
                  <a:pt x="61" y="116"/>
                  <a:pt x="63" y="118"/>
                  <a:pt x="66" y="118"/>
                </a:cubicBezTo>
                <a:cubicBezTo>
                  <a:pt x="68" y="118"/>
                  <a:pt x="70" y="116"/>
                  <a:pt x="70" y="114"/>
                </a:cubicBezTo>
                <a:cubicBezTo>
                  <a:pt x="70" y="111"/>
                  <a:pt x="68" y="109"/>
                  <a:pt x="66" y="109"/>
                </a:cubicBezTo>
                <a:cubicBezTo>
                  <a:pt x="63" y="109"/>
                  <a:pt x="61" y="111"/>
                  <a:pt x="61" y="114"/>
                </a:cubicBezTo>
                <a:close/>
                <a:moveTo>
                  <a:pt x="73" y="105"/>
                </a:moveTo>
                <a:cubicBezTo>
                  <a:pt x="75" y="105"/>
                  <a:pt x="77" y="103"/>
                  <a:pt x="77" y="100"/>
                </a:cubicBezTo>
                <a:cubicBezTo>
                  <a:pt x="77" y="98"/>
                  <a:pt x="75" y="96"/>
                  <a:pt x="73" y="96"/>
                </a:cubicBezTo>
                <a:cubicBezTo>
                  <a:pt x="70" y="96"/>
                  <a:pt x="68" y="98"/>
                  <a:pt x="68" y="100"/>
                </a:cubicBezTo>
                <a:cubicBezTo>
                  <a:pt x="68" y="103"/>
                  <a:pt x="70" y="105"/>
                  <a:pt x="73" y="105"/>
                </a:cubicBezTo>
                <a:close/>
                <a:moveTo>
                  <a:pt x="73" y="123"/>
                </a:moveTo>
                <a:cubicBezTo>
                  <a:pt x="70" y="123"/>
                  <a:pt x="68" y="125"/>
                  <a:pt x="68" y="127"/>
                </a:cubicBezTo>
                <a:cubicBezTo>
                  <a:pt x="68" y="130"/>
                  <a:pt x="70" y="132"/>
                  <a:pt x="73" y="132"/>
                </a:cubicBezTo>
                <a:cubicBezTo>
                  <a:pt x="75" y="132"/>
                  <a:pt x="77" y="130"/>
                  <a:pt x="77" y="127"/>
                </a:cubicBezTo>
                <a:cubicBezTo>
                  <a:pt x="77" y="125"/>
                  <a:pt x="75" y="123"/>
                  <a:pt x="73" y="123"/>
                </a:cubicBezTo>
                <a:close/>
                <a:moveTo>
                  <a:pt x="75" y="114"/>
                </a:moveTo>
                <a:cubicBezTo>
                  <a:pt x="75" y="116"/>
                  <a:pt x="77" y="118"/>
                  <a:pt x="80" y="118"/>
                </a:cubicBezTo>
                <a:cubicBezTo>
                  <a:pt x="82" y="118"/>
                  <a:pt x="84" y="116"/>
                  <a:pt x="84" y="114"/>
                </a:cubicBezTo>
                <a:cubicBezTo>
                  <a:pt x="84" y="111"/>
                  <a:pt x="82" y="109"/>
                  <a:pt x="80" y="109"/>
                </a:cubicBezTo>
                <a:cubicBezTo>
                  <a:pt x="77" y="109"/>
                  <a:pt x="75" y="111"/>
                  <a:pt x="75" y="114"/>
                </a:cubicBezTo>
                <a:close/>
                <a:moveTo>
                  <a:pt x="5" y="150"/>
                </a:moveTo>
                <a:cubicBezTo>
                  <a:pt x="2" y="150"/>
                  <a:pt x="0" y="152"/>
                  <a:pt x="0" y="155"/>
                </a:cubicBezTo>
                <a:cubicBezTo>
                  <a:pt x="0" y="157"/>
                  <a:pt x="2" y="159"/>
                  <a:pt x="5" y="159"/>
                </a:cubicBezTo>
                <a:cubicBezTo>
                  <a:pt x="7" y="159"/>
                  <a:pt x="9" y="157"/>
                  <a:pt x="9" y="155"/>
                </a:cubicBezTo>
                <a:cubicBezTo>
                  <a:pt x="9" y="152"/>
                  <a:pt x="7" y="150"/>
                  <a:pt x="5" y="150"/>
                </a:cubicBezTo>
                <a:close/>
                <a:moveTo>
                  <a:pt x="11" y="118"/>
                </a:moveTo>
                <a:cubicBezTo>
                  <a:pt x="14" y="118"/>
                  <a:pt x="16" y="116"/>
                  <a:pt x="16" y="114"/>
                </a:cubicBezTo>
                <a:cubicBezTo>
                  <a:pt x="16" y="111"/>
                  <a:pt x="14" y="109"/>
                  <a:pt x="11" y="109"/>
                </a:cubicBezTo>
                <a:cubicBezTo>
                  <a:pt x="9" y="109"/>
                  <a:pt x="7" y="111"/>
                  <a:pt x="7" y="114"/>
                </a:cubicBezTo>
                <a:cubicBezTo>
                  <a:pt x="7" y="116"/>
                  <a:pt x="9" y="118"/>
                  <a:pt x="11" y="118"/>
                </a:cubicBezTo>
                <a:close/>
                <a:moveTo>
                  <a:pt x="5" y="132"/>
                </a:moveTo>
                <a:cubicBezTo>
                  <a:pt x="7" y="132"/>
                  <a:pt x="9" y="130"/>
                  <a:pt x="9" y="127"/>
                </a:cubicBezTo>
                <a:cubicBezTo>
                  <a:pt x="9" y="125"/>
                  <a:pt x="7" y="123"/>
                  <a:pt x="5" y="123"/>
                </a:cubicBezTo>
                <a:cubicBezTo>
                  <a:pt x="2" y="123"/>
                  <a:pt x="0" y="125"/>
                  <a:pt x="0" y="127"/>
                </a:cubicBezTo>
                <a:cubicBezTo>
                  <a:pt x="0" y="130"/>
                  <a:pt x="2" y="132"/>
                  <a:pt x="5" y="132"/>
                </a:cubicBezTo>
                <a:close/>
                <a:moveTo>
                  <a:pt x="16" y="141"/>
                </a:moveTo>
                <a:cubicBezTo>
                  <a:pt x="16" y="139"/>
                  <a:pt x="14" y="137"/>
                  <a:pt x="11" y="137"/>
                </a:cubicBezTo>
                <a:cubicBezTo>
                  <a:pt x="9" y="137"/>
                  <a:pt x="7" y="139"/>
                  <a:pt x="7" y="141"/>
                </a:cubicBezTo>
                <a:cubicBezTo>
                  <a:pt x="7" y="144"/>
                  <a:pt x="9" y="146"/>
                  <a:pt x="11" y="146"/>
                </a:cubicBezTo>
                <a:cubicBezTo>
                  <a:pt x="14" y="146"/>
                  <a:pt x="16" y="144"/>
                  <a:pt x="16" y="141"/>
                </a:cubicBezTo>
                <a:close/>
                <a:moveTo>
                  <a:pt x="18" y="177"/>
                </a:moveTo>
                <a:cubicBezTo>
                  <a:pt x="16" y="177"/>
                  <a:pt x="14" y="179"/>
                  <a:pt x="14" y="182"/>
                </a:cubicBezTo>
                <a:cubicBezTo>
                  <a:pt x="14" y="185"/>
                  <a:pt x="16" y="187"/>
                  <a:pt x="18" y="187"/>
                </a:cubicBezTo>
                <a:cubicBezTo>
                  <a:pt x="21" y="187"/>
                  <a:pt x="23" y="185"/>
                  <a:pt x="23" y="182"/>
                </a:cubicBezTo>
                <a:cubicBezTo>
                  <a:pt x="23" y="179"/>
                  <a:pt x="21" y="177"/>
                  <a:pt x="18" y="177"/>
                </a:cubicBezTo>
                <a:close/>
                <a:moveTo>
                  <a:pt x="39" y="146"/>
                </a:moveTo>
                <a:cubicBezTo>
                  <a:pt x="41" y="146"/>
                  <a:pt x="43" y="144"/>
                  <a:pt x="43" y="141"/>
                </a:cubicBezTo>
                <a:cubicBezTo>
                  <a:pt x="43" y="139"/>
                  <a:pt x="41" y="137"/>
                  <a:pt x="39" y="137"/>
                </a:cubicBezTo>
                <a:cubicBezTo>
                  <a:pt x="36" y="137"/>
                  <a:pt x="34" y="139"/>
                  <a:pt x="34" y="141"/>
                </a:cubicBezTo>
                <a:cubicBezTo>
                  <a:pt x="34" y="144"/>
                  <a:pt x="36" y="146"/>
                  <a:pt x="39" y="146"/>
                </a:cubicBezTo>
                <a:close/>
                <a:moveTo>
                  <a:pt x="25" y="164"/>
                </a:moveTo>
                <a:cubicBezTo>
                  <a:pt x="23" y="164"/>
                  <a:pt x="21" y="166"/>
                  <a:pt x="21" y="168"/>
                </a:cubicBezTo>
                <a:cubicBezTo>
                  <a:pt x="21" y="171"/>
                  <a:pt x="23" y="173"/>
                  <a:pt x="25" y="173"/>
                </a:cubicBezTo>
                <a:cubicBezTo>
                  <a:pt x="28" y="173"/>
                  <a:pt x="30" y="171"/>
                  <a:pt x="30" y="168"/>
                </a:cubicBezTo>
                <a:cubicBezTo>
                  <a:pt x="30" y="166"/>
                  <a:pt x="28" y="164"/>
                  <a:pt x="25" y="164"/>
                </a:cubicBezTo>
                <a:close/>
                <a:moveTo>
                  <a:pt x="34" y="114"/>
                </a:moveTo>
                <a:cubicBezTo>
                  <a:pt x="34" y="116"/>
                  <a:pt x="36" y="118"/>
                  <a:pt x="39" y="118"/>
                </a:cubicBezTo>
                <a:cubicBezTo>
                  <a:pt x="41" y="118"/>
                  <a:pt x="43" y="116"/>
                  <a:pt x="43" y="114"/>
                </a:cubicBezTo>
                <a:cubicBezTo>
                  <a:pt x="43" y="111"/>
                  <a:pt x="41" y="109"/>
                  <a:pt x="39" y="109"/>
                </a:cubicBezTo>
                <a:cubicBezTo>
                  <a:pt x="36" y="109"/>
                  <a:pt x="34" y="111"/>
                  <a:pt x="34" y="114"/>
                </a:cubicBezTo>
                <a:close/>
                <a:moveTo>
                  <a:pt x="46" y="105"/>
                </a:moveTo>
                <a:cubicBezTo>
                  <a:pt x="48" y="105"/>
                  <a:pt x="50" y="103"/>
                  <a:pt x="50" y="100"/>
                </a:cubicBezTo>
                <a:cubicBezTo>
                  <a:pt x="50" y="98"/>
                  <a:pt x="48" y="96"/>
                  <a:pt x="46" y="96"/>
                </a:cubicBezTo>
                <a:cubicBezTo>
                  <a:pt x="43" y="96"/>
                  <a:pt x="41" y="98"/>
                  <a:pt x="41" y="100"/>
                </a:cubicBezTo>
                <a:cubicBezTo>
                  <a:pt x="41" y="103"/>
                  <a:pt x="43" y="105"/>
                  <a:pt x="46" y="105"/>
                </a:cubicBezTo>
                <a:close/>
                <a:moveTo>
                  <a:pt x="50" y="127"/>
                </a:moveTo>
                <a:cubicBezTo>
                  <a:pt x="50" y="125"/>
                  <a:pt x="48" y="123"/>
                  <a:pt x="46" y="123"/>
                </a:cubicBezTo>
                <a:cubicBezTo>
                  <a:pt x="43" y="123"/>
                  <a:pt x="41" y="125"/>
                  <a:pt x="41" y="127"/>
                </a:cubicBezTo>
                <a:cubicBezTo>
                  <a:pt x="41" y="130"/>
                  <a:pt x="43" y="132"/>
                  <a:pt x="46" y="132"/>
                </a:cubicBezTo>
                <a:cubicBezTo>
                  <a:pt x="48" y="132"/>
                  <a:pt x="50" y="130"/>
                  <a:pt x="50" y="127"/>
                </a:cubicBezTo>
                <a:close/>
                <a:moveTo>
                  <a:pt x="227" y="346"/>
                </a:moveTo>
                <a:cubicBezTo>
                  <a:pt x="227" y="343"/>
                  <a:pt x="225" y="341"/>
                  <a:pt x="223" y="341"/>
                </a:cubicBezTo>
                <a:cubicBezTo>
                  <a:pt x="220" y="341"/>
                  <a:pt x="218" y="343"/>
                  <a:pt x="218" y="346"/>
                </a:cubicBezTo>
                <a:cubicBezTo>
                  <a:pt x="218" y="348"/>
                  <a:pt x="220" y="350"/>
                  <a:pt x="223" y="350"/>
                </a:cubicBezTo>
                <a:cubicBezTo>
                  <a:pt x="225" y="350"/>
                  <a:pt x="227" y="348"/>
                  <a:pt x="227" y="346"/>
                </a:cubicBezTo>
                <a:close/>
                <a:moveTo>
                  <a:pt x="21" y="114"/>
                </a:moveTo>
                <a:cubicBezTo>
                  <a:pt x="21" y="116"/>
                  <a:pt x="23" y="118"/>
                  <a:pt x="25" y="118"/>
                </a:cubicBezTo>
                <a:cubicBezTo>
                  <a:pt x="28" y="118"/>
                  <a:pt x="30" y="116"/>
                  <a:pt x="30" y="114"/>
                </a:cubicBezTo>
                <a:cubicBezTo>
                  <a:pt x="30" y="111"/>
                  <a:pt x="28" y="109"/>
                  <a:pt x="25" y="109"/>
                </a:cubicBezTo>
                <a:cubicBezTo>
                  <a:pt x="23" y="109"/>
                  <a:pt x="21" y="111"/>
                  <a:pt x="21" y="114"/>
                </a:cubicBezTo>
                <a:close/>
                <a:moveTo>
                  <a:pt x="18" y="105"/>
                </a:moveTo>
                <a:cubicBezTo>
                  <a:pt x="21" y="105"/>
                  <a:pt x="23" y="103"/>
                  <a:pt x="23" y="100"/>
                </a:cubicBezTo>
                <a:cubicBezTo>
                  <a:pt x="23" y="98"/>
                  <a:pt x="21" y="96"/>
                  <a:pt x="18" y="96"/>
                </a:cubicBezTo>
                <a:cubicBezTo>
                  <a:pt x="16" y="96"/>
                  <a:pt x="14" y="98"/>
                  <a:pt x="14" y="100"/>
                </a:cubicBezTo>
                <a:cubicBezTo>
                  <a:pt x="14" y="103"/>
                  <a:pt x="16" y="105"/>
                  <a:pt x="18" y="105"/>
                </a:cubicBezTo>
                <a:close/>
                <a:moveTo>
                  <a:pt x="554" y="400"/>
                </a:moveTo>
                <a:cubicBezTo>
                  <a:pt x="554" y="398"/>
                  <a:pt x="552" y="396"/>
                  <a:pt x="549" y="396"/>
                </a:cubicBezTo>
                <a:cubicBezTo>
                  <a:pt x="547" y="396"/>
                  <a:pt x="545" y="398"/>
                  <a:pt x="545" y="400"/>
                </a:cubicBezTo>
                <a:cubicBezTo>
                  <a:pt x="545" y="403"/>
                  <a:pt x="547" y="405"/>
                  <a:pt x="549" y="405"/>
                </a:cubicBezTo>
                <a:cubicBezTo>
                  <a:pt x="552" y="405"/>
                  <a:pt x="554" y="403"/>
                  <a:pt x="554" y="400"/>
                </a:cubicBezTo>
                <a:close/>
                <a:moveTo>
                  <a:pt x="461" y="519"/>
                </a:moveTo>
                <a:cubicBezTo>
                  <a:pt x="458" y="519"/>
                  <a:pt x="456" y="521"/>
                  <a:pt x="456" y="523"/>
                </a:cubicBezTo>
                <a:cubicBezTo>
                  <a:pt x="456" y="526"/>
                  <a:pt x="458" y="528"/>
                  <a:pt x="461" y="528"/>
                </a:cubicBezTo>
                <a:cubicBezTo>
                  <a:pt x="463" y="528"/>
                  <a:pt x="465" y="526"/>
                  <a:pt x="465" y="523"/>
                </a:cubicBezTo>
                <a:cubicBezTo>
                  <a:pt x="465" y="521"/>
                  <a:pt x="463" y="519"/>
                  <a:pt x="461" y="519"/>
                </a:cubicBezTo>
                <a:close/>
                <a:moveTo>
                  <a:pt x="454" y="532"/>
                </a:moveTo>
                <a:cubicBezTo>
                  <a:pt x="452" y="532"/>
                  <a:pt x="450" y="534"/>
                  <a:pt x="450" y="537"/>
                </a:cubicBezTo>
                <a:cubicBezTo>
                  <a:pt x="450" y="539"/>
                  <a:pt x="452" y="541"/>
                  <a:pt x="454" y="541"/>
                </a:cubicBezTo>
                <a:cubicBezTo>
                  <a:pt x="457" y="541"/>
                  <a:pt x="459" y="539"/>
                  <a:pt x="459" y="537"/>
                </a:cubicBezTo>
                <a:cubicBezTo>
                  <a:pt x="459" y="534"/>
                  <a:pt x="457" y="532"/>
                  <a:pt x="454" y="532"/>
                </a:cubicBezTo>
                <a:close/>
                <a:moveTo>
                  <a:pt x="447" y="546"/>
                </a:moveTo>
                <a:cubicBezTo>
                  <a:pt x="445" y="546"/>
                  <a:pt x="443" y="548"/>
                  <a:pt x="443" y="550"/>
                </a:cubicBezTo>
                <a:cubicBezTo>
                  <a:pt x="443" y="553"/>
                  <a:pt x="445" y="555"/>
                  <a:pt x="447" y="555"/>
                </a:cubicBezTo>
                <a:cubicBezTo>
                  <a:pt x="450" y="555"/>
                  <a:pt x="452" y="553"/>
                  <a:pt x="452" y="550"/>
                </a:cubicBezTo>
                <a:cubicBezTo>
                  <a:pt x="452" y="548"/>
                  <a:pt x="450" y="546"/>
                  <a:pt x="447" y="546"/>
                </a:cubicBezTo>
                <a:close/>
                <a:moveTo>
                  <a:pt x="475" y="491"/>
                </a:moveTo>
                <a:cubicBezTo>
                  <a:pt x="472" y="491"/>
                  <a:pt x="470" y="493"/>
                  <a:pt x="470" y="496"/>
                </a:cubicBezTo>
                <a:cubicBezTo>
                  <a:pt x="470" y="498"/>
                  <a:pt x="472" y="500"/>
                  <a:pt x="475" y="500"/>
                </a:cubicBezTo>
                <a:cubicBezTo>
                  <a:pt x="477" y="500"/>
                  <a:pt x="479" y="498"/>
                  <a:pt x="479" y="496"/>
                </a:cubicBezTo>
                <a:cubicBezTo>
                  <a:pt x="479" y="493"/>
                  <a:pt x="477" y="491"/>
                  <a:pt x="475" y="491"/>
                </a:cubicBezTo>
                <a:close/>
                <a:moveTo>
                  <a:pt x="475" y="109"/>
                </a:moveTo>
                <a:cubicBezTo>
                  <a:pt x="472" y="109"/>
                  <a:pt x="470" y="111"/>
                  <a:pt x="470" y="114"/>
                </a:cubicBezTo>
                <a:cubicBezTo>
                  <a:pt x="470" y="116"/>
                  <a:pt x="472" y="118"/>
                  <a:pt x="475" y="118"/>
                </a:cubicBezTo>
                <a:cubicBezTo>
                  <a:pt x="477" y="118"/>
                  <a:pt x="479" y="116"/>
                  <a:pt x="479" y="114"/>
                </a:cubicBezTo>
                <a:cubicBezTo>
                  <a:pt x="479" y="111"/>
                  <a:pt x="477" y="109"/>
                  <a:pt x="475" y="109"/>
                </a:cubicBezTo>
                <a:close/>
                <a:moveTo>
                  <a:pt x="468" y="505"/>
                </a:moveTo>
                <a:cubicBezTo>
                  <a:pt x="465" y="505"/>
                  <a:pt x="463" y="507"/>
                  <a:pt x="463" y="509"/>
                </a:cubicBezTo>
                <a:cubicBezTo>
                  <a:pt x="463" y="512"/>
                  <a:pt x="465" y="514"/>
                  <a:pt x="468" y="514"/>
                </a:cubicBezTo>
                <a:cubicBezTo>
                  <a:pt x="470" y="514"/>
                  <a:pt x="472" y="512"/>
                  <a:pt x="472" y="509"/>
                </a:cubicBezTo>
                <a:cubicBezTo>
                  <a:pt x="472" y="507"/>
                  <a:pt x="470" y="505"/>
                  <a:pt x="468" y="505"/>
                </a:cubicBezTo>
                <a:close/>
                <a:moveTo>
                  <a:pt x="234" y="359"/>
                </a:moveTo>
                <a:cubicBezTo>
                  <a:pt x="234" y="357"/>
                  <a:pt x="232" y="355"/>
                  <a:pt x="229" y="355"/>
                </a:cubicBezTo>
                <a:cubicBezTo>
                  <a:pt x="227" y="355"/>
                  <a:pt x="225" y="357"/>
                  <a:pt x="225" y="359"/>
                </a:cubicBezTo>
                <a:cubicBezTo>
                  <a:pt x="225" y="362"/>
                  <a:pt x="227" y="364"/>
                  <a:pt x="229" y="364"/>
                </a:cubicBezTo>
                <a:cubicBezTo>
                  <a:pt x="232" y="364"/>
                  <a:pt x="234" y="362"/>
                  <a:pt x="234" y="359"/>
                </a:cubicBezTo>
                <a:close/>
                <a:moveTo>
                  <a:pt x="413" y="587"/>
                </a:moveTo>
                <a:cubicBezTo>
                  <a:pt x="411" y="587"/>
                  <a:pt x="409" y="589"/>
                  <a:pt x="409" y="591"/>
                </a:cubicBezTo>
                <a:cubicBezTo>
                  <a:pt x="409" y="594"/>
                  <a:pt x="411" y="596"/>
                  <a:pt x="413" y="596"/>
                </a:cubicBezTo>
                <a:cubicBezTo>
                  <a:pt x="416" y="596"/>
                  <a:pt x="418" y="594"/>
                  <a:pt x="418" y="591"/>
                </a:cubicBezTo>
                <a:cubicBezTo>
                  <a:pt x="418" y="589"/>
                  <a:pt x="416" y="587"/>
                  <a:pt x="413" y="587"/>
                </a:cubicBezTo>
                <a:close/>
                <a:moveTo>
                  <a:pt x="434" y="546"/>
                </a:moveTo>
                <a:cubicBezTo>
                  <a:pt x="431" y="546"/>
                  <a:pt x="429" y="548"/>
                  <a:pt x="429" y="550"/>
                </a:cubicBezTo>
                <a:cubicBezTo>
                  <a:pt x="429" y="553"/>
                  <a:pt x="431" y="555"/>
                  <a:pt x="434" y="555"/>
                </a:cubicBezTo>
                <a:cubicBezTo>
                  <a:pt x="436" y="555"/>
                  <a:pt x="438" y="553"/>
                  <a:pt x="438" y="550"/>
                </a:cubicBezTo>
                <a:cubicBezTo>
                  <a:pt x="438" y="548"/>
                  <a:pt x="436" y="546"/>
                  <a:pt x="434" y="546"/>
                </a:cubicBezTo>
                <a:close/>
                <a:moveTo>
                  <a:pt x="404" y="591"/>
                </a:moveTo>
                <a:cubicBezTo>
                  <a:pt x="404" y="589"/>
                  <a:pt x="402" y="587"/>
                  <a:pt x="400" y="587"/>
                </a:cubicBezTo>
                <a:cubicBezTo>
                  <a:pt x="397" y="587"/>
                  <a:pt x="395" y="589"/>
                  <a:pt x="395" y="591"/>
                </a:cubicBezTo>
                <a:cubicBezTo>
                  <a:pt x="395" y="594"/>
                  <a:pt x="397" y="596"/>
                  <a:pt x="400" y="596"/>
                </a:cubicBezTo>
                <a:cubicBezTo>
                  <a:pt x="402" y="596"/>
                  <a:pt x="404" y="594"/>
                  <a:pt x="404" y="591"/>
                </a:cubicBezTo>
                <a:close/>
                <a:moveTo>
                  <a:pt x="406" y="600"/>
                </a:moveTo>
                <a:cubicBezTo>
                  <a:pt x="404" y="600"/>
                  <a:pt x="402" y="602"/>
                  <a:pt x="402" y="605"/>
                </a:cubicBezTo>
                <a:cubicBezTo>
                  <a:pt x="402" y="607"/>
                  <a:pt x="404" y="609"/>
                  <a:pt x="406" y="609"/>
                </a:cubicBezTo>
                <a:cubicBezTo>
                  <a:pt x="409" y="609"/>
                  <a:pt x="411" y="607"/>
                  <a:pt x="411" y="605"/>
                </a:cubicBezTo>
                <a:cubicBezTo>
                  <a:pt x="411" y="602"/>
                  <a:pt x="409" y="600"/>
                  <a:pt x="406" y="600"/>
                </a:cubicBezTo>
                <a:close/>
                <a:moveTo>
                  <a:pt x="420" y="573"/>
                </a:moveTo>
                <a:cubicBezTo>
                  <a:pt x="418" y="573"/>
                  <a:pt x="416" y="575"/>
                  <a:pt x="416" y="578"/>
                </a:cubicBezTo>
                <a:cubicBezTo>
                  <a:pt x="416" y="580"/>
                  <a:pt x="418" y="582"/>
                  <a:pt x="420" y="582"/>
                </a:cubicBezTo>
                <a:cubicBezTo>
                  <a:pt x="423" y="582"/>
                  <a:pt x="425" y="580"/>
                  <a:pt x="425" y="578"/>
                </a:cubicBezTo>
                <a:cubicBezTo>
                  <a:pt x="425" y="575"/>
                  <a:pt x="423" y="573"/>
                  <a:pt x="420" y="573"/>
                </a:cubicBezTo>
                <a:close/>
                <a:moveTo>
                  <a:pt x="427" y="559"/>
                </a:moveTo>
                <a:cubicBezTo>
                  <a:pt x="424" y="559"/>
                  <a:pt x="422" y="561"/>
                  <a:pt x="422" y="564"/>
                </a:cubicBezTo>
                <a:cubicBezTo>
                  <a:pt x="422" y="566"/>
                  <a:pt x="424" y="568"/>
                  <a:pt x="427" y="568"/>
                </a:cubicBezTo>
                <a:cubicBezTo>
                  <a:pt x="429" y="568"/>
                  <a:pt x="431" y="566"/>
                  <a:pt x="431" y="564"/>
                </a:cubicBezTo>
                <a:cubicBezTo>
                  <a:pt x="431" y="561"/>
                  <a:pt x="429" y="559"/>
                  <a:pt x="427" y="559"/>
                </a:cubicBezTo>
                <a:close/>
                <a:moveTo>
                  <a:pt x="393" y="600"/>
                </a:moveTo>
                <a:cubicBezTo>
                  <a:pt x="390" y="600"/>
                  <a:pt x="388" y="602"/>
                  <a:pt x="388" y="605"/>
                </a:cubicBezTo>
                <a:cubicBezTo>
                  <a:pt x="388" y="607"/>
                  <a:pt x="390" y="609"/>
                  <a:pt x="393" y="609"/>
                </a:cubicBezTo>
                <a:cubicBezTo>
                  <a:pt x="395" y="609"/>
                  <a:pt x="397" y="607"/>
                  <a:pt x="397" y="605"/>
                </a:cubicBezTo>
                <a:cubicBezTo>
                  <a:pt x="397" y="602"/>
                  <a:pt x="395" y="600"/>
                  <a:pt x="393" y="600"/>
                </a:cubicBezTo>
                <a:close/>
                <a:moveTo>
                  <a:pt x="534" y="59"/>
                </a:moveTo>
                <a:cubicBezTo>
                  <a:pt x="534" y="57"/>
                  <a:pt x="532" y="55"/>
                  <a:pt x="529" y="55"/>
                </a:cubicBezTo>
                <a:cubicBezTo>
                  <a:pt x="527" y="55"/>
                  <a:pt x="524" y="57"/>
                  <a:pt x="524" y="59"/>
                </a:cubicBezTo>
                <a:cubicBezTo>
                  <a:pt x="524" y="62"/>
                  <a:pt x="527" y="64"/>
                  <a:pt x="529" y="64"/>
                </a:cubicBezTo>
                <a:cubicBezTo>
                  <a:pt x="532" y="64"/>
                  <a:pt x="534" y="62"/>
                  <a:pt x="534" y="59"/>
                </a:cubicBezTo>
                <a:close/>
                <a:moveTo>
                  <a:pt x="481" y="96"/>
                </a:moveTo>
                <a:cubicBezTo>
                  <a:pt x="479" y="96"/>
                  <a:pt x="477" y="98"/>
                  <a:pt x="477" y="100"/>
                </a:cubicBezTo>
                <a:cubicBezTo>
                  <a:pt x="477" y="103"/>
                  <a:pt x="479" y="105"/>
                  <a:pt x="481" y="105"/>
                </a:cubicBezTo>
                <a:cubicBezTo>
                  <a:pt x="484" y="105"/>
                  <a:pt x="486" y="103"/>
                  <a:pt x="486" y="100"/>
                </a:cubicBezTo>
                <a:cubicBezTo>
                  <a:pt x="486" y="98"/>
                  <a:pt x="484" y="96"/>
                  <a:pt x="481" y="96"/>
                </a:cubicBezTo>
                <a:close/>
                <a:moveTo>
                  <a:pt x="540" y="127"/>
                </a:moveTo>
                <a:cubicBezTo>
                  <a:pt x="540" y="125"/>
                  <a:pt x="538" y="123"/>
                  <a:pt x="536" y="123"/>
                </a:cubicBezTo>
                <a:cubicBezTo>
                  <a:pt x="533" y="123"/>
                  <a:pt x="531" y="125"/>
                  <a:pt x="531" y="127"/>
                </a:cubicBezTo>
                <a:cubicBezTo>
                  <a:pt x="531" y="130"/>
                  <a:pt x="533" y="132"/>
                  <a:pt x="536" y="132"/>
                </a:cubicBezTo>
                <a:cubicBezTo>
                  <a:pt x="538" y="132"/>
                  <a:pt x="540" y="130"/>
                  <a:pt x="540" y="127"/>
                </a:cubicBezTo>
                <a:close/>
                <a:moveTo>
                  <a:pt x="522" y="96"/>
                </a:moveTo>
                <a:cubicBezTo>
                  <a:pt x="520" y="96"/>
                  <a:pt x="518" y="98"/>
                  <a:pt x="518" y="100"/>
                </a:cubicBezTo>
                <a:cubicBezTo>
                  <a:pt x="518" y="103"/>
                  <a:pt x="520" y="105"/>
                  <a:pt x="522" y="105"/>
                </a:cubicBezTo>
                <a:cubicBezTo>
                  <a:pt x="525" y="105"/>
                  <a:pt x="527" y="103"/>
                  <a:pt x="527" y="100"/>
                </a:cubicBezTo>
                <a:cubicBezTo>
                  <a:pt x="527" y="98"/>
                  <a:pt x="525" y="96"/>
                  <a:pt x="522" y="96"/>
                </a:cubicBezTo>
                <a:close/>
                <a:moveTo>
                  <a:pt x="547" y="387"/>
                </a:moveTo>
                <a:cubicBezTo>
                  <a:pt x="547" y="384"/>
                  <a:pt x="545" y="382"/>
                  <a:pt x="543" y="382"/>
                </a:cubicBezTo>
                <a:cubicBezTo>
                  <a:pt x="540" y="382"/>
                  <a:pt x="538" y="384"/>
                  <a:pt x="538" y="387"/>
                </a:cubicBezTo>
                <a:cubicBezTo>
                  <a:pt x="538" y="389"/>
                  <a:pt x="540" y="391"/>
                  <a:pt x="543" y="391"/>
                </a:cubicBezTo>
                <a:cubicBezTo>
                  <a:pt x="545" y="391"/>
                  <a:pt x="547" y="389"/>
                  <a:pt x="547" y="387"/>
                </a:cubicBezTo>
                <a:close/>
                <a:moveTo>
                  <a:pt x="561" y="414"/>
                </a:moveTo>
                <a:cubicBezTo>
                  <a:pt x="561" y="411"/>
                  <a:pt x="559" y="409"/>
                  <a:pt x="556" y="409"/>
                </a:cubicBezTo>
                <a:cubicBezTo>
                  <a:pt x="554" y="409"/>
                  <a:pt x="552" y="411"/>
                  <a:pt x="552" y="414"/>
                </a:cubicBezTo>
                <a:cubicBezTo>
                  <a:pt x="552" y="416"/>
                  <a:pt x="554" y="418"/>
                  <a:pt x="556" y="418"/>
                </a:cubicBezTo>
                <a:cubicBezTo>
                  <a:pt x="559" y="418"/>
                  <a:pt x="561" y="416"/>
                  <a:pt x="561" y="414"/>
                </a:cubicBezTo>
                <a:close/>
                <a:moveTo>
                  <a:pt x="522" y="68"/>
                </a:moveTo>
                <a:cubicBezTo>
                  <a:pt x="520" y="68"/>
                  <a:pt x="518" y="70"/>
                  <a:pt x="518" y="73"/>
                </a:cubicBezTo>
                <a:cubicBezTo>
                  <a:pt x="518" y="75"/>
                  <a:pt x="520" y="77"/>
                  <a:pt x="522" y="77"/>
                </a:cubicBezTo>
                <a:cubicBezTo>
                  <a:pt x="525" y="77"/>
                  <a:pt x="527" y="75"/>
                  <a:pt x="527" y="73"/>
                </a:cubicBezTo>
                <a:cubicBezTo>
                  <a:pt x="527" y="70"/>
                  <a:pt x="525" y="68"/>
                  <a:pt x="522" y="68"/>
                </a:cubicBezTo>
                <a:close/>
                <a:moveTo>
                  <a:pt x="495" y="96"/>
                </a:moveTo>
                <a:cubicBezTo>
                  <a:pt x="492" y="96"/>
                  <a:pt x="490" y="98"/>
                  <a:pt x="490" y="100"/>
                </a:cubicBezTo>
                <a:cubicBezTo>
                  <a:pt x="490" y="103"/>
                  <a:pt x="492" y="105"/>
                  <a:pt x="495" y="105"/>
                </a:cubicBezTo>
                <a:cubicBezTo>
                  <a:pt x="497" y="105"/>
                  <a:pt x="500" y="103"/>
                  <a:pt x="500" y="100"/>
                </a:cubicBezTo>
                <a:cubicBezTo>
                  <a:pt x="500" y="98"/>
                  <a:pt x="497" y="96"/>
                  <a:pt x="495" y="96"/>
                </a:cubicBezTo>
                <a:close/>
                <a:moveTo>
                  <a:pt x="522" y="123"/>
                </a:moveTo>
                <a:cubicBezTo>
                  <a:pt x="520" y="123"/>
                  <a:pt x="518" y="125"/>
                  <a:pt x="518" y="127"/>
                </a:cubicBezTo>
                <a:cubicBezTo>
                  <a:pt x="518" y="130"/>
                  <a:pt x="520" y="132"/>
                  <a:pt x="522" y="132"/>
                </a:cubicBezTo>
                <a:cubicBezTo>
                  <a:pt x="525" y="132"/>
                  <a:pt x="527" y="130"/>
                  <a:pt x="527" y="127"/>
                </a:cubicBezTo>
                <a:cubicBezTo>
                  <a:pt x="527" y="125"/>
                  <a:pt x="525" y="123"/>
                  <a:pt x="522" y="123"/>
                </a:cubicBezTo>
                <a:close/>
                <a:moveTo>
                  <a:pt x="493" y="87"/>
                </a:moveTo>
                <a:cubicBezTo>
                  <a:pt x="493" y="84"/>
                  <a:pt x="491" y="82"/>
                  <a:pt x="488" y="82"/>
                </a:cubicBezTo>
                <a:cubicBezTo>
                  <a:pt x="486" y="82"/>
                  <a:pt x="484" y="84"/>
                  <a:pt x="484" y="87"/>
                </a:cubicBezTo>
                <a:cubicBezTo>
                  <a:pt x="484" y="89"/>
                  <a:pt x="486" y="91"/>
                  <a:pt x="488" y="91"/>
                </a:cubicBezTo>
                <a:cubicBezTo>
                  <a:pt x="491" y="91"/>
                  <a:pt x="493" y="89"/>
                  <a:pt x="493" y="87"/>
                </a:cubicBezTo>
                <a:close/>
                <a:moveTo>
                  <a:pt x="506" y="87"/>
                </a:moveTo>
                <a:cubicBezTo>
                  <a:pt x="506" y="84"/>
                  <a:pt x="504" y="82"/>
                  <a:pt x="502" y="82"/>
                </a:cubicBezTo>
                <a:cubicBezTo>
                  <a:pt x="499" y="82"/>
                  <a:pt x="497" y="84"/>
                  <a:pt x="497" y="87"/>
                </a:cubicBezTo>
                <a:cubicBezTo>
                  <a:pt x="497" y="89"/>
                  <a:pt x="499" y="91"/>
                  <a:pt x="502" y="91"/>
                </a:cubicBezTo>
                <a:cubicBezTo>
                  <a:pt x="504" y="91"/>
                  <a:pt x="506" y="89"/>
                  <a:pt x="506" y="87"/>
                </a:cubicBezTo>
                <a:close/>
                <a:moveTo>
                  <a:pt x="520" y="87"/>
                </a:moveTo>
                <a:cubicBezTo>
                  <a:pt x="520" y="84"/>
                  <a:pt x="518" y="82"/>
                  <a:pt x="515" y="82"/>
                </a:cubicBezTo>
                <a:cubicBezTo>
                  <a:pt x="513" y="82"/>
                  <a:pt x="511" y="84"/>
                  <a:pt x="511" y="87"/>
                </a:cubicBezTo>
                <a:cubicBezTo>
                  <a:pt x="511" y="89"/>
                  <a:pt x="513" y="91"/>
                  <a:pt x="515" y="91"/>
                </a:cubicBezTo>
                <a:cubicBezTo>
                  <a:pt x="518" y="91"/>
                  <a:pt x="520" y="89"/>
                  <a:pt x="520" y="87"/>
                </a:cubicBezTo>
                <a:close/>
                <a:moveTo>
                  <a:pt x="509" y="96"/>
                </a:moveTo>
                <a:cubicBezTo>
                  <a:pt x="506" y="96"/>
                  <a:pt x="504" y="98"/>
                  <a:pt x="504" y="100"/>
                </a:cubicBezTo>
                <a:cubicBezTo>
                  <a:pt x="504" y="103"/>
                  <a:pt x="506" y="105"/>
                  <a:pt x="509" y="105"/>
                </a:cubicBezTo>
                <a:cubicBezTo>
                  <a:pt x="511" y="105"/>
                  <a:pt x="513" y="103"/>
                  <a:pt x="513" y="100"/>
                </a:cubicBezTo>
                <a:cubicBezTo>
                  <a:pt x="513" y="98"/>
                  <a:pt x="511" y="96"/>
                  <a:pt x="509" y="96"/>
                </a:cubicBezTo>
                <a:close/>
                <a:moveTo>
                  <a:pt x="445" y="537"/>
                </a:moveTo>
                <a:cubicBezTo>
                  <a:pt x="445" y="534"/>
                  <a:pt x="443" y="532"/>
                  <a:pt x="441" y="532"/>
                </a:cubicBezTo>
                <a:cubicBezTo>
                  <a:pt x="438" y="532"/>
                  <a:pt x="436" y="534"/>
                  <a:pt x="436" y="537"/>
                </a:cubicBezTo>
                <a:cubicBezTo>
                  <a:pt x="436" y="539"/>
                  <a:pt x="438" y="541"/>
                  <a:pt x="441" y="541"/>
                </a:cubicBezTo>
                <a:cubicBezTo>
                  <a:pt x="443" y="541"/>
                  <a:pt x="445" y="539"/>
                  <a:pt x="445" y="537"/>
                </a:cubicBezTo>
                <a:close/>
                <a:moveTo>
                  <a:pt x="270" y="382"/>
                </a:moveTo>
                <a:cubicBezTo>
                  <a:pt x="268" y="382"/>
                  <a:pt x="266" y="384"/>
                  <a:pt x="266" y="387"/>
                </a:cubicBezTo>
                <a:cubicBezTo>
                  <a:pt x="266" y="389"/>
                  <a:pt x="268" y="391"/>
                  <a:pt x="270" y="391"/>
                </a:cubicBezTo>
                <a:cubicBezTo>
                  <a:pt x="273" y="391"/>
                  <a:pt x="275" y="389"/>
                  <a:pt x="275" y="387"/>
                </a:cubicBezTo>
                <a:cubicBezTo>
                  <a:pt x="275" y="384"/>
                  <a:pt x="273" y="382"/>
                  <a:pt x="270" y="382"/>
                </a:cubicBezTo>
                <a:close/>
                <a:moveTo>
                  <a:pt x="295" y="400"/>
                </a:moveTo>
                <a:cubicBezTo>
                  <a:pt x="295" y="398"/>
                  <a:pt x="293" y="396"/>
                  <a:pt x="291" y="396"/>
                </a:cubicBezTo>
                <a:cubicBezTo>
                  <a:pt x="288" y="396"/>
                  <a:pt x="286" y="398"/>
                  <a:pt x="286" y="400"/>
                </a:cubicBezTo>
                <a:cubicBezTo>
                  <a:pt x="286" y="403"/>
                  <a:pt x="288" y="405"/>
                  <a:pt x="291" y="405"/>
                </a:cubicBezTo>
                <a:cubicBezTo>
                  <a:pt x="293" y="405"/>
                  <a:pt x="295" y="403"/>
                  <a:pt x="295" y="400"/>
                </a:cubicBezTo>
                <a:close/>
                <a:moveTo>
                  <a:pt x="282" y="373"/>
                </a:moveTo>
                <a:cubicBezTo>
                  <a:pt x="282" y="370"/>
                  <a:pt x="280" y="368"/>
                  <a:pt x="277" y="368"/>
                </a:cubicBezTo>
                <a:cubicBezTo>
                  <a:pt x="275" y="368"/>
                  <a:pt x="273" y="370"/>
                  <a:pt x="273" y="373"/>
                </a:cubicBezTo>
                <a:cubicBezTo>
                  <a:pt x="273" y="375"/>
                  <a:pt x="275" y="378"/>
                  <a:pt x="277" y="378"/>
                </a:cubicBezTo>
                <a:cubicBezTo>
                  <a:pt x="280" y="378"/>
                  <a:pt x="282" y="375"/>
                  <a:pt x="282" y="373"/>
                </a:cubicBezTo>
                <a:close/>
                <a:moveTo>
                  <a:pt x="309" y="318"/>
                </a:moveTo>
                <a:cubicBezTo>
                  <a:pt x="309" y="316"/>
                  <a:pt x="307" y="314"/>
                  <a:pt x="304" y="314"/>
                </a:cubicBezTo>
                <a:cubicBezTo>
                  <a:pt x="302" y="314"/>
                  <a:pt x="300" y="316"/>
                  <a:pt x="300" y="318"/>
                </a:cubicBezTo>
                <a:cubicBezTo>
                  <a:pt x="300" y="321"/>
                  <a:pt x="302" y="323"/>
                  <a:pt x="304" y="323"/>
                </a:cubicBezTo>
                <a:cubicBezTo>
                  <a:pt x="307" y="323"/>
                  <a:pt x="309" y="321"/>
                  <a:pt x="309" y="318"/>
                </a:cubicBezTo>
                <a:close/>
                <a:moveTo>
                  <a:pt x="297" y="382"/>
                </a:moveTo>
                <a:cubicBezTo>
                  <a:pt x="295" y="382"/>
                  <a:pt x="293" y="384"/>
                  <a:pt x="293" y="387"/>
                </a:cubicBezTo>
                <a:cubicBezTo>
                  <a:pt x="293" y="389"/>
                  <a:pt x="295" y="391"/>
                  <a:pt x="297" y="391"/>
                </a:cubicBezTo>
                <a:cubicBezTo>
                  <a:pt x="300" y="391"/>
                  <a:pt x="302" y="389"/>
                  <a:pt x="302" y="387"/>
                </a:cubicBezTo>
                <a:cubicBezTo>
                  <a:pt x="302" y="384"/>
                  <a:pt x="300" y="382"/>
                  <a:pt x="297" y="382"/>
                </a:cubicBezTo>
                <a:close/>
                <a:moveTo>
                  <a:pt x="297" y="409"/>
                </a:moveTo>
                <a:cubicBezTo>
                  <a:pt x="295" y="409"/>
                  <a:pt x="293" y="411"/>
                  <a:pt x="293" y="414"/>
                </a:cubicBezTo>
                <a:cubicBezTo>
                  <a:pt x="293" y="416"/>
                  <a:pt x="295" y="418"/>
                  <a:pt x="297" y="418"/>
                </a:cubicBezTo>
                <a:cubicBezTo>
                  <a:pt x="300" y="418"/>
                  <a:pt x="302" y="416"/>
                  <a:pt x="302" y="414"/>
                </a:cubicBezTo>
                <a:cubicBezTo>
                  <a:pt x="302" y="411"/>
                  <a:pt x="300" y="409"/>
                  <a:pt x="297" y="409"/>
                </a:cubicBezTo>
                <a:close/>
                <a:moveTo>
                  <a:pt x="288" y="387"/>
                </a:moveTo>
                <a:cubicBezTo>
                  <a:pt x="288" y="384"/>
                  <a:pt x="286" y="382"/>
                  <a:pt x="284" y="382"/>
                </a:cubicBezTo>
                <a:cubicBezTo>
                  <a:pt x="281" y="382"/>
                  <a:pt x="279" y="384"/>
                  <a:pt x="279" y="387"/>
                </a:cubicBezTo>
                <a:cubicBezTo>
                  <a:pt x="279" y="389"/>
                  <a:pt x="281" y="391"/>
                  <a:pt x="284" y="391"/>
                </a:cubicBezTo>
                <a:cubicBezTo>
                  <a:pt x="286" y="391"/>
                  <a:pt x="288" y="389"/>
                  <a:pt x="288" y="387"/>
                </a:cubicBezTo>
                <a:close/>
                <a:moveTo>
                  <a:pt x="386" y="614"/>
                </a:moveTo>
                <a:cubicBezTo>
                  <a:pt x="384" y="614"/>
                  <a:pt x="381" y="616"/>
                  <a:pt x="381" y="619"/>
                </a:cubicBezTo>
                <a:cubicBezTo>
                  <a:pt x="381" y="621"/>
                  <a:pt x="384" y="623"/>
                  <a:pt x="386" y="623"/>
                </a:cubicBezTo>
                <a:cubicBezTo>
                  <a:pt x="389" y="623"/>
                  <a:pt x="391" y="621"/>
                  <a:pt x="391" y="619"/>
                </a:cubicBezTo>
                <a:cubicBezTo>
                  <a:pt x="391" y="616"/>
                  <a:pt x="389" y="614"/>
                  <a:pt x="386" y="614"/>
                </a:cubicBezTo>
                <a:close/>
                <a:moveTo>
                  <a:pt x="250" y="368"/>
                </a:moveTo>
                <a:cubicBezTo>
                  <a:pt x="247" y="368"/>
                  <a:pt x="245" y="370"/>
                  <a:pt x="245" y="373"/>
                </a:cubicBezTo>
                <a:cubicBezTo>
                  <a:pt x="245" y="375"/>
                  <a:pt x="247" y="378"/>
                  <a:pt x="250" y="378"/>
                </a:cubicBezTo>
                <a:cubicBezTo>
                  <a:pt x="252" y="378"/>
                  <a:pt x="254" y="375"/>
                  <a:pt x="254" y="373"/>
                </a:cubicBezTo>
                <a:cubicBezTo>
                  <a:pt x="254" y="370"/>
                  <a:pt x="252" y="368"/>
                  <a:pt x="250" y="368"/>
                </a:cubicBezTo>
                <a:close/>
                <a:moveTo>
                  <a:pt x="236" y="368"/>
                </a:moveTo>
                <a:cubicBezTo>
                  <a:pt x="234" y="368"/>
                  <a:pt x="232" y="370"/>
                  <a:pt x="232" y="373"/>
                </a:cubicBezTo>
                <a:cubicBezTo>
                  <a:pt x="232" y="375"/>
                  <a:pt x="234" y="378"/>
                  <a:pt x="236" y="378"/>
                </a:cubicBezTo>
                <a:cubicBezTo>
                  <a:pt x="239" y="378"/>
                  <a:pt x="241" y="375"/>
                  <a:pt x="241" y="373"/>
                </a:cubicBezTo>
                <a:cubicBezTo>
                  <a:pt x="241" y="370"/>
                  <a:pt x="239" y="368"/>
                  <a:pt x="236" y="368"/>
                </a:cubicBezTo>
                <a:close/>
                <a:moveTo>
                  <a:pt x="250" y="314"/>
                </a:moveTo>
                <a:cubicBezTo>
                  <a:pt x="247" y="314"/>
                  <a:pt x="245" y="316"/>
                  <a:pt x="245" y="318"/>
                </a:cubicBezTo>
                <a:cubicBezTo>
                  <a:pt x="245" y="321"/>
                  <a:pt x="247" y="323"/>
                  <a:pt x="250" y="323"/>
                </a:cubicBezTo>
                <a:cubicBezTo>
                  <a:pt x="252" y="323"/>
                  <a:pt x="254" y="321"/>
                  <a:pt x="254" y="318"/>
                </a:cubicBezTo>
                <a:cubicBezTo>
                  <a:pt x="254" y="316"/>
                  <a:pt x="252" y="314"/>
                  <a:pt x="250" y="314"/>
                </a:cubicBezTo>
                <a:close/>
                <a:moveTo>
                  <a:pt x="261" y="305"/>
                </a:moveTo>
                <a:cubicBezTo>
                  <a:pt x="261" y="302"/>
                  <a:pt x="259" y="300"/>
                  <a:pt x="257" y="300"/>
                </a:cubicBezTo>
                <a:cubicBezTo>
                  <a:pt x="254" y="300"/>
                  <a:pt x="252" y="302"/>
                  <a:pt x="252" y="305"/>
                </a:cubicBezTo>
                <a:cubicBezTo>
                  <a:pt x="252" y="307"/>
                  <a:pt x="254" y="309"/>
                  <a:pt x="257" y="309"/>
                </a:cubicBezTo>
                <a:cubicBezTo>
                  <a:pt x="259" y="309"/>
                  <a:pt x="261" y="307"/>
                  <a:pt x="261" y="305"/>
                </a:cubicBezTo>
                <a:close/>
                <a:moveTo>
                  <a:pt x="268" y="373"/>
                </a:moveTo>
                <a:cubicBezTo>
                  <a:pt x="268" y="370"/>
                  <a:pt x="266" y="368"/>
                  <a:pt x="263" y="368"/>
                </a:cubicBezTo>
                <a:cubicBezTo>
                  <a:pt x="261" y="368"/>
                  <a:pt x="259" y="370"/>
                  <a:pt x="259" y="373"/>
                </a:cubicBezTo>
                <a:cubicBezTo>
                  <a:pt x="259" y="375"/>
                  <a:pt x="261" y="378"/>
                  <a:pt x="263" y="378"/>
                </a:cubicBezTo>
                <a:cubicBezTo>
                  <a:pt x="266" y="378"/>
                  <a:pt x="268" y="375"/>
                  <a:pt x="268" y="373"/>
                </a:cubicBezTo>
                <a:close/>
                <a:moveTo>
                  <a:pt x="248" y="359"/>
                </a:moveTo>
                <a:cubicBezTo>
                  <a:pt x="248" y="357"/>
                  <a:pt x="246" y="355"/>
                  <a:pt x="243" y="355"/>
                </a:cubicBezTo>
                <a:cubicBezTo>
                  <a:pt x="240" y="355"/>
                  <a:pt x="238" y="357"/>
                  <a:pt x="238" y="359"/>
                </a:cubicBezTo>
                <a:cubicBezTo>
                  <a:pt x="238" y="362"/>
                  <a:pt x="240" y="364"/>
                  <a:pt x="243" y="364"/>
                </a:cubicBezTo>
                <a:cubicBezTo>
                  <a:pt x="246" y="364"/>
                  <a:pt x="248" y="362"/>
                  <a:pt x="248" y="359"/>
                </a:cubicBezTo>
                <a:close/>
                <a:moveTo>
                  <a:pt x="370" y="632"/>
                </a:moveTo>
                <a:cubicBezTo>
                  <a:pt x="370" y="630"/>
                  <a:pt x="368" y="628"/>
                  <a:pt x="366" y="628"/>
                </a:cubicBezTo>
                <a:cubicBezTo>
                  <a:pt x="363" y="628"/>
                  <a:pt x="361" y="630"/>
                  <a:pt x="361" y="632"/>
                </a:cubicBezTo>
                <a:cubicBezTo>
                  <a:pt x="361" y="635"/>
                  <a:pt x="363" y="637"/>
                  <a:pt x="366" y="637"/>
                </a:cubicBezTo>
                <a:cubicBezTo>
                  <a:pt x="368" y="637"/>
                  <a:pt x="370" y="635"/>
                  <a:pt x="370" y="632"/>
                </a:cubicBezTo>
                <a:close/>
                <a:moveTo>
                  <a:pt x="352" y="682"/>
                </a:moveTo>
                <a:cubicBezTo>
                  <a:pt x="349" y="682"/>
                  <a:pt x="347" y="684"/>
                  <a:pt x="347" y="687"/>
                </a:cubicBezTo>
                <a:cubicBezTo>
                  <a:pt x="347" y="689"/>
                  <a:pt x="349" y="691"/>
                  <a:pt x="352" y="691"/>
                </a:cubicBezTo>
                <a:cubicBezTo>
                  <a:pt x="354" y="691"/>
                  <a:pt x="356" y="689"/>
                  <a:pt x="356" y="687"/>
                </a:cubicBezTo>
                <a:cubicBezTo>
                  <a:pt x="356" y="684"/>
                  <a:pt x="354" y="682"/>
                  <a:pt x="352" y="682"/>
                </a:cubicBezTo>
                <a:close/>
                <a:moveTo>
                  <a:pt x="316" y="468"/>
                </a:moveTo>
                <a:cubicBezTo>
                  <a:pt x="316" y="466"/>
                  <a:pt x="314" y="464"/>
                  <a:pt x="311" y="464"/>
                </a:cubicBezTo>
                <a:cubicBezTo>
                  <a:pt x="309" y="464"/>
                  <a:pt x="307" y="466"/>
                  <a:pt x="307" y="468"/>
                </a:cubicBezTo>
                <a:cubicBezTo>
                  <a:pt x="307" y="471"/>
                  <a:pt x="309" y="473"/>
                  <a:pt x="311" y="473"/>
                </a:cubicBezTo>
                <a:cubicBezTo>
                  <a:pt x="314" y="473"/>
                  <a:pt x="316" y="471"/>
                  <a:pt x="316" y="468"/>
                </a:cubicBezTo>
                <a:close/>
                <a:moveTo>
                  <a:pt x="359" y="641"/>
                </a:moveTo>
                <a:cubicBezTo>
                  <a:pt x="356" y="641"/>
                  <a:pt x="354" y="643"/>
                  <a:pt x="354" y="646"/>
                </a:cubicBezTo>
                <a:cubicBezTo>
                  <a:pt x="354" y="648"/>
                  <a:pt x="356" y="650"/>
                  <a:pt x="359" y="650"/>
                </a:cubicBezTo>
                <a:cubicBezTo>
                  <a:pt x="361" y="650"/>
                  <a:pt x="363" y="648"/>
                  <a:pt x="363" y="646"/>
                </a:cubicBezTo>
                <a:cubicBezTo>
                  <a:pt x="363" y="643"/>
                  <a:pt x="361" y="641"/>
                  <a:pt x="359" y="641"/>
                </a:cubicBezTo>
                <a:close/>
                <a:moveTo>
                  <a:pt x="379" y="628"/>
                </a:moveTo>
                <a:cubicBezTo>
                  <a:pt x="377" y="628"/>
                  <a:pt x="375" y="630"/>
                  <a:pt x="375" y="632"/>
                </a:cubicBezTo>
                <a:cubicBezTo>
                  <a:pt x="375" y="635"/>
                  <a:pt x="377" y="637"/>
                  <a:pt x="379" y="637"/>
                </a:cubicBezTo>
                <a:cubicBezTo>
                  <a:pt x="382" y="637"/>
                  <a:pt x="384" y="635"/>
                  <a:pt x="384" y="632"/>
                </a:cubicBezTo>
                <a:cubicBezTo>
                  <a:pt x="384" y="630"/>
                  <a:pt x="382" y="628"/>
                  <a:pt x="379" y="628"/>
                </a:cubicBezTo>
                <a:close/>
                <a:moveTo>
                  <a:pt x="372" y="641"/>
                </a:moveTo>
                <a:cubicBezTo>
                  <a:pt x="370" y="641"/>
                  <a:pt x="368" y="643"/>
                  <a:pt x="368" y="646"/>
                </a:cubicBezTo>
                <a:cubicBezTo>
                  <a:pt x="368" y="648"/>
                  <a:pt x="370" y="650"/>
                  <a:pt x="372" y="650"/>
                </a:cubicBezTo>
                <a:cubicBezTo>
                  <a:pt x="375" y="650"/>
                  <a:pt x="377" y="648"/>
                  <a:pt x="377" y="646"/>
                </a:cubicBezTo>
                <a:cubicBezTo>
                  <a:pt x="377" y="643"/>
                  <a:pt x="375" y="641"/>
                  <a:pt x="372" y="641"/>
                </a:cubicBezTo>
                <a:close/>
                <a:moveTo>
                  <a:pt x="359" y="669"/>
                </a:moveTo>
                <a:cubicBezTo>
                  <a:pt x="356" y="669"/>
                  <a:pt x="354" y="671"/>
                  <a:pt x="354" y="673"/>
                </a:cubicBezTo>
                <a:cubicBezTo>
                  <a:pt x="354" y="676"/>
                  <a:pt x="356" y="678"/>
                  <a:pt x="359" y="678"/>
                </a:cubicBezTo>
                <a:cubicBezTo>
                  <a:pt x="361" y="678"/>
                  <a:pt x="363" y="676"/>
                  <a:pt x="363" y="673"/>
                </a:cubicBezTo>
                <a:cubicBezTo>
                  <a:pt x="363" y="671"/>
                  <a:pt x="361" y="669"/>
                  <a:pt x="359" y="669"/>
                </a:cubicBezTo>
                <a:close/>
                <a:moveTo>
                  <a:pt x="329" y="496"/>
                </a:moveTo>
                <a:cubicBezTo>
                  <a:pt x="329" y="493"/>
                  <a:pt x="327" y="491"/>
                  <a:pt x="325" y="491"/>
                </a:cubicBezTo>
                <a:cubicBezTo>
                  <a:pt x="322" y="491"/>
                  <a:pt x="320" y="493"/>
                  <a:pt x="320" y="496"/>
                </a:cubicBezTo>
                <a:cubicBezTo>
                  <a:pt x="320" y="498"/>
                  <a:pt x="322" y="500"/>
                  <a:pt x="325" y="500"/>
                </a:cubicBezTo>
                <a:cubicBezTo>
                  <a:pt x="327" y="500"/>
                  <a:pt x="329" y="498"/>
                  <a:pt x="329" y="496"/>
                </a:cubicBezTo>
                <a:close/>
                <a:moveTo>
                  <a:pt x="322" y="482"/>
                </a:moveTo>
                <a:cubicBezTo>
                  <a:pt x="322" y="480"/>
                  <a:pt x="320" y="478"/>
                  <a:pt x="318" y="478"/>
                </a:cubicBezTo>
                <a:cubicBezTo>
                  <a:pt x="315" y="478"/>
                  <a:pt x="313" y="480"/>
                  <a:pt x="313" y="482"/>
                </a:cubicBezTo>
                <a:cubicBezTo>
                  <a:pt x="313" y="485"/>
                  <a:pt x="315" y="487"/>
                  <a:pt x="318" y="487"/>
                </a:cubicBezTo>
                <a:cubicBezTo>
                  <a:pt x="320" y="487"/>
                  <a:pt x="322" y="485"/>
                  <a:pt x="322" y="482"/>
                </a:cubicBezTo>
                <a:close/>
                <a:moveTo>
                  <a:pt x="332" y="696"/>
                </a:moveTo>
                <a:cubicBezTo>
                  <a:pt x="329" y="696"/>
                  <a:pt x="327" y="698"/>
                  <a:pt x="327" y="700"/>
                </a:cubicBezTo>
                <a:cubicBezTo>
                  <a:pt x="327" y="703"/>
                  <a:pt x="329" y="705"/>
                  <a:pt x="332" y="705"/>
                </a:cubicBezTo>
                <a:cubicBezTo>
                  <a:pt x="334" y="705"/>
                  <a:pt x="336" y="703"/>
                  <a:pt x="336" y="700"/>
                </a:cubicBezTo>
                <a:cubicBezTo>
                  <a:pt x="336" y="698"/>
                  <a:pt x="334" y="696"/>
                  <a:pt x="332" y="696"/>
                </a:cubicBezTo>
                <a:close/>
                <a:moveTo>
                  <a:pt x="352" y="709"/>
                </a:moveTo>
                <a:cubicBezTo>
                  <a:pt x="349" y="709"/>
                  <a:pt x="347" y="712"/>
                  <a:pt x="347" y="714"/>
                </a:cubicBezTo>
                <a:cubicBezTo>
                  <a:pt x="347" y="717"/>
                  <a:pt x="349" y="719"/>
                  <a:pt x="352" y="719"/>
                </a:cubicBezTo>
                <a:cubicBezTo>
                  <a:pt x="354" y="719"/>
                  <a:pt x="356" y="717"/>
                  <a:pt x="356" y="714"/>
                </a:cubicBezTo>
                <a:cubicBezTo>
                  <a:pt x="356" y="712"/>
                  <a:pt x="354" y="709"/>
                  <a:pt x="352" y="709"/>
                </a:cubicBezTo>
                <a:close/>
                <a:moveTo>
                  <a:pt x="350" y="700"/>
                </a:moveTo>
                <a:cubicBezTo>
                  <a:pt x="350" y="698"/>
                  <a:pt x="348" y="696"/>
                  <a:pt x="345" y="696"/>
                </a:cubicBezTo>
                <a:cubicBezTo>
                  <a:pt x="343" y="696"/>
                  <a:pt x="341" y="698"/>
                  <a:pt x="341" y="700"/>
                </a:cubicBezTo>
                <a:cubicBezTo>
                  <a:pt x="341" y="703"/>
                  <a:pt x="343" y="705"/>
                  <a:pt x="345" y="705"/>
                </a:cubicBezTo>
                <a:cubicBezTo>
                  <a:pt x="348" y="705"/>
                  <a:pt x="350" y="703"/>
                  <a:pt x="350" y="700"/>
                </a:cubicBezTo>
                <a:close/>
                <a:moveTo>
                  <a:pt x="343" y="687"/>
                </a:moveTo>
                <a:cubicBezTo>
                  <a:pt x="343" y="684"/>
                  <a:pt x="341" y="682"/>
                  <a:pt x="338" y="682"/>
                </a:cubicBezTo>
                <a:cubicBezTo>
                  <a:pt x="336" y="682"/>
                  <a:pt x="334" y="684"/>
                  <a:pt x="334" y="687"/>
                </a:cubicBezTo>
                <a:cubicBezTo>
                  <a:pt x="334" y="689"/>
                  <a:pt x="336" y="691"/>
                  <a:pt x="338" y="691"/>
                </a:cubicBezTo>
                <a:cubicBezTo>
                  <a:pt x="341" y="691"/>
                  <a:pt x="343" y="689"/>
                  <a:pt x="343" y="687"/>
                </a:cubicBezTo>
                <a:close/>
                <a:moveTo>
                  <a:pt x="252" y="87"/>
                </a:moveTo>
                <a:cubicBezTo>
                  <a:pt x="252" y="89"/>
                  <a:pt x="254" y="91"/>
                  <a:pt x="257" y="91"/>
                </a:cubicBezTo>
                <a:cubicBezTo>
                  <a:pt x="259" y="91"/>
                  <a:pt x="261" y="89"/>
                  <a:pt x="261" y="87"/>
                </a:cubicBezTo>
                <a:cubicBezTo>
                  <a:pt x="261" y="84"/>
                  <a:pt x="259" y="82"/>
                  <a:pt x="257" y="82"/>
                </a:cubicBezTo>
                <a:cubicBezTo>
                  <a:pt x="254" y="82"/>
                  <a:pt x="252" y="84"/>
                  <a:pt x="252" y="87"/>
                </a:cubicBezTo>
                <a:close/>
                <a:moveTo>
                  <a:pt x="536" y="23"/>
                </a:moveTo>
                <a:cubicBezTo>
                  <a:pt x="538" y="23"/>
                  <a:pt x="540" y="21"/>
                  <a:pt x="540" y="18"/>
                </a:cubicBezTo>
                <a:cubicBezTo>
                  <a:pt x="540" y="16"/>
                  <a:pt x="538" y="14"/>
                  <a:pt x="536" y="14"/>
                </a:cubicBezTo>
                <a:cubicBezTo>
                  <a:pt x="533" y="14"/>
                  <a:pt x="531" y="16"/>
                  <a:pt x="531" y="18"/>
                </a:cubicBezTo>
                <a:cubicBezTo>
                  <a:pt x="531" y="21"/>
                  <a:pt x="533" y="23"/>
                  <a:pt x="536" y="23"/>
                </a:cubicBezTo>
                <a:close/>
                <a:moveTo>
                  <a:pt x="552" y="332"/>
                </a:moveTo>
                <a:cubicBezTo>
                  <a:pt x="552" y="335"/>
                  <a:pt x="554" y="337"/>
                  <a:pt x="556" y="337"/>
                </a:cubicBezTo>
                <a:cubicBezTo>
                  <a:pt x="559" y="337"/>
                  <a:pt x="561" y="335"/>
                  <a:pt x="561" y="332"/>
                </a:cubicBezTo>
                <a:cubicBezTo>
                  <a:pt x="561" y="330"/>
                  <a:pt x="559" y="328"/>
                  <a:pt x="556" y="328"/>
                </a:cubicBezTo>
                <a:cubicBezTo>
                  <a:pt x="554" y="328"/>
                  <a:pt x="552" y="330"/>
                  <a:pt x="552" y="332"/>
                </a:cubicBezTo>
                <a:close/>
                <a:moveTo>
                  <a:pt x="563" y="323"/>
                </a:moveTo>
                <a:cubicBezTo>
                  <a:pt x="566" y="323"/>
                  <a:pt x="568" y="321"/>
                  <a:pt x="568" y="318"/>
                </a:cubicBezTo>
                <a:cubicBezTo>
                  <a:pt x="568" y="316"/>
                  <a:pt x="566" y="314"/>
                  <a:pt x="563" y="314"/>
                </a:cubicBezTo>
                <a:cubicBezTo>
                  <a:pt x="561" y="314"/>
                  <a:pt x="559" y="316"/>
                  <a:pt x="559" y="318"/>
                </a:cubicBezTo>
                <a:cubicBezTo>
                  <a:pt x="559" y="321"/>
                  <a:pt x="561" y="323"/>
                  <a:pt x="563" y="323"/>
                </a:cubicBezTo>
                <a:close/>
                <a:moveTo>
                  <a:pt x="549" y="23"/>
                </a:moveTo>
                <a:cubicBezTo>
                  <a:pt x="552" y="23"/>
                  <a:pt x="554" y="21"/>
                  <a:pt x="554" y="18"/>
                </a:cubicBezTo>
                <a:cubicBezTo>
                  <a:pt x="554" y="16"/>
                  <a:pt x="552" y="14"/>
                  <a:pt x="549" y="14"/>
                </a:cubicBezTo>
                <a:cubicBezTo>
                  <a:pt x="547" y="14"/>
                  <a:pt x="545" y="16"/>
                  <a:pt x="545" y="18"/>
                </a:cubicBezTo>
                <a:cubicBezTo>
                  <a:pt x="545" y="21"/>
                  <a:pt x="547" y="23"/>
                  <a:pt x="549" y="23"/>
                </a:cubicBezTo>
                <a:close/>
                <a:moveTo>
                  <a:pt x="538" y="359"/>
                </a:moveTo>
                <a:cubicBezTo>
                  <a:pt x="538" y="362"/>
                  <a:pt x="540" y="364"/>
                  <a:pt x="543" y="364"/>
                </a:cubicBezTo>
                <a:cubicBezTo>
                  <a:pt x="545" y="364"/>
                  <a:pt x="547" y="362"/>
                  <a:pt x="547" y="359"/>
                </a:cubicBezTo>
                <a:cubicBezTo>
                  <a:pt x="547" y="357"/>
                  <a:pt x="545" y="355"/>
                  <a:pt x="543" y="355"/>
                </a:cubicBezTo>
                <a:cubicBezTo>
                  <a:pt x="540" y="355"/>
                  <a:pt x="538" y="357"/>
                  <a:pt x="538" y="359"/>
                </a:cubicBezTo>
                <a:close/>
                <a:moveTo>
                  <a:pt x="549" y="350"/>
                </a:moveTo>
                <a:cubicBezTo>
                  <a:pt x="552" y="350"/>
                  <a:pt x="554" y="348"/>
                  <a:pt x="554" y="346"/>
                </a:cubicBezTo>
                <a:cubicBezTo>
                  <a:pt x="554" y="343"/>
                  <a:pt x="552" y="341"/>
                  <a:pt x="549" y="341"/>
                </a:cubicBezTo>
                <a:cubicBezTo>
                  <a:pt x="547" y="341"/>
                  <a:pt x="545" y="343"/>
                  <a:pt x="545" y="346"/>
                </a:cubicBezTo>
                <a:cubicBezTo>
                  <a:pt x="545" y="348"/>
                  <a:pt x="547" y="350"/>
                  <a:pt x="549" y="350"/>
                </a:cubicBezTo>
                <a:close/>
                <a:moveTo>
                  <a:pt x="770" y="114"/>
                </a:moveTo>
                <a:cubicBezTo>
                  <a:pt x="770" y="116"/>
                  <a:pt x="772" y="118"/>
                  <a:pt x="774" y="118"/>
                </a:cubicBezTo>
                <a:cubicBezTo>
                  <a:pt x="777" y="118"/>
                  <a:pt x="779" y="116"/>
                  <a:pt x="779" y="114"/>
                </a:cubicBezTo>
                <a:cubicBezTo>
                  <a:pt x="779" y="111"/>
                  <a:pt x="777" y="109"/>
                  <a:pt x="774" y="109"/>
                </a:cubicBezTo>
                <a:cubicBezTo>
                  <a:pt x="772" y="109"/>
                  <a:pt x="770" y="111"/>
                  <a:pt x="770" y="114"/>
                </a:cubicBezTo>
                <a:close/>
                <a:moveTo>
                  <a:pt x="563" y="268"/>
                </a:moveTo>
                <a:cubicBezTo>
                  <a:pt x="566" y="268"/>
                  <a:pt x="568" y="266"/>
                  <a:pt x="568" y="264"/>
                </a:cubicBezTo>
                <a:cubicBezTo>
                  <a:pt x="568" y="261"/>
                  <a:pt x="566" y="259"/>
                  <a:pt x="563" y="259"/>
                </a:cubicBezTo>
                <a:cubicBezTo>
                  <a:pt x="561" y="259"/>
                  <a:pt x="559" y="261"/>
                  <a:pt x="559" y="264"/>
                </a:cubicBezTo>
                <a:cubicBezTo>
                  <a:pt x="559" y="266"/>
                  <a:pt x="561" y="268"/>
                  <a:pt x="563" y="268"/>
                </a:cubicBezTo>
                <a:close/>
                <a:moveTo>
                  <a:pt x="583" y="173"/>
                </a:moveTo>
                <a:cubicBezTo>
                  <a:pt x="586" y="173"/>
                  <a:pt x="588" y="171"/>
                  <a:pt x="588" y="168"/>
                </a:cubicBezTo>
                <a:cubicBezTo>
                  <a:pt x="588" y="166"/>
                  <a:pt x="586" y="164"/>
                  <a:pt x="583" y="164"/>
                </a:cubicBezTo>
                <a:cubicBezTo>
                  <a:pt x="581" y="164"/>
                  <a:pt x="579" y="166"/>
                  <a:pt x="579" y="168"/>
                </a:cubicBezTo>
                <a:cubicBezTo>
                  <a:pt x="579" y="171"/>
                  <a:pt x="581" y="173"/>
                  <a:pt x="583" y="173"/>
                </a:cubicBezTo>
                <a:close/>
                <a:moveTo>
                  <a:pt x="586" y="182"/>
                </a:moveTo>
                <a:cubicBezTo>
                  <a:pt x="586" y="185"/>
                  <a:pt x="588" y="187"/>
                  <a:pt x="590" y="187"/>
                </a:cubicBezTo>
                <a:cubicBezTo>
                  <a:pt x="593" y="187"/>
                  <a:pt x="595" y="185"/>
                  <a:pt x="595" y="182"/>
                </a:cubicBezTo>
                <a:cubicBezTo>
                  <a:pt x="595" y="179"/>
                  <a:pt x="593" y="177"/>
                  <a:pt x="590" y="177"/>
                </a:cubicBezTo>
                <a:cubicBezTo>
                  <a:pt x="588" y="177"/>
                  <a:pt x="586" y="179"/>
                  <a:pt x="586" y="182"/>
                </a:cubicBezTo>
                <a:close/>
                <a:moveTo>
                  <a:pt x="593" y="196"/>
                </a:moveTo>
                <a:cubicBezTo>
                  <a:pt x="593" y="198"/>
                  <a:pt x="595" y="200"/>
                  <a:pt x="597" y="200"/>
                </a:cubicBezTo>
                <a:cubicBezTo>
                  <a:pt x="600" y="200"/>
                  <a:pt x="602" y="198"/>
                  <a:pt x="602" y="196"/>
                </a:cubicBezTo>
                <a:cubicBezTo>
                  <a:pt x="602" y="193"/>
                  <a:pt x="600" y="191"/>
                  <a:pt x="597" y="191"/>
                </a:cubicBezTo>
                <a:cubicBezTo>
                  <a:pt x="595" y="191"/>
                  <a:pt x="593" y="193"/>
                  <a:pt x="593" y="196"/>
                </a:cubicBezTo>
                <a:close/>
                <a:moveTo>
                  <a:pt x="563" y="214"/>
                </a:moveTo>
                <a:cubicBezTo>
                  <a:pt x="566" y="214"/>
                  <a:pt x="568" y="212"/>
                  <a:pt x="568" y="209"/>
                </a:cubicBezTo>
                <a:cubicBezTo>
                  <a:pt x="568" y="207"/>
                  <a:pt x="566" y="205"/>
                  <a:pt x="563" y="205"/>
                </a:cubicBezTo>
                <a:cubicBezTo>
                  <a:pt x="561" y="205"/>
                  <a:pt x="559" y="207"/>
                  <a:pt x="559" y="209"/>
                </a:cubicBezTo>
                <a:cubicBezTo>
                  <a:pt x="559" y="212"/>
                  <a:pt x="561" y="214"/>
                  <a:pt x="563" y="214"/>
                </a:cubicBezTo>
                <a:close/>
                <a:moveTo>
                  <a:pt x="577" y="187"/>
                </a:moveTo>
                <a:cubicBezTo>
                  <a:pt x="579" y="187"/>
                  <a:pt x="581" y="185"/>
                  <a:pt x="581" y="182"/>
                </a:cubicBezTo>
                <a:cubicBezTo>
                  <a:pt x="581" y="179"/>
                  <a:pt x="579" y="177"/>
                  <a:pt x="577" y="177"/>
                </a:cubicBezTo>
                <a:cubicBezTo>
                  <a:pt x="574" y="177"/>
                  <a:pt x="572" y="179"/>
                  <a:pt x="572" y="182"/>
                </a:cubicBezTo>
                <a:cubicBezTo>
                  <a:pt x="572" y="185"/>
                  <a:pt x="574" y="187"/>
                  <a:pt x="577" y="187"/>
                </a:cubicBezTo>
                <a:close/>
                <a:moveTo>
                  <a:pt x="570" y="200"/>
                </a:moveTo>
                <a:cubicBezTo>
                  <a:pt x="572" y="200"/>
                  <a:pt x="574" y="198"/>
                  <a:pt x="574" y="196"/>
                </a:cubicBezTo>
                <a:cubicBezTo>
                  <a:pt x="574" y="193"/>
                  <a:pt x="572" y="191"/>
                  <a:pt x="570" y="191"/>
                </a:cubicBezTo>
                <a:cubicBezTo>
                  <a:pt x="567" y="191"/>
                  <a:pt x="565" y="193"/>
                  <a:pt x="565" y="196"/>
                </a:cubicBezTo>
                <a:cubicBezTo>
                  <a:pt x="565" y="198"/>
                  <a:pt x="567" y="200"/>
                  <a:pt x="570" y="200"/>
                </a:cubicBezTo>
                <a:close/>
                <a:moveTo>
                  <a:pt x="502" y="27"/>
                </a:moveTo>
                <a:cubicBezTo>
                  <a:pt x="499" y="27"/>
                  <a:pt x="497" y="29"/>
                  <a:pt x="497" y="32"/>
                </a:cubicBezTo>
                <a:cubicBezTo>
                  <a:pt x="497" y="34"/>
                  <a:pt x="499" y="37"/>
                  <a:pt x="502" y="37"/>
                </a:cubicBezTo>
                <a:cubicBezTo>
                  <a:pt x="504" y="37"/>
                  <a:pt x="506" y="34"/>
                  <a:pt x="506" y="32"/>
                </a:cubicBezTo>
                <a:cubicBezTo>
                  <a:pt x="506" y="29"/>
                  <a:pt x="504" y="27"/>
                  <a:pt x="502" y="27"/>
                </a:cubicBezTo>
                <a:close/>
                <a:moveTo>
                  <a:pt x="488" y="27"/>
                </a:moveTo>
                <a:cubicBezTo>
                  <a:pt x="486" y="27"/>
                  <a:pt x="484" y="29"/>
                  <a:pt x="484" y="32"/>
                </a:cubicBezTo>
                <a:cubicBezTo>
                  <a:pt x="484" y="34"/>
                  <a:pt x="486" y="37"/>
                  <a:pt x="488" y="37"/>
                </a:cubicBezTo>
                <a:cubicBezTo>
                  <a:pt x="491" y="37"/>
                  <a:pt x="493" y="34"/>
                  <a:pt x="493" y="32"/>
                </a:cubicBezTo>
                <a:cubicBezTo>
                  <a:pt x="493" y="29"/>
                  <a:pt x="491" y="27"/>
                  <a:pt x="488" y="27"/>
                </a:cubicBezTo>
                <a:close/>
                <a:moveTo>
                  <a:pt x="477" y="46"/>
                </a:moveTo>
                <a:cubicBezTo>
                  <a:pt x="477" y="48"/>
                  <a:pt x="479" y="50"/>
                  <a:pt x="481" y="50"/>
                </a:cubicBezTo>
                <a:cubicBezTo>
                  <a:pt x="484" y="50"/>
                  <a:pt x="486" y="48"/>
                  <a:pt x="486" y="46"/>
                </a:cubicBezTo>
                <a:cubicBezTo>
                  <a:pt x="486" y="43"/>
                  <a:pt x="484" y="41"/>
                  <a:pt x="481" y="41"/>
                </a:cubicBezTo>
                <a:cubicBezTo>
                  <a:pt x="479" y="41"/>
                  <a:pt x="477" y="43"/>
                  <a:pt x="477" y="46"/>
                </a:cubicBezTo>
                <a:close/>
                <a:moveTo>
                  <a:pt x="490" y="46"/>
                </a:moveTo>
                <a:cubicBezTo>
                  <a:pt x="490" y="48"/>
                  <a:pt x="492" y="50"/>
                  <a:pt x="495" y="50"/>
                </a:cubicBezTo>
                <a:cubicBezTo>
                  <a:pt x="497" y="50"/>
                  <a:pt x="500" y="48"/>
                  <a:pt x="500" y="46"/>
                </a:cubicBezTo>
                <a:cubicBezTo>
                  <a:pt x="500" y="43"/>
                  <a:pt x="497" y="41"/>
                  <a:pt x="495" y="41"/>
                </a:cubicBezTo>
                <a:cubicBezTo>
                  <a:pt x="492" y="41"/>
                  <a:pt x="490" y="43"/>
                  <a:pt x="490" y="46"/>
                </a:cubicBezTo>
                <a:close/>
                <a:moveTo>
                  <a:pt x="238" y="114"/>
                </a:moveTo>
                <a:cubicBezTo>
                  <a:pt x="238" y="116"/>
                  <a:pt x="240" y="118"/>
                  <a:pt x="243" y="118"/>
                </a:cubicBezTo>
                <a:cubicBezTo>
                  <a:pt x="246" y="118"/>
                  <a:pt x="248" y="116"/>
                  <a:pt x="248" y="114"/>
                </a:cubicBezTo>
                <a:cubicBezTo>
                  <a:pt x="248" y="111"/>
                  <a:pt x="246" y="109"/>
                  <a:pt x="243" y="109"/>
                </a:cubicBezTo>
                <a:cubicBezTo>
                  <a:pt x="240" y="109"/>
                  <a:pt x="238" y="111"/>
                  <a:pt x="238" y="114"/>
                </a:cubicBezTo>
                <a:close/>
                <a:moveTo>
                  <a:pt x="248" y="87"/>
                </a:moveTo>
                <a:cubicBezTo>
                  <a:pt x="248" y="84"/>
                  <a:pt x="246" y="82"/>
                  <a:pt x="243" y="82"/>
                </a:cubicBezTo>
                <a:cubicBezTo>
                  <a:pt x="240" y="82"/>
                  <a:pt x="238" y="84"/>
                  <a:pt x="238" y="87"/>
                </a:cubicBezTo>
                <a:cubicBezTo>
                  <a:pt x="238" y="89"/>
                  <a:pt x="240" y="91"/>
                  <a:pt x="243" y="91"/>
                </a:cubicBezTo>
                <a:cubicBezTo>
                  <a:pt x="246" y="91"/>
                  <a:pt x="248" y="89"/>
                  <a:pt x="248" y="87"/>
                </a:cubicBezTo>
                <a:close/>
                <a:moveTo>
                  <a:pt x="599" y="209"/>
                </a:moveTo>
                <a:cubicBezTo>
                  <a:pt x="599" y="212"/>
                  <a:pt x="601" y="214"/>
                  <a:pt x="604" y="214"/>
                </a:cubicBezTo>
                <a:cubicBezTo>
                  <a:pt x="606" y="214"/>
                  <a:pt x="608" y="212"/>
                  <a:pt x="608" y="209"/>
                </a:cubicBezTo>
                <a:cubicBezTo>
                  <a:pt x="608" y="207"/>
                  <a:pt x="606" y="205"/>
                  <a:pt x="604" y="205"/>
                </a:cubicBezTo>
                <a:cubicBezTo>
                  <a:pt x="601" y="205"/>
                  <a:pt x="599" y="207"/>
                  <a:pt x="599" y="209"/>
                </a:cubicBezTo>
                <a:close/>
                <a:moveTo>
                  <a:pt x="107" y="137"/>
                </a:moveTo>
                <a:cubicBezTo>
                  <a:pt x="104" y="137"/>
                  <a:pt x="102" y="139"/>
                  <a:pt x="102" y="141"/>
                </a:cubicBezTo>
                <a:cubicBezTo>
                  <a:pt x="102" y="144"/>
                  <a:pt x="104" y="146"/>
                  <a:pt x="107" y="146"/>
                </a:cubicBezTo>
                <a:cubicBezTo>
                  <a:pt x="109" y="146"/>
                  <a:pt x="111" y="144"/>
                  <a:pt x="111" y="141"/>
                </a:cubicBezTo>
                <a:cubicBezTo>
                  <a:pt x="111" y="139"/>
                  <a:pt x="109" y="137"/>
                  <a:pt x="107" y="137"/>
                </a:cubicBezTo>
                <a:close/>
                <a:moveTo>
                  <a:pt x="114" y="159"/>
                </a:moveTo>
                <a:cubicBezTo>
                  <a:pt x="116" y="159"/>
                  <a:pt x="118" y="157"/>
                  <a:pt x="118" y="155"/>
                </a:cubicBezTo>
                <a:cubicBezTo>
                  <a:pt x="118" y="152"/>
                  <a:pt x="116" y="150"/>
                  <a:pt x="114" y="150"/>
                </a:cubicBezTo>
                <a:cubicBezTo>
                  <a:pt x="111" y="150"/>
                  <a:pt x="109" y="152"/>
                  <a:pt x="109" y="155"/>
                </a:cubicBezTo>
                <a:cubicBezTo>
                  <a:pt x="109" y="157"/>
                  <a:pt x="111" y="159"/>
                  <a:pt x="114" y="159"/>
                </a:cubicBezTo>
                <a:close/>
                <a:moveTo>
                  <a:pt x="515" y="37"/>
                </a:moveTo>
                <a:cubicBezTo>
                  <a:pt x="518" y="37"/>
                  <a:pt x="520" y="34"/>
                  <a:pt x="520" y="32"/>
                </a:cubicBezTo>
                <a:cubicBezTo>
                  <a:pt x="520" y="29"/>
                  <a:pt x="518" y="27"/>
                  <a:pt x="515" y="27"/>
                </a:cubicBezTo>
                <a:cubicBezTo>
                  <a:pt x="513" y="27"/>
                  <a:pt x="511" y="29"/>
                  <a:pt x="511" y="32"/>
                </a:cubicBezTo>
                <a:cubicBezTo>
                  <a:pt x="511" y="34"/>
                  <a:pt x="513" y="37"/>
                  <a:pt x="515" y="37"/>
                </a:cubicBezTo>
                <a:close/>
                <a:moveTo>
                  <a:pt x="524" y="32"/>
                </a:moveTo>
                <a:cubicBezTo>
                  <a:pt x="524" y="34"/>
                  <a:pt x="527" y="37"/>
                  <a:pt x="529" y="37"/>
                </a:cubicBezTo>
                <a:cubicBezTo>
                  <a:pt x="532" y="37"/>
                  <a:pt x="534" y="34"/>
                  <a:pt x="534" y="32"/>
                </a:cubicBezTo>
                <a:cubicBezTo>
                  <a:pt x="534" y="29"/>
                  <a:pt x="532" y="27"/>
                  <a:pt x="529" y="27"/>
                </a:cubicBezTo>
                <a:cubicBezTo>
                  <a:pt x="527" y="27"/>
                  <a:pt x="524" y="29"/>
                  <a:pt x="524" y="32"/>
                </a:cubicBezTo>
                <a:close/>
                <a:moveTo>
                  <a:pt x="536" y="41"/>
                </a:moveTo>
                <a:cubicBezTo>
                  <a:pt x="533" y="41"/>
                  <a:pt x="531" y="43"/>
                  <a:pt x="531" y="46"/>
                </a:cubicBezTo>
                <a:cubicBezTo>
                  <a:pt x="531" y="48"/>
                  <a:pt x="533" y="50"/>
                  <a:pt x="536" y="50"/>
                </a:cubicBezTo>
                <a:cubicBezTo>
                  <a:pt x="538" y="50"/>
                  <a:pt x="540" y="48"/>
                  <a:pt x="540" y="46"/>
                </a:cubicBezTo>
                <a:cubicBezTo>
                  <a:pt x="540" y="43"/>
                  <a:pt x="538" y="41"/>
                  <a:pt x="536" y="41"/>
                </a:cubicBezTo>
                <a:close/>
                <a:moveTo>
                  <a:pt x="504" y="46"/>
                </a:moveTo>
                <a:cubicBezTo>
                  <a:pt x="504" y="48"/>
                  <a:pt x="506" y="50"/>
                  <a:pt x="509" y="50"/>
                </a:cubicBezTo>
                <a:cubicBezTo>
                  <a:pt x="511" y="50"/>
                  <a:pt x="513" y="48"/>
                  <a:pt x="513" y="46"/>
                </a:cubicBezTo>
                <a:cubicBezTo>
                  <a:pt x="513" y="43"/>
                  <a:pt x="511" y="41"/>
                  <a:pt x="509" y="41"/>
                </a:cubicBezTo>
                <a:cubicBezTo>
                  <a:pt x="506" y="41"/>
                  <a:pt x="504" y="43"/>
                  <a:pt x="504" y="46"/>
                </a:cubicBezTo>
                <a:close/>
                <a:moveTo>
                  <a:pt x="125" y="141"/>
                </a:moveTo>
                <a:cubicBezTo>
                  <a:pt x="125" y="139"/>
                  <a:pt x="123" y="137"/>
                  <a:pt x="120" y="137"/>
                </a:cubicBezTo>
                <a:cubicBezTo>
                  <a:pt x="118" y="137"/>
                  <a:pt x="116" y="139"/>
                  <a:pt x="116" y="141"/>
                </a:cubicBezTo>
                <a:cubicBezTo>
                  <a:pt x="116" y="144"/>
                  <a:pt x="118" y="146"/>
                  <a:pt x="120" y="146"/>
                </a:cubicBezTo>
                <a:cubicBezTo>
                  <a:pt x="123" y="146"/>
                  <a:pt x="125" y="144"/>
                  <a:pt x="125" y="141"/>
                </a:cubicBezTo>
                <a:close/>
                <a:moveTo>
                  <a:pt x="674" y="32"/>
                </a:moveTo>
                <a:cubicBezTo>
                  <a:pt x="674" y="34"/>
                  <a:pt x="676" y="37"/>
                  <a:pt x="679" y="37"/>
                </a:cubicBezTo>
                <a:cubicBezTo>
                  <a:pt x="681" y="37"/>
                  <a:pt x="683" y="34"/>
                  <a:pt x="683" y="32"/>
                </a:cubicBezTo>
                <a:cubicBezTo>
                  <a:pt x="683" y="29"/>
                  <a:pt x="681" y="27"/>
                  <a:pt x="679" y="27"/>
                </a:cubicBezTo>
                <a:cubicBezTo>
                  <a:pt x="676" y="27"/>
                  <a:pt x="674" y="29"/>
                  <a:pt x="674" y="32"/>
                </a:cubicBezTo>
                <a:close/>
                <a:moveTo>
                  <a:pt x="715" y="114"/>
                </a:moveTo>
                <a:cubicBezTo>
                  <a:pt x="715" y="116"/>
                  <a:pt x="717" y="118"/>
                  <a:pt x="720" y="118"/>
                </a:cubicBezTo>
                <a:cubicBezTo>
                  <a:pt x="722" y="118"/>
                  <a:pt x="724" y="116"/>
                  <a:pt x="724" y="114"/>
                </a:cubicBezTo>
                <a:cubicBezTo>
                  <a:pt x="724" y="111"/>
                  <a:pt x="722" y="109"/>
                  <a:pt x="720" y="109"/>
                </a:cubicBezTo>
                <a:cubicBezTo>
                  <a:pt x="717" y="109"/>
                  <a:pt x="715" y="111"/>
                  <a:pt x="715" y="114"/>
                </a:cubicBezTo>
                <a:close/>
                <a:moveTo>
                  <a:pt x="727" y="105"/>
                </a:moveTo>
                <a:cubicBezTo>
                  <a:pt x="729" y="105"/>
                  <a:pt x="731" y="103"/>
                  <a:pt x="731" y="100"/>
                </a:cubicBezTo>
                <a:cubicBezTo>
                  <a:pt x="731" y="98"/>
                  <a:pt x="729" y="96"/>
                  <a:pt x="727" y="96"/>
                </a:cubicBezTo>
                <a:cubicBezTo>
                  <a:pt x="724" y="96"/>
                  <a:pt x="722" y="98"/>
                  <a:pt x="722" y="100"/>
                </a:cubicBezTo>
                <a:cubicBezTo>
                  <a:pt x="722" y="103"/>
                  <a:pt x="724" y="105"/>
                  <a:pt x="727" y="105"/>
                </a:cubicBezTo>
                <a:close/>
                <a:moveTo>
                  <a:pt x="708" y="100"/>
                </a:moveTo>
                <a:cubicBezTo>
                  <a:pt x="708" y="103"/>
                  <a:pt x="710" y="105"/>
                  <a:pt x="713" y="105"/>
                </a:cubicBezTo>
                <a:cubicBezTo>
                  <a:pt x="715" y="105"/>
                  <a:pt x="717" y="103"/>
                  <a:pt x="717" y="100"/>
                </a:cubicBezTo>
                <a:cubicBezTo>
                  <a:pt x="717" y="98"/>
                  <a:pt x="715" y="96"/>
                  <a:pt x="713" y="96"/>
                </a:cubicBezTo>
                <a:cubicBezTo>
                  <a:pt x="710" y="96"/>
                  <a:pt x="708" y="98"/>
                  <a:pt x="708" y="100"/>
                </a:cubicBezTo>
                <a:close/>
                <a:moveTo>
                  <a:pt x="699" y="23"/>
                </a:moveTo>
                <a:cubicBezTo>
                  <a:pt x="702" y="23"/>
                  <a:pt x="704" y="21"/>
                  <a:pt x="704" y="18"/>
                </a:cubicBezTo>
                <a:cubicBezTo>
                  <a:pt x="704" y="16"/>
                  <a:pt x="702" y="14"/>
                  <a:pt x="699" y="14"/>
                </a:cubicBezTo>
                <a:cubicBezTo>
                  <a:pt x="697" y="14"/>
                  <a:pt x="695" y="16"/>
                  <a:pt x="695" y="18"/>
                </a:cubicBezTo>
                <a:cubicBezTo>
                  <a:pt x="695" y="21"/>
                  <a:pt x="697" y="23"/>
                  <a:pt x="699" y="23"/>
                </a:cubicBezTo>
                <a:close/>
                <a:moveTo>
                  <a:pt x="729" y="114"/>
                </a:moveTo>
                <a:cubicBezTo>
                  <a:pt x="729" y="116"/>
                  <a:pt x="731" y="118"/>
                  <a:pt x="733" y="118"/>
                </a:cubicBezTo>
                <a:cubicBezTo>
                  <a:pt x="736" y="118"/>
                  <a:pt x="738" y="116"/>
                  <a:pt x="738" y="114"/>
                </a:cubicBezTo>
                <a:cubicBezTo>
                  <a:pt x="738" y="111"/>
                  <a:pt x="736" y="109"/>
                  <a:pt x="733" y="109"/>
                </a:cubicBezTo>
                <a:cubicBezTo>
                  <a:pt x="731" y="109"/>
                  <a:pt x="729" y="111"/>
                  <a:pt x="729" y="114"/>
                </a:cubicBezTo>
                <a:close/>
                <a:moveTo>
                  <a:pt x="702" y="87"/>
                </a:moveTo>
                <a:cubicBezTo>
                  <a:pt x="702" y="89"/>
                  <a:pt x="704" y="91"/>
                  <a:pt x="706" y="91"/>
                </a:cubicBezTo>
                <a:cubicBezTo>
                  <a:pt x="709" y="91"/>
                  <a:pt x="711" y="89"/>
                  <a:pt x="711" y="87"/>
                </a:cubicBezTo>
                <a:cubicBezTo>
                  <a:pt x="711" y="84"/>
                  <a:pt x="709" y="82"/>
                  <a:pt x="706" y="82"/>
                </a:cubicBezTo>
                <a:cubicBezTo>
                  <a:pt x="704" y="82"/>
                  <a:pt x="702" y="84"/>
                  <a:pt x="702" y="87"/>
                </a:cubicBezTo>
                <a:close/>
                <a:moveTo>
                  <a:pt x="740" y="105"/>
                </a:moveTo>
                <a:cubicBezTo>
                  <a:pt x="743" y="105"/>
                  <a:pt x="745" y="103"/>
                  <a:pt x="745" y="100"/>
                </a:cubicBezTo>
                <a:cubicBezTo>
                  <a:pt x="745" y="98"/>
                  <a:pt x="743" y="96"/>
                  <a:pt x="740" y="96"/>
                </a:cubicBezTo>
                <a:cubicBezTo>
                  <a:pt x="738" y="96"/>
                  <a:pt x="736" y="98"/>
                  <a:pt x="736" y="100"/>
                </a:cubicBezTo>
                <a:cubicBezTo>
                  <a:pt x="736" y="103"/>
                  <a:pt x="738" y="105"/>
                  <a:pt x="740" y="105"/>
                </a:cubicBezTo>
                <a:close/>
                <a:moveTo>
                  <a:pt x="767" y="105"/>
                </a:moveTo>
                <a:cubicBezTo>
                  <a:pt x="770" y="105"/>
                  <a:pt x="772" y="103"/>
                  <a:pt x="772" y="100"/>
                </a:cubicBezTo>
                <a:cubicBezTo>
                  <a:pt x="772" y="98"/>
                  <a:pt x="770" y="96"/>
                  <a:pt x="767" y="96"/>
                </a:cubicBezTo>
                <a:cubicBezTo>
                  <a:pt x="765" y="96"/>
                  <a:pt x="763" y="98"/>
                  <a:pt x="763" y="100"/>
                </a:cubicBezTo>
                <a:cubicBezTo>
                  <a:pt x="763" y="103"/>
                  <a:pt x="765" y="105"/>
                  <a:pt x="767" y="105"/>
                </a:cubicBezTo>
                <a:close/>
                <a:moveTo>
                  <a:pt x="756" y="114"/>
                </a:moveTo>
                <a:cubicBezTo>
                  <a:pt x="756" y="116"/>
                  <a:pt x="758" y="118"/>
                  <a:pt x="761" y="118"/>
                </a:cubicBezTo>
                <a:cubicBezTo>
                  <a:pt x="763" y="118"/>
                  <a:pt x="765" y="116"/>
                  <a:pt x="765" y="114"/>
                </a:cubicBezTo>
                <a:cubicBezTo>
                  <a:pt x="765" y="111"/>
                  <a:pt x="763" y="109"/>
                  <a:pt x="761" y="109"/>
                </a:cubicBezTo>
                <a:cubicBezTo>
                  <a:pt x="758" y="109"/>
                  <a:pt x="756" y="111"/>
                  <a:pt x="756" y="114"/>
                </a:cubicBezTo>
                <a:close/>
                <a:moveTo>
                  <a:pt x="688" y="32"/>
                </a:moveTo>
                <a:cubicBezTo>
                  <a:pt x="688" y="34"/>
                  <a:pt x="690" y="37"/>
                  <a:pt x="692" y="37"/>
                </a:cubicBezTo>
                <a:cubicBezTo>
                  <a:pt x="695" y="37"/>
                  <a:pt x="697" y="34"/>
                  <a:pt x="697" y="32"/>
                </a:cubicBezTo>
                <a:cubicBezTo>
                  <a:pt x="697" y="29"/>
                  <a:pt x="695" y="27"/>
                  <a:pt x="692" y="27"/>
                </a:cubicBezTo>
                <a:cubicBezTo>
                  <a:pt x="690" y="27"/>
                  <a:pt x="688" y="29"/>
                  <a:pt x="688" y="32"/>
                </a:cubicBezTo>
                <a:close/>
                <a:moveTo>
                  <a:pt x="767" y="23"/>
                </a:moveTo>
                <a:cubicBezTo>
                  <a:pt x="770" y="23"/>
                  <a:pt x="772" y="21"/>
                  <a:pt x="772" y="18"/>
                </a:cubicBezTo>
                <a:cubicBezTo>
                  <a:pt x="772" y="16"/>
                  <a:pt x="770" y="14"/>
                  <a:pt x="767" y="14"/>
                </a:cubicBezTo>
                <a:cubicBezTo>
                  <a:pt x="765" y="14"/>
                  <a:pt x="763" y="16"/>
                  <a:pt x="763" y="18"/>
                </a:cubicBezTo>
                <a:cubicBezTo>
                  <a:pt x="763" y="21"/>
                  <a:pt x="765" y="23"/>
                  <a:pt x="767" y="23"/>
                </a:cubicBezTo>
                <a:close/>
                <a:moveTo>
                  <a:pt x="754" y="105"/>
                </a:moveTo>
                <a:cubicBezTo>
                  <a:pt x="756" y="105"/>
                  <a:pt x="758" y="103"/>
                  <a:pt x="758" y="100"/>
                </a:cubicBezTo>
                <a:cubicBezTo>
                  <a:pt x="758" y="98"/>
                  <a:pt x="756" y="96"/>
                  <a:pt x="754" y="96"/>
                </a:cubicBezTo>
                <a:cubicBezTo>
                  <a:pt x="751" y="96"/>
                  <a:pt x="749" y="98"/>
                  <a:pt x="749" y="100"/>
                </a:cubicBezTo>
                <a:cubicBezTo>
                  <a:pt x="749" y="103"/>
                  <a:pt x="751" y="105"/>
                  <a:pt x="754" y="105"/>
                </a:cubicBezTo>
                <a:close/>
                <a:moveTo>
                  <a:pt x="742" y="114"/>
                </a:moveTo>
                <a:cubicBezTo>
                  <a:pt x="742" y="116"/>
                  <a:pt x="744" y="118"/>
                  <a:pt x="747" y="118"/>
                </a:cubicBezTo>
                <a:cubicBezTo>
                  <a:pt x="749" y="118"/>
                  <a:pt x="751" y="116"/>
                  <a:pt x="751" y="114"/>
                </a:cubicBezTo>
                <a:cubicBezTo>
                  <a:pt x="751" y="111"/>
                  <a:pt x="749" y="109"/>
                  <a:pt x="747" y="109"/>
                </a:cubicBezTo>
                <a:cubicBezTo>
                  <a:pt x="744" y="109"/>
                  <a:pt x="742" y="111"/>
                  <a:pt x="742" y="114"/>
                </a:cubicBezTo>
                <a:close/>
                <a:moveTo>
                  <a:pt x="652" y="37"/>
                </a:moveTo>
                <a:cubicBezTo>
                  <a:pt x="654" y="37"/>
                  <a:pt x="656" y="34"/>
                  <a:pt x="656" y="32"/>
                </a:cubicBezTo>
                <a:cubicBezTo>
                  <a:pt x="656" y="29"/>
                  <a:pt x="654" y="27"/>
                  <a:pt x="652" y="27"/>
                </a:cubicBezTo>
                <a:cubicBezTo>
                  <a:pt x="649" y="27"/>
                  <a:pt x="647" y="29"/>
                  <a:pt x="647" y="32"/>
                </a:cubicBezTo>
                <a:cubicBezTo>
                  <a:pt x="647" y="34"/>
                  <a:pt x="649" y="37"/>
                  <a:pt x="652" y="37"/>
                </a:cubicBezTo>
                <a:close/>
                <a:moveTo>
                  <a:pt x="631" y="159"/>
                </a:moveTo>
                <a:cubicBezTo>
                  <a:pt x="634" y="159"/>
                  <a:pt x="636" y="157"/>
                  <a:pt x="636" y="155"/>
                </a:cubicBezTo>
                <a:cubicBezTo>
                  <a:pt x="636" y="152"/>
                  <a:pt x="634" y="150"/>
                  <a:pt x="631" y="150"/>
                </a:cubicBezTo>
                <a:cubicBezTo>
                  <a:pt x="629" y="150"/>
                  <a:pt x="627" y="152"/>
                  <a:pt x="627" y="155"/>
                </a:cubicBezTo>
                <a:cubicBezTo>
                  <a:pt x="627" y="157"/>
                  <a:pt x="629" y="159"/>
                  <a:pt x="631" y="159"/>
                </a:cubicBezTo>
                <a:close/>
                <a:moveTo>
                  <a:pt x="686" y="23"/>
                </a:moveTo>
                <a:cubicBezTo>
                  <a:pt x="688" y="23"/>
                  <a:pt x="690" y="21"/>
                  <a:pt x="690" y="18"/>
                </a:cubicBezTo>
                <a:cubicBezTo>
                  <a:pt x="690" y="16"/>
                  <a:pt x="688" y="14"/>
                  <a:pt x="686" y="14"/>
                </a:cubicBezTo>
                <a:cubicBezTo>
                  <a:pt x="683" y="14"/>
                  <a:pt x="681" y="16"/>
                  <a:pt x="681" y="18"/>
                </a:cubicBezTo>
                <a:cubicBezTo>
                  <a:pt x="681" y="21"/>
                  <a:pt x="683" y="23"/>
                  <a:pt x="686" y="23"/>
                </a:cubicBezTo>
                <a:close/>
                <a:moveTo>
                  <a:pt x="638" y="146"/>
                </a:moveTo>
                <a:cubicBezTo>
                  <a:pt x="640" y="146"/>
                  <a:pt x="643" y="144"/>
                  <a:pt x="643" y="141"/>
                </a:cubicBezTo>
                <a:cubicBezTo>
                  <a:pt x="643" y="139"/>
                  <a:pt x="640" y="137"/>
                  <a:pt x="638" y="137"/>
                </a:cubicBezTo>
                <a:cubicBezTo>
                  <a:pt x="635" y="137"/>
                  <a:pt x="633" y="139"/>
                  <a:pt x="633" y="141"/>
                </a:cubicBezTo>
                <a:cubicBezTo>
                  <a:pt x="633" y="144"/>
                  <a:pt x="635" y="146"/>
                  <a:pt x="638" y="146"/>
                </a:cubicBezTo>
                <a:close/>
                <a:moveTo>
                  <a:pt x="618" y="214"/>
                </a:moveTo>
                <a:cubicBezTo>
                  <a:pt x="620" y="214"/>
                  <a:pt x="622" y="212"/>
                  <a:pt x="622" y="209"/>
                </a:cubicBezTo>
                <a:cubicBezTo>
                  <a:pt x="622" y="207"/>
                  <a:pt x="620" y="205"/>
                  <a:pt x="618" y="205"/>
                </a:cubicBezTo>
                <a:cubicBezTo>
                  <a:pt x="615" y="205"/>
                  <a:pt x="613" y="207"/>
                  <a:pt x="613" y="209"/>
                </a:cubicBezTo>
                <a:cubicBezTo>
                  <a:pt x="613" y="212"/>
                  <a:pt x="615" y="214"/>
                  <a:pt x="618" y="214"/>
                </a:cubicBezTo>
                <a:close/>
                <a:moveTo>
                  <a:pt x="645" y="132"/>
                </a:moveTo>
                <a:cubicBezTo>
                  <a:pt x="647" y="132"/>
                  <a:pt x="649" y="130"/>
                  <a:pt x="649" y="127"/>
                </a:cubicBezTo>
                <a:cubicBezTo>
                  <a:pt x="649" y="125"/>
                  <a:pt x="647" y="123"/>
                  <a:pt x="645" y="123"/>
                </a:cubicBezTo>
                <a:cubicBezTo>
                  <a:pt x="642" y="123"/>
                  <a:pt x="640" y="125"/>
                  <a:pt x="640" y="127"/>
                </a:cubicBezTo>
                <a:cubicBezTo>
                  <a:pt x="640" y="130"/>
                  <a:pt x="642" y="132"/>
                  <a:pt x="645" y="132"/>
                </a:cubicBezTo>
                <a:close/>
                <a:moveTo>
                  <a:pt x="624" y="200"/>
                </a:moveTo>
                <a:cubicBezTo>
                  <a:pt x="627" y="200"/>
                  <a:pt x="629" y="198"/>
                  <a:pt x="629" y="196"/>
                </a:cubicBezTo>
                <a:cubicBezTo>
                  <a:pt x="629" y="193"/>
                  <a:pt x="627" y="191"/>
                  <a:pt x="624" y="191"/>
                </a:cubicBezTo>
                <a:cubicBezTo>
                  <a:pt x="622" y="191"/>
                  <a:pt x="620" y="193"/>
                  <a:pt x="620" y="196"/>
                </a:cubicBezTo>
                <a:cubicBezTo>
                  <a:pt x="620" y="198"/>
                  <a:pt x="622" y="200"/>
                  <a:pt x="624" y="200"/>
                </a:cubicBezTo>
                <a:close/>
                <a:moveTo>
                  <a:pt x="631" y="187"/>
                </a:moveTo>
                <a:cubicBezTo>
                  <a:pt x="634" y="187"/>
                  <a:pt x="636" y="185"/>
                  <a:pt x="636" y="182"/>
                </a:cubicBezTo>
                <a:cubicBezTo>
                  <a:pt x="636" y="179"/>
                  <a:pt x="634" y="177"/>
                  <a:pt x="631" y="177"/>
                </a:cubicBezTo>
                <a:cubicBezTo>
                  <a:pt x="629" y="177"/>
                  <a:pt x="627" y="179"/>
                  <a:pt x="627" y="182"/>
                </a:cubicBezTo>
                <a:cubicBezTo>
                  <a:pt x="627" y="185"/>
                  <a:pt x="629" y="187"/>
                  <a:pt x="631" y="187"/>
                </a:cubicBezTo>
                <a:close/>
                <a:moveTo>
                  <a:pt x="672" y="23"/>
                </a:moveTo>
                <a:cubicBezTo>
                  <a:pt x="675" y="23"/>
                  <a:pt x="677" y="21"/>
                  <a:pt x="677" y="18"/>
                </a:cubicBezTo>
                <a:cubicBezTo>
                  <a:pt x="677" y="16"/>
                  <a:pt x="675" y="14"/>
                  <a:pt x="672" y="14"/>
                </a:cubicBezTo>
                <a:cubicBezTo>
                  <a:pt x="670" y="14"/>
                  <a:pt x="667" y="16"/>
                  <a:pt x="667" y="18"/>
                </a:cubicBezTo>
                <a:cubicBezTo>
                  <a:pt x="667" y="21"/>
                  <a:pt x="670" y="23"/>
                  <a:pt x="672" y="23"/>
                </a:cubicBezTo>
                <a:close/>
                <a:moveTo>
                  <a:pt x="450" y="73"/>
                </a:moveTo>
                <a:cubicBezTo>
                  <a:pt x="450" y="75"/>
                  <a:pt x="452" y="77"/>
                  <a:pt x="454" y="77"/>
                </a:cubicBezTo>
                <a:cubicBezTo>
                  <a:pt x="457" y="77"/>
                  <a:pt x="459" y="75"/>
                  <a:pt x="459" y="73"/>
                </a:cubicBezTo>
                <a:cubicBezTo>
                  <a:pt x="459" y="70"/>
                  <a:pt x="457" y="68"/>
                  <a:pt x="454" y="68"/>
                </a:cubicBezTo>
                <a:cubicBezTo>
                  <a:pt x="452" y="68"/>
                  <a:pt x="450" y="70"/>
                  <a:pt x="450" y="73"/>
                </a:cubicBezTo>
                <a:close/>
                <a:moveTo>
                  <a:pt x="665" y="37"/>
                </a:moveTo>
                <a:cubicBezTo>
                  <a:pt x="668" y="37"/>
                  <a:pt x="670" y="34"/>
                  <a:pt x="670" y="32"/>
                </a:cubicBezTo>
                <a:cubicBezTo>
                  <a:pt x="670" y="29"/>
                  <a:pt x="668" y="27"/>
                  <a:pt x="665" y="27"/>
                </a:cubicBezTo>
                <a:cubicBezTo>
                  <a:pt x="663" y="27"/>
                  <a:pt x="661" y="29"/>
                  <a:pt x="661" y="32"/>
                </a:cubicBezTo>
                <a:cubicBezTo>
                  <a:pt x="661" y="34"/>
                  <a:pt x="663" y="37"/>
                  <a:pt x="665" y="37"/>
                </a:cubicBezTo>
                <a:close/>
                <a:moveTo>
                  <a:pt x="606" y="223"/>
                </a:moveTo>
                <a:cubicBezTo>
                  <a:pt x="606" y="225"/>
                  <a:pt x="608" y="227"/>
                  <a:pt x="611" y="227"/>
                </a:cubicBezTo>
                <a:cubicBezTo>
                  <a:pt x="613" y="227"/>
                  <a:pt x="615" y="225"/>
                  <a:pt x="615" y="223"/>
                </a:cubicBezTo>
                <a:cubicBezTo>
                  <a:pt x="615" y="220"/>
                  <a:pt x="613" y="218"/>
                  <a:pt x="611" y="218"/>
                </a:cubicBezTo>
                <a:cubicBezTo>
                  <a:pt x="608" y="218"/>
                  <a:pt x="606" y="220"/>
                  <a:pt x="606" y="223"/>
                </a:cubicBezTo>
                <a:close/>
                <a:moveTo>
                  <a:pt x="654" y="46"/>
                </a:moveTo>
                <a:cubicBezTo>
                  <a:pt x="654" y="48"/>
                  <a:pt x="656" y="50"/>
                  <a:pt x="658" y="50"/>
                </a:cubicBezTo>
                <a:cubicBezTo>
                  <a:pt x="661" y="50"/>
                  <a:pt x="663" y="48"/>
                  <a:pt x="663" y="46"/>
                </a:cubicBezTo>
                <a:cubicBezTo>
                  <a:pt x="663" y="43"/>
                  <a:pt x="661" y="41"/>
                  <a:pt x="658" y="41"/>
                </a:cubicBezTo>
                <a:cubicBezTo>
                  <a:pt x="656" y="41"/>
                  <a:pt x="654" y="43"/>
                  <a:pt x="654" y="46"/>
                </a:cubicBezTo>
                <a:close/>
                <a:moveTo>
                  <a:pt x="652" y="118"/>
                </a:moveTo>
                <a:cubicBezTo>
                  <a:pt x="654" y="118"/>
                  <a:pt x="656" y="116"/>
                  <a:pt x="656" y="114"/>
                </a:cubicBezTo>
                <a:cubicBezTo>
                  <a:pt x="656" y="111"/>
                  <a:pt x="654" y="109"/>
                  <a:pt x="652" y="109"/>
                </a:cubicBezTo>
                <a:cubicBezTo>
                  <a:pt x="649" y="109"/>
                  <a:pt x="647" y="111"/>
                  <a:pt x="647" y="114"/>
                </a:cubicBezTo>
                <a:cubicBezTo>
                  <a:pt x="647" y="116"/>
                  <a:pt x="649" y="118"/>
                  <a:pt x="652" y="118"/>
                </a:cubicBezTo>
                <a:close/>
                <a:moveTo>
                  <a:pt x="549" y="132"/>
                </a:moveTo>
                <a:cubicBezTo>
                  <a:pt x="552" y="132"/>
                  <a:pt x="554" y="130"/>
                  <a:pt x="554" y="127"/>
                </a:cubicBezTo>
                <a:cubicBezTo>
                  <a:pt x="554" y="125"/>
                  <a:pt x="552" y="123"/>
                  <a:pt x="549" y="123"/>
                </a:cubicBezTo>
                <a:cubicBezTo>
                  <a:pt x="547" y="123"/>
                  <a:pt x="545" y="125"/>
                  <a:pt x="545" y="127"/>
                </a:cubicBezTo>
                <a:cubicBezTo>
                  <a:pt x="545" y="130"/>
                  <a:pt x="547" y="132"/>
                  <a:pt x="549" y="132"/>
                </a:cubicBezTo>
                <a:close/>
                <a:moveTo>
                  <a:pt x="400" y="423"/>
                </a:moveTo>
                <a:cubicBezTo>
                  <a:pt x="397" y="423"/>
                  <a:pt x="395" y="425"/>
                  <a:pt x="395" y="428"/>
                </a:cubicBezTo>
                <a:cubicBezTo>
                  <a:pt x="395" y="430"/>
                  <a:pt x="397" y="432"/>
                  <a:pt x="400" y="432"/>
                </a:cubicBezTo>
                <a:cubicBezTo>
                  <a:pt x="402" y="432"/>
                  <a:pt x="404" y="430"/>
                  <a:pt x="404" y="428"/>
                </a:cubicBezTo>
                <a:cubicBezTo>
                  <a:pt x="404" y="425"/>
                  <a:pt x="402" y="423"/>
                  <a:pt x="400" y="423"/>
                </a:cubicBezTo>
                <a:close/>
                <a:moveTo>
                  <a:pt x="409" y="428"/>
                </a:moveTo>
                <a:cubicBezTo>
                  <a:pt x="409" y="430"/>
                  <a:pt x="411" y="432"/>
                  <a:pt x="413" y="432"/>
                </a:cubicBezTo>
                <a:cubicBezTo>
                  <a:pt x="416" y="432"/>
                  <a:pt x="418" y="430"/>
                  <a:pt x="418" y="428"/>
                </a:cubicBezTo>
                <a:cubicBezTo>
                  <a:pt x="418" y="425"/>
                  <a:pt x="416" y="423"/>
                  <a:pt x="413" y="423"/>
                </a:cubicBezTo>
                <a:cubicBezTo>
                  <a:pt x="411" y="423"/>
                  <a:pt x="409" y="425"/>
                  <a:pt x="409" y="428"/>
                </a:cubicBezTo>
                <a:close/>
                <a:moveTo>
                  <a:pt x="402" y="441"/>
                </a:moveTo>
                <a:cubicBezTo>
                  <a:pt x="402" y="444"/>
                  <a:pt x="404" y="446"/>
                  <a:pt x="406" y="446"/>
                </a:cubicBezTo>
                <a:cubicBezTo>
                  <a:pt x="409" y="446"/>
                  <a:pt x="411" y="444"/>
                  <a:pt x="411" y="441"/>
                </a:cubicBezTo>
                <a:cubicBezTo>
                  <a:pt x="411" y="439"/>
                  <a:pt x="409" y="437"/>
                  <a:pt x="406" y="437"/>
                </a:cubicBezTo>
                <a:cubicBezTo>
                  <a:pt x="404" y="437"/>
                  <a:pt x="402" y="439"/>
                  <a:pt x="402" y="441"/>
                </a:cubicBezTo>
                <a:close/>
                <a:moveTo>
                  <a:pt x="388" y="441"/>
                </a:moveTo>
                <a:cubicBezTo>
                  <a:pt x="388" y="444"/>
                  <a:pt x="390" y="446"/>
                  <a:pt x="393" y="446"/>
                </a:cubicBezTo>
                <a:cubicBezTo>
                  <a:pt x="395" y="446"/>
                  <a:pt x="397" y="444"/>
                  <a:pt x="397" y="441"/>
                </a:cubicBezTo>
                <a:cubicBezTo>
                  <a:pt x="397" y="439"/>
                  <a:pt x="395" y="437"/>
                  <a:pt x="393" y="437"/>
                </a:cubicBezTo>
                <a:cubicBezTo>
                  <a:pt x="390" y="437"/>
                  <a:pt x="388" y="439"/>
                  <a:pt x="388" y="441"/>
                </a:cubicBezTo>
                <a:close/>
                <a:moveTo>
                  <a:pt x="375" y="441"/>
                </a:moveTo>
                <a:cubicBezTo>
                  <a:pt x="375" y="444"/>
                  <a:pt x="377" y="446"/>
                  <a:pt x="379" y="446"/>
                </a:cubicBezTo>
                <a:cubicBezTo>
                  <a:pt x="382" y="446"/>
                  <a:pt x="384" y="444"/>
                  <a:pt x="384" y="441"/>
                </a:cubicBezTo>
                <a:cubicBezTo>
                  <a:pt x="384" y="439"/>
                  <a:pt x="382" y="437"/>
                  <a:pt x="379" y="437"/>
                </a:cubicBezTo>
                <a:cubicBezTo>
                  <a:pt x="377" y="437"/>
                  <a:pt x="375" y="439"/>
                  <a:pt x="375" y="441"/>
                </a:cubicBezTo>
                <a:close/>
                <a:moveTo>
                  <a:pt x="372" y="423"/>
                </a:moveTo>
                <a:cubicBezTo>
                  <a:pt x="370" y="423"/>
                  <a:pt x="368" y="425"/>
                  <a:pt x="368" y="428"/>
                </a:cubicBezTo>
                <a:cubicBezTo>
                  <a:pt x="368" y="430"/>
                  <a:pt x="370" y="432"/>
                  <a:pt x="372" y="432"/>
                </a:cubicBezTo>
                <a:cubicBezTo>
                  <a:pt x="375" y="432"/>
                  <a:pt x="377" y="430"/>
                  <a:pt x="377" y="428"/>
                </a:cubicBezTo>
                <a:cubicBezTo>
                  <a:pt x="377" y="425"/>
                  <a:pt x="375" y="423"/>
                  <a:pt x="372" y="423"/>
                </a:cubicBezTo>
                <a:close/>
                <a:moveTo>
                  <a:pt x="386" y="423"/>
                </a:moveTo>
                <a:cubicBezTo>
                  <a:pt x="384" y="423"/>
                  <a:pt x="381" y="425"/>
                  <a:pt x="381" y="428"/>
                </a:cubicBezTo>
                <a:cubicBezTo>
                  <a:pt x="381" y="430"/>
                  <a:pt x="384" y="432"/>
                  <a:pt x="386" y="432"/>
                </a:cubicBezTo>
                <a:cubicBezTo>
                  <a:pt x="389" y="432"/>
                  <a:pt x="391" y="430"/>
                  <a:pt x="391" y="428"/>
                </a:cubicBezTo>
                <a:cubicBezTo>
                  <a:pt x="391" y="425"/>
                  <a:pt x="389" y="423"/>
                  <a:pt x="386" y="423"/>
                </a:cubicBezTo>
                <a:close/>
                <a:moveTo>
                  <a:pt x="425" y="441"/>
                </a:moveTo>
                <a:cubicBezTo>
                  <a:pt x="425" y="439"/>
                  <a:pt x="423" y="437"/>
                  <a:pt x="420" y="437"/>
                </a:cubicBezTo>
                <a:cubicBezTo>
                  <a:pt x="418" y="437"/>
                  <a:pt x="416" y="439"/>
                  <a:pt x="416" y="441"/>
                </a:cubicBezTo>
                <a:cubicBezTo>
                  <a:pt x="416" y="444"/>
                  <a:pt x="418" y="446"/>
                  <a:pt x="420" y="446"/>
                </a:cubicBezTo>
                <a:cubicBezTo>
                  <a:pt x="423" y="446"/>
                  <a:pt x="425" y="444"/>
                  <a:pt x="425" y="441"/>
                </a:cubicBezTo>
                <a:close/>
                <a:moveTo>
                  <a:pt x="391" y="482"/>
                </a:moveTo>
                <a:cubicBezTo>
                  <a:pt x="391" y="480"/>
                  <a:pt x="389" y="478"/>
                  <a:pt x="386" y="478"/>
                </a:cubicBezTo>
                <a:cubicBezTo>
                  <a:pt x="384" y="478"/>
                  <a:pt x="381" y="480"/>
                  <a:pt x="381" y="482"/>
                </a:cubicBezTo>
                <a:cubicBezTo>
                  <a:pt x="381" y="485"/>
                  <a:pt x="384" y="487"/>
                  <a:pt x="386" y="487"/>
                </a:cubicBezTo>
                <a:cubicBezTo>
                  <a:pt x="389" y="487"/>
                  <a:pt x="391" y="485"/>
                  <a:pt x="391" y="482"/>
                </a:cubicBezTo>
                <a:close/>
                <a:moveTo>
                  <a:pt x="404" y="455"/>
                </a:moveTo>
                <a:cubicBezTo>
                  <a:pt x="404" y="452"/>
                  <a:pt x="402" y="450"/>
                  <a:pt x="400" y="450"/>
                </a:cubicBezTo>
                <a:cubicBezTo>
                  <a:pt x="397" y="450"/>
                  <a:pt x="395" y="452"/>
                  <a:pt x="395" y="455"/>
                </a:cubicBezTo>
                <a:cubicBezTo>
                  <a:pt x="395" y="457"/>
                  <a:pt x="397" y="459"/>
                  <a:pt x="400" y="459"/>
                </a:cubicBezTo>
                <a:cubicBezTo>
                  <a:pt x="402" y="459"/>
                  <a:pt x="404" y="457"/>
                  <a:pt x="404" y="455"/>
                </a:cubicBezTo>
                <a:close/>
                <a:moveTo>
                  <a:pt x="397" y="468"/>
                </a:moveTo>
                <a:cubicBezTo>
                  <a:pt x="397" y="466"/>
                  <a:pt x="395" y="464"/>
                  <a:pt x="393" y="464"/>
                </a:cubicBezTo>
                <a:cubicBezTo>
                  <a:pt x="390" y="464"/>
                  <a:pt x="388" y="466"/>
                  <a:pt x="388" y="468"/>
                </a:cubicBezTo>
                <a:cubicBezTo>
                  <a:pt x="388" y="471"/>
                  <a:pt x="390" y="473"/>
                  <a:pt x="393" y="473"/>
                </a:cubicBezTo>
                <a:cubicBezTo>
                  <a:pt x="395" y="473"/>
                  <a:pt x="397" y="471"/>
                  <a:pt x="397" y="468"/>
                </a:cubicBezTo>
                <a:close/>
                <a:moveTo>
                  <a:pt x="406" y="473"/>
                </a:moveTo>
                <a:cubicBezTo>
                  <a:pt x="409" y="473"/>
                  <a:pt x="411" y="471"/>
                  <a:pt x="411" y="468"/>
                </a:cubicBezTo>
                <a:cubicBezTo>
                  <a:pt x="411" y="466"/>
                  <a:pt x="409" y="464"/>
                  <a:pt x="406" y="464"/>
                </a:cubicBezTo>
                <a:cubicBezTo>
                  <a:pt x="404" y="464"/>
                  <a:pt x="402" y="466"/>
                  <a:pt x="402" y="468"/>
                </a:cubicBezTo>
                <a:cubicBezTo>
                  <a:pt x="402" y="471"/>
                  <a:pt x="404" y="473"/>
                  <a:pt x="406" y="473"/>
                </a:cubicBezTo>
                <a:close/>
                <a:moveTo>
                  <a:pt x="418" y="455"/>
                </a:moveTo>
                <a:cubicBezTo>
                  <a:pt x="418" y="452"/>
                  <a:pt x="416" y="450"/>
                  <a:pt x="413" y="450"/>
                </a:cubicBezTo>
                <a:cubicBezTo>
                  <a:pt x="411" y="450"/>
                  <a:pt x="409" y="452"/>
                  <a:pt x="409" y="455"/>
                </a:cubicBezTo>
                <a:cubicBezTo>
                  <a:pt x="409" y="457"/>
                  <a:pt x="411" y="459"/>
                  <a:pt x="413" y="459"/>
                </a:cubicBezTo>
                <a:cubicBezTo>
                  <a:pt x="416" y="459"/>
                  <a:pt x="418" y="457"/>
                  <a:pt x="418" y="455"/>
                </a:cubicBezTo>
                <a:close/>
                <a:moveTo>
                  <a:pt x="359" y="232"/>
                </a:moveTo>
                <a:cubicBezTo>
                  <a:pt x="356" y="232"/>
                  <a:pt x="354" y="234"/>
                  <a:pt x="354" y="237"/>
                </a:cubicBezTo>
                <a:cubicBezTo>
                  <a:pt x="354" y="239"/>
                  <a:pt x="356" y="241"/>
                  <a:pt x="359" y="241"/>
                </a:cubicBezTo>
                <a:cubicBezTo>
                  <a:pt x="361" y="241"/>
                  <a:pt x="363" y="239"/>
                  <a:pt x="363" y="237"/>
                </a:cubicBezTo>
                <a:cubicBezTo>
                  <a:pt x="363" y="234"/>
                  <a:pt x="361" y="232"/>
                  <a:pt x="359" y="232"/>
                </a:cubicBezTo>
                <a:close/>
                <a:moveTo>
                  <a:pt x="325" y="255"/>
                </a:moveTo>
                <a:cubicBezTo>
                  <a:pt x="327" y="255"/>
                  <a:pt x="329" y="253"/>
                  <a:pt x="329" y="250"/>
                </a:cubicBezTo>
                <a:cubicBezTo>
                  <a:pt x="329" y="248"/>
                  <a:pt x="327" y="246"/>
                  <a:pt x="325" y="246"/>
                </a:cubicBezTo>
                <a:cubicBezTo>
                  <a:pt x="322" y="246"/>
                  <a:pt x="320" y="248"/>
                  <a:pt x="320" y="250"/>
                </a:cubicBezTo>
                <a:cubicBezTo>
                  <a:pt x="320" y="253"/>
                  <a:pt x="322" y="255"/>
                  <a:pt x="325" y="255"/>
                </a:cubicBezTo>
                <a:close/>
                <a:moveTo>
                  <a:pt x="325" y="227"/>
                </a:moveTo>
                <a:cubicBezTo>
                  <a:pt x="327" y="227"/>
                  <a:pt x="329" y="225"/>
                  <a:pt x="329" y="223"/>
                </a:cubicBezTo>
                <a:cubicBezTo>
                  <a:pt x="329" y="220"/>
                  <a:pt x="327" y="218"/>
                  <a:pt x="325" y="218"/>
                </a:cubicBezTo>
                <a:cubicBezTo>
                  <a:pt x="322" y="218"/>
                  <a:pt x="320" y="220"/>
                  <a:pt x="320" y="223"/>
                </a:cubicBezTo>
                <a:cubicBezTo>
                  <a:pt x="320" y="225"/>
                  <a:pt x="322" y="227"/>
                  <a:pt x="325" y="227"/>
                </a:cubicBezTo>
                <a:close/>
                <a:moveTo>
                  <a:pt x="332" y="177"/>
                </a:moveTo>
                <a:cubicBezTo>
                  <a:pt x="329" y="177"/>
                  <a:pt x="327" y="179"/>
                  <a:pt x="327" y="182"/>
                </a:cubicBezTo>
                <a:cubicBezTo>
                  <a:pt x="327" y="185"/>
                  <a:pt x="329" y="187"/>
                  <a:pt x="332" y="187"/>
                </a:cubicBezTo>
                <a:cubicBezTo>
                  <a:pt x="334" y="187"/>
                  <a:pt x="336" y="185"/>
                  <a:pt x="336" y="182"/>
                </a:cubicBezTo>
                <a:cubicBezTo>
                  <a:pt x="336" y="179"/>
                  <a:pt x="334" y="177"/>
                  <a:pt x="332" y="177"/>
                </a:cubicBezTo>
                <a:close/>
                <a:moveTo>
                  <a:pt x="366" y="409"/>
                </a:moveTo>
                <a:cubicBezTo>
                  <a:pt x="363" y="409"/>
                  <a:pt x="361" y="411"/>
                  <a:pt x="361" y="414"/>
                </a:cubicBezTo>
                <a:cubicBezTo>
                  <a:pt x="361" y="416"/>
                  <a:pt x="363" y="418"/>
                  <a:pt x="366" y="418"/>
                </a:cubicBezTo>
                <a:cubicBezTo>
                  <a:pt x="368" y="418"/>
                  <a:pt x="370" y="416"/>
                  <a:pt x="370" y="414"/>
                </a:cubicBezTo>
                <a:cubicBezTo>
                  <a:pt x="370" y="411"/>
                  <a:pt x="368" y="409"/>
                  <a:pt x="366" y="409"/>
                </a:cubicBezTo>
                <a:close/>
                <a:moveTo>
                  <a:pt x="327" y="373"/>
                </a:moveTo>
                <a:cubicBezTo>
                  <a:pt x="327" y="375"/>
                  <a:pt x="329" y="378"/>
                  <a:pt x="332" y="378"/>
                </a:cubicBezTo>
                <a:cubicBezTo>
                  <a:pt x="334" y="378"/>
                  <a:pt x="336" y="375"/>
                  <a:pt x="336" y="373"/>
                </a:cubicBezTo>
                <a:cubicBezTo>
                  <a:pt x="336" y="370"/>
                  <a:pt x="334" y="368"/>
                  <a:pt x="332" y="368"/>
                </a:cubicBezTo>
                <a:cubicBezTo>
                  <a:pt x="329" y="368"/>
                  <a:pt x="327" y="370"/>
                  <a:pt x="327" y="373"/>
                </a:cubicBezTo>
                <a:close/>
                <a:moveTo>
                  <a:pt x="332" y="268"/>
                </a:moveTo>
                <a:cubicBezTo>
                  <a:pt x="334" y="268"/>
                  <a:pt x="336" y="266"/>
                  <a:pt x="336" y="264"/>
                </a:cubicBezTo>
                <a:cubicBezTo>
                  <a:pt x="336" y="261"/>
                  <a:pt x="334" y="259"/>
                  <a:pt x="332" y="259"/>
                </a:cubicBezTo>
                <a:cubicBezTo>
                  <a:pt x="329" y="259"/>
                  <a:pt x="327" y="261"/>
                  <a:pt x="327" y="264"/>
                </a:cubicBezTo>
                <a:cubicBezTo>
                  <a:pt x="327" y="266"/>
                  <a:pt x="329" y="268"/>
                  <a:pt x="332" y="268"/>
                </a:cubicBezTo>
                <a:close/>
                <a:moveTo>
                  <a:pt x="320" y="196"/>
                </a:moveTo>
                <a:cubicBezTo>
                  <a:pt x="320" y="198"/>
                  <a:pt x="322" y="200"/>
                  <a:pt x="325" y="200"/>
                </a:cubicBezTo>
                <a:cubicBezTo>
                  <a:pt x="327" y="200"/>
                  <a:pt x="329" y="198"/>
                  <a:pt x="329" y="196"/>
                </a:cubicBezTo>
                <a:cubicBezTo>
                  <a:pt x="329" y="193"/>
                  <a:pt x="327" y="191"/>
                  <a:pt x="325" y="191"/>
                </a:cubicBezTo>
                <a:cubicBezTo>
                  <a:pt x="322" y="191"/>
                  <a:pt x="320" y="193"/>
                  <a:pt x="320" y="196"/>
                </a:cubicBezTo>
                <a:close/>
                <a:moveTo>
                  <a:pt x="363" y="209"/>
                </a:moveTo>
                <a:cubicBezTo>
                  <a:pt x="363" y="207"/>
                  <a:pt x="361" y="205"/>
                  <a:pt x="359" y="205"/>
                </a:cubicBezTo>
                <a:cubicBezTo>
                  <a:pt x="356" y="205"/>
                  <a:pt x="354" y="207"/>
                  <a:pt x="354" y="209"/>
                </a:cubicBezTo>
                <a:cubicBezTo>
                  <a:pt x="354" y="212"/>
                  <a:pt x="356" y="214"/>
                  <a:pt x="359" y="214"/>
                </a:cubicBezTo>
                <a:cubicBezTo>
                  <a:pt x="361" y="214"/>
                  <a:pt x="363" y="212"/>
                  <a:pt x="363" y="209"/>
                </a:cubicBezTo>
                <a:close/>
                <a:moveTo>
                  <a:pt x="461" y="64"/>
                </a:moveTo>
                <a:cubicBezTo>
                  <a:pt x="463" y="64"/>
                  <a:pt x="465" y="62"/>
                  <a:pt x="465" y="59"/>
                </a:cubicBezTo>
                <a:cubicBezTo>
                  <a:pt x="465" y="57"/>
                  <a:pt x="463" y="55"/>
                  <a:pt x="461" y="55"/>
                </a:cubicBezTo>
                <a:cubicBezTo>
                  <a:pt x="458" y="55"/>
                  <a:pt x="456" y="57"/>
                  <a:pt x="456" y="59"/>
                </a:cubicBezTo>
                <a:cubicBezTo>
                  <a:pt x="456" y="62"/>
                  <a:pt x="458" y="64"/>
                  <a:pt x="461" y="64"/>
                </a:cubicBezTo>
                <a:close/>
                <a:moveTo>
                  <a:pt x="384" y="496"/>
                </a:moveTo>
                <a:cubicBezTo>
                  <a:pt x="384" y="493"/>
                  <a:pt x="382" y="491"/>
                  <a:pt x="379" y="491"/>
                </a:cubicBezTo>
                <a:cubicBezTo>
                  <a:pt x="377" y="491"/>
                  <a:pt x="375" y="493"/>
                  <a:pt x="375" y="496"/>
                </a:cubicBezTo>
                <a:cubicBezTo>
                  <a:pt x="375" y="498"/>
                  <a:pt x="377" y="500"/>
                  <a:pt x="379" y="500"/>
                </a:cubicBezTo>
                <a:cubicBezTo>
                  <a:pt x="382" y="500"/>
                  <a:pt x="384" y="498"/>
                  <a:pt x="384" y="496"/>
                </a:cubicBezTo>
                <a:close/>
                <a:moveTo>
                  <a:pt x="334" y="196"/>
                </a:moveTo>
                <a:cubicBezTo>
                  <a:pt x="334" y="198"/>
                  <a:pt x="336" y="200"/>
                  <a:pt x="338" y="200"/>
                </a:cubicBezTo>
                <a:cubicBezTo>
                  <a:pt x="341" y="200"/>
                  <a:pt x="343" y="198"/>
                  <a:pt x="343" y="196"/>
                </a:cubicBezTo>
                <a:cubicBezTo>
                  <a:pt x="343" y="193"/>
                  <a:pt x="341" y="191"/>
                  <a:pt x="338" y="191"/>
                </a:cubicBezTo>
                <a:cubicBezTo>
                  <a:pt x="336" y="191"/>
                  <a:pt x="334" y="193"/>
                  <a:pt x="334" y="196"/>
                </a:cubicBezTo>
                <a:close/>
                <a:moveTo>
                  <a:pt x="341" y="182"/>
                </a:moveTo>
                <a:cubicBezTo>
                  <a:pt x="341" y="185"/>
                  <a:pt x="343" y="187"/>
                  <a:pt x="345" y="187"/>
                </a:cubicBezTo>
                <a:cubicBezTo>
                  <a:pt x="348" y="187"/>
                  <a:pt x="350" y="185"/>
                  <a:pt x="350" y="182"/>
                </a:cubicBezTo>
                <a:cubicBezTo>
                  <a:pt x="350" y="179"/>
                  <a:pt x="348" y="177"/>
                  <a:pt x="345" y="177"/>
                </a:cubicBezTo>
                <a:cubicBezTo>
                  <a:pt x="343" y="177"/>
                  <a:pt x="341" y="179"/>
                  <a:pt x="341" y="182"/>
                </a:cubicBezTo>
                <a:close/>
                <a:moveTo>
                  <a:pt x="356" y="168"/>
                </a:moveTo>
                <a:cubicBezTo>
                  <a:pt x="356" y="166"/>
                  <a:pt x="354" y="164"/>
                  <a:pt x="352" y="164"/>
                </a:cubicBezTo>
                <a:cubicBezTo>
                  <a:pt x="349" y="164"/>
                  <a:pt x="347" y="166"/>
                  <a:pt x="347" y="168"/>
                </a:cubicBezTo>
                <a:cubicBezTo>
                  <a:pt x="347" y="171"/>
                  <a:pt x="349" y="173"/>
                  <a:pt x="352" y="173"/>
                </a:cubicBezTo>
                <a:cubicBezTo>
                  <a:pt x="354" y="173"/>
                  <a:pt x="356" y="171"/>
                  <a:pt x="356" y="168"/>
                </a:cubicBezTo>
                <a:close/>
                <a:moveTo>
                  <a:pt x="352" y="191"/>
                </a:moveTo>
                <a:cubicBezTo>
                  <a:pt x="349" y="191"/>
                  <a:pt x="347" y="193"/>
                  <a:pt x="347" y="196"/>
                </a:cubicBezTo>
                <a:cubicBezTo>
                  <a:pt x="347" y="198"/>
                  <a:pt x="349" y="200"/>
                  <a:pt x="352" y="200"/>
                </a:cubicBezTo>
                <a:cubicBezTo>
                  <a:pt x="354" y="200"/>
                  <a:pt x="356" y="198"/>
                  <a:pt x="356" y="196"/>
                </a:cubicBezTo>
                <a:cubicBezTo>
                  <a:pt x="356" y="193"/>
                  <a:pt x="354" y="191"/>
                  <a:pt x="352" y="191"/>
                </a:cubicBezTo>
                <a:close/>
                <a:moveTo>
                  <a:pt x="334" y="223"/>
                </a:moveTo>
                <a:cubicBezTo>
                  <a:pt x="334" y="225"/>
                  <a:pt x="336" y="227"/>
                  <a:pt x="338" y="227"/>
                </a:cubicBezTo>
                <a:cubicBezTo>
                  <a:pt x="341" y="227"/>
                  <a:pt x="343" y="225"/>
                  <a:pt x="343" y="223"/>
                </a:cubicBezTo>
                <a:cubicBezTo>
                  <a:pt x="343" y="220"/>
                  <a:pt x="341" y="218"/>
                  <a:pt x="338" y="218"/>
                </a:cubicBezTo>
                <a:cubicBezTo>
                  <a:pt x="336" y="218"/>
                  <a:pt x="334" y="220"/>
                  <a:pt x="334" y="223"/>
                </a:cubicBezTo>
                <a:close/>
                <a:moveTo>
                  <a:pt x="345" y="205"/>
                </a:moveTo>
                <a:cubicBezTo>
                  <a:pt x="343" y="205"/>
                  <a:pt x="341" y="207"/>
                  <a:pt x="341" y="209"/>
                </a:cubicBezTo>
                <a:cubicBezTo>
                  <a:pt x="341" y="212"/>
                  <a:pt x="343" y="214"/>
                  <a:pt x="345" y="214"/>
                </a:cubicBezTo>
                <a:cubicBezTo>
                  <a:pt x="348" y="214"/>
                  <a:pt x="350" y="212"/>
                  <a:pt x="350" y="209"/>
                </a:cubicBezTo>
                <a:cubicBezTo>
                  <a:pt x="350" y="207"/>
                  <a:pt x="348" y="205"/>
                  <a:pt x="345" y="205"/>
                </a:cubicBezTo>
                <a:close/>
                <a:moveTo>
                  <a:pt x="372" y="514"/>
                </a:moveTo>
                <a:cubicBezTo>
                  <a:pt x="375" y="514"/>
                  <a:pt x="377" y="512"/>
                  <a:pt x="377" y="509"/>
                </a:cubicBezTo>
                <a:cubicBezTo>
                  <a:pt x="377" y="507"/>
                  <a:pt x="375" y="505"/>
                  <a:pt x="372" y="505"/>
                </a:cubicBezTo>
                <a:cubicBezTo>
                  <a:pt x="370" y="505"/>
                  <a:pt x="368" y="507"/>
                  <a:pt x="368" y="509"/>
                </a:cubicBezTo>
                <a:cubicBezTo>
                  <a:pt x="368" y="512"/>
                  <a:pt x="370" y="514"/>
                  <a:pt x="372" y="514"/>
                </a:cubicBezTo>
                <a:close/>
                <a:moveTo>
                  <a:pt x="332" y="205"/>
                </a:moveTo>
                <a:cubicBezTo>
                  <a:pt x="329" y="205"/>
                  <a:pt x="327" y="207"/>
                  <a:pt x="327" y="209"/>
                </a:cubicBezTo>
                <a:cubicBezTo>
                  <a:pt x="327" y="212"/>
                  <a:pt x="329" y="214"/>
                  <a:pt x="332" y="214"/>
                </a:cubicBezTo>
                <a:cubicBezTo>
                  <a:pt x="334" y="214"/>
                  <a:pt x="336" y="212"/>
                  <a:pt x="336" y="209"/>
                </a:cubicBezTo>
                <a:cubicBezTo>
                  <a:pt x="336" y="207"/>
                  <a:pt x="334" y="205"/>
                  <a:pt x="332" y="205"/>
                </a:cubicBezTo>
                <a:close/>
                <a:moveTo>
                  <a:pt x="327" y="237"/>
                </a:moveTo>
                <a:cubicBezTo>
                  <a:pt x="327" y="239"/>
                  <a:pt x="329" y="241"/>
                  <a:pt x="332" y="241"/>
                </a:cubicBezTo>
                <a:cubicBezTo>
                  <a:pt x="334" y="241"/>
                  <a:pt x="336" y="239"/>
                  <a:pt x="336" y="237"/>
                </a:cubicBezTo>
                <a:cubicBezTo>
                  <a:pt x="336" y="234"/>
                  <a:pt x="334" y="232"/>
                  <a:pt x="332" y="232"/>
                </a:cubicBezTo>
                <a:cubicBezTo>
                  <a:pt x="329" y="232"/>
                  <a:pt x="327" y="234"/>
                  <a:pt x="327" y="237"/>
                </a:cubicBezTo>
                <a:close/>
                <a:moveTo>
                  <a:pt x="345" y="368"/>
                </a:moveTo>
                <a:cubicBezTo>
                  <a:pt x="343" y="368"/>
                  <a:pt x="341" y="370"/>
                  <a:pt x="341" y="373"/>
                </a:cubicBezTo>
                <a:cubicBezTo>
                  <a:pt x="341" y="375"/>
                  <a:pt x="343" y="378"/>
                  <a:pt x="345" y="378"/>
                </a:cubicBezTo>
                <a:cubicBezTo>
                  <a:pt x="348" y="378"/>
                  <a:pt x="350" y="375"/>
                  <a:pt x="350" y="373"/>
                </a:cubicBezTo>
                <a:cubicBezTo>
                  <a:pt x="350" y="370"/>
                  <a:pt x="348" y="368"/>
                  <a:pt x="345" y="368"/>
                </a:cubicBezTo>
                <a:close/>
                <a:moveTo>
                  <a:pt x="422" y="127"/>
                </a:moveTo>
                <a:cubicBezTo>
                  <a:pt x="422" y="130"/>
                  <a:pt x="424" y="132"/>
                  <a:pt x="427" y="132"/>
                </a:cubicBezTo>
                <a:cubicBezTo>
                  <a:pt x="429" y="132"/>
                  <a:pt x="431" y="130"/>
                  <a:pt x="431" y="127"/>
                </a:cubicBezTo>
                <a:cubicBezTo>
                  <a:pt x="431" y="125"/>
                  <a:pt x="429" y="123"/>
                  <a:pt x="427" y="123"/>
                </a:cubicBezTo>
                <a:cubicBezTo>
                  <a:pt x="424" y="123"/>
                  <a:pt x="422" y="125"/>
                  <a:pt x="422" y="127"/>
                </a:cubicBezTo>
                <a:close/>
                <a:moveTo>
                  <a:pt x="311" y="218"/>
                </a:moveTo>
                <a:cubicBezTo>
                  <a:pt x="309" y="218"/>
                  <a:pt x="307" y="220"/>
                  <a:pt x="307" y="223"/>
                </a:cubicBezTo>
                <a:cubicBezTo>
                  <a:pt x="307" y="225"/>
                  <a:pt x="309" y="227"/>
                  <a:pt x="311" y="227"/>
                </a:cubicBezTo>
                <a:cubicBezTo>
                  <a:pt x="314" y="227"/>
                  <a:pt x="316" y="225"/>
                  <a:pt x="316" y="223"/>
                </a:cubicBezTo>
                <a:cubicBezTo>
                  <a:pt x="316" y="220"/>
                  <a:pt x="314" y="218"/>
                  <a:pt x="311" y="218"/>
                </a:cubicBezTo>
                <a:close/>
                <a:moveTo>
                  <a:pt x="345" y="232"/>
                </a:moveTo>
                <a:cubicBezTo>
                  <a:pt x="343" y="232"/>
                  <a:pt x="341" y="234"/>
                  <a:pt x="341" y="237"/>
                </a:cubicBezTo>
                <a:cubicBezTo>
                  <a:pt x="341" y="239"/>
                  <a:pt x="343" y="241"/>
                  <a:pt x="345" y="241"/>
                </a:cubicBezTo>
                <a:cubicBezTo>
                  <a:pt x="348" y="241"/>
                  <a:pt x="350" y="239"/>
                  <a:pt x="350" y="237"/>
                </a:cubicBezTo>
                <a:cubicBezTo>
                  <a:pt x="350" y="234"/>
                  <a:pt x="348" y="232"/>
                  <a:pt x="345" y="232"/>
                </a:cubicBezTo>
                <a:close/>
                <a:moveTo>
                  <a:pt x="318" y="241"/>
                </a:moveTo>
                <a:cubicBezTo>
                  <a:pt x="320" y="241"/>
                  <a:pt x="322" y="239"/>
                  <a:pt x="322" y="237"/>
                </a:cubicBezTo>
                <a:cubicBezTo>
                  <a:pt x="322" y="234"/>
                  <a:pt x="320" y="232"/>
                  <a:pt x="318" y="232"/>
                </a:cubicBezTo>
                <a:cubicBezTo>
                  <a:pt x="315" y="232"/>
                  <a:pt x="313" y="234"/>
                  <a:pt x="313" y="237"/>
                </a:cubicBezTo>
                <a:cubicBezTo>
                  <a:pt x="313" y="239"/>
                  <a:pt x="315" y="241"/>
                  <a:pt x="318" y="241"/>
                </a:cubicBezTo>
                <a:close/>
                <a:moveTo>
                  <a:pt x="338" y="255"/>
                </a:moveTo>
                <a:cubicBezTo>
                  <a:pt x="341" y="255"/>
                  <a:pt x="343" y="253"/>
                  <a:pt x="343" y="250"/>
                </a:cubicBezTo>
                <a:cubicBezTo>
                  <a:pt x="343" y="248"/>
                  <a:pt x="341" y="246"/>
                  <a:pt x="338" y="246"/>
                </a:cubicBezTo>
                <a:cubicBezTo>
                  <a:pt x="336" y="246"/>
                  <a:pt x="334" y="248"/>
                  <a:pt x="334" y="250"/>
                </a:cubicBezTo>
                <a:cubicBezTo>
                  <a:pt x="334" y="253"/>
                  <a:pt x="336" y="255"/>
                  <a:pt x="338" y="255"/>
                </a:cubicBezTo>
                <a:close/>
                <a:moveTo>
                  <a:pt x="434" y="118"/>
                </a:moveTo>
                <a:cubicBezTo>
                  <a:pt x="436" y="118"/>
                  <a:pt x="438" y="116"/>
                  <a:pt x="438" y="114"/>
                </a:cubicBezTo>
                <a:cubicBezTo>
                  <a:pt x="438" y="111"/>
                  <a:pt x="436" y="109"/>
                  <a:pt x="434" y="109"/>
                </a:cubicBezTo>
                <a:cubicBezTo>
                  <a:pt x="431" y="109"/>
                  <a:pt x="429" y="111"/>
                  <a:pt x="429" y="114"/>
                </a:cubicBezTo>
                <a:cubicBezTo>
                  <a:pt x="429" y="116"/>
                  <a:pt x="431" y="118"/>
                  <a:pt x="434" y="118"/>
                </a:cubicBezTo>
                <a:close/>
                <a:moveTo>
                  <a:pt x="416" y="141"/>
                </a:moveTo>
                <a:cubicBezTo>
                  <a:pt x="416" y="144"/>
                  <a:pt x="418" y="146"/>
                  <a:pt x="420" y="146"/>
                </a:cubicBezTo>
                <a:cubicBezTo>
                  <a:pt x="423" y="146"/>
                  <a:pt x="425" y="144"/>
                  <a:pt x="425" y="141"/>
                </a:cubicBezTo>
                <a:cubicBezTo>
                  <a:pt x="425" y="139"/>
                  <a:pt x="423" y="137"/>
                  <a:pt x="420" y="137"/>
                </a:cubicBezTo>
                <a:cubicBezTo>
                  <a:pt x="418" y="137"/>
                  <a:pt x="416" y="139"/>
                  <a:pt x="416" y="141"/>
                </a:cubicBezTo>
                <a:close/>
                <a:moveTo>
                  <a:pt x="356" y="223"/>
                </a:moveTo>
                <a:cubicBezTo>
                  <a:pt x="356" y="220"/>
                  <a:pt x="354" y="218"/>
                  <a:pt x="352" y="218"/>
                </a:cubicBezTo>
                <a:cubicBezTo>
                  <a:pt x="349" y="218"/>
                  <a:pt x="347" y="220"/>
                  <a:pt x="347" y="223"/>
                </a:cubicBezTo>
                <a:cubicBezTo>
                  <a:pt x="347" y="225"/>
                  <a:pt x="349" y="227"/>
                  <a:pt x="352" y="227"/>
                </a:cubicBezTo>
                <a:cubicBezTo>
                  <a:pt x="354" y="227"/>
                  <a:pt x="356" y="225"/>
                  <a:pt x="356" y="223"/>
                </a:cubicBezTo>
                <a:close/>
                <a:moveTo>
                  <a:pt x="372" y="450"/>
                </a:moveTo>
                <a:cubicBezTo>
                  <a:pt x="370" y="450"/>
                  <a:pt x="368" y="452"/>
                  <a:pt x="368" y="455"/>
                </a:cubicBezTo>
                <a:cubicBezTo>
                  <a:pt x="368" y="457"/>
                  <a:pt x="370" y="459"/>
                  <a:pt x="372" y="459"/>
                </a:cubicBezTo>
                <a:cubicBezTo>
                  <a:pt x="375" y="459"/>
                  <a:pt x="377" y="457"/>
                  <a:pt x="377" y="455"/>
                </a:cubicBezTo>
                <a:cubicBezTo>
                  <a:pt x="377" y="452"/>
                  <a:pt x="375" y="450"/>
                  <a:pt x="372" y="450"/>
                </a:cubicBezTo>
                <a:close/>
                <a:moveTo>
                  <a:pt x="354" y="482"/>
                </a:moveTo>
                <a:cubicBezTo>
                  <a:pt x="354" y="485"/>
                  <a:pt x="356" y="487"/>
                  <a:pt x="359" y="487"/>
                </a:cubicBezTo>
                <a:cubicBezTo>
                  <a:pt x="361" y="487"/>
                  <a:pt x="363" y="485"/>
                  <a:pt x="363" y="482"/>
                </a:cubicBezTo>
                <a:cubicBezTo>
                  <a:pt x="363" y="480"/>
                  <a:pt x="361" y="478"/>
                  <a:pt x="359" y="478"/>
                </a:cubicBezTo>
                <a:cubicBezTo>
                  <a:pt x="356" y="478"/>
                  <a:pt x="354" y="480"/>
                  <a:pt x="354" y="482"/>
                </a:cubicBezTo>
                <a:close/>
                <a:moveTo>
                  <a:pt x="366" y="437"/>
                </a:moveTo>
                <a:cubicBezTo>
                  <a:pt x="363" y="437"/>
                  <a:pt x="361" y="439"/>
                  <a:pt x="361" y="441"/>
                </a:cubicBezTo>
                <a:cubicBezTo>
                  <a:pt x="361" y="444"/>
                  <a:pt x="363" y="446"/>
                  <a:pt x="366" y="446"/>
                </a:cubicBezTo>
                <a:cubicBezTo>
                  <a:pt x="368" y="446"/>
                  <a:pt x="370" y="444"/>
                  <a:pt x="370" y="441"/>
                </a:cubicBezTo>
                <a:cubicBezTo>
                  <a:pt x="370" y="439"/>
                  <a:pt x="368" y="437"/>
                  <a:pt x="366" y="437"/>
                </a:cubicBezTo>
                <a:close/>
                <a:moveTo>
                  <a:pt x="354" y="455"/>
                </a:moveTo>
                <a:cubicBezTo>
                  <a:pt x="354" y="457"/>
                  <a:pt x="356" y="459"/>
                  <a:pt x="359" y="459"/>
                </a:cubicBezTo>
                <a:cubicBezTo>
                  <a:pt x="361" y="459"/>
                  <a:pt x="363" y="457"/>
                  <a:pt x="363" y="455"/>
                </a:cubicBezTo>
                <a:cubicBezTo>
                  <a:pt x="363" y="452"/>
                  <a:pt x="361" y="450"/>
                  <a:pt x="359" y="450"/>
                </a:cubicBezTo>
                <a:cubicBezTo>
                  <a:pt x="356" y="450"/>
                  <a:pt x="354" y="452"/>
                  <a:pt x="354" y="455"/>
                </a:cubicBezTo>
                <a:close/>
                <a:moveTo>
                  <a:pt x="354" y="509"/>
                </a:moveTo>
                <a:cubicBezTo>
                  <a:pt x="354" y="512"/>
                  <a:pt x="356" y="514"/>
                  <a:pt x="359" y="514"/>
                </a:cubicBezTo>
                <a:cubicBezTo>
                  <a:pt x="361" y="514"/>
                  <a:pt x="363" y="512"/>
                  <a:pt x="363" y="509"/>
                </a:cubicBezTo>
                <a:cubicBezTo>
                  <a:pt x="363" y="507"/>
                  <a:pt x="361" y="505"/>
                  <a:pt x="359" y="505"/>
                </a:cubicBezTo>
                <a:cubicBezTo>
                  <a:pt x="356" y="505"/>
                  <a:pt x="354" y="507"/>
                  <a:pt x="354" y="509"/>
                </a:cubicBezTo>
                <a:close/>
                <a:moveTo>
                  <a:pt x="370" y="496"/>
                </a:moveTo>
                <a:cubicBezTo>
                  <a:pt x="370" y="493"/>
                  <a:pt x="368" y="491"/>
                  <a:pt x="366" y="491"/>
                </a:cubicBezTo>
                <a:cubicBezTo>
                  <a:pt x="363" y="491"/>
                  <a:pt x="361" y="493"/>
                  <a:pt x="361" y="496"/>
                </a:cubicBezTo>
                <a:cubicBezTo>
                  <a:pt x="361" y="498"/>
                  <a:pt x="363" y="500"/>
                  <a:pt x="366" y="500"/>
                </a:cubicBezTo>
                <a:cubicBezTo>
                  <a:pt x="368" y="500"/>
                  <a:pt x="370" y="498"/>
                  <a:pt x="370" y="496"/>
                </a:cubicBezTo>
                <a:close/>
                <a:moveTo>
                  <a:pt x="352" y="418"/>
                </a:moveTo>
                <a:cubicBezTo>
                  <a:pt x="354" y="418"/>
                  <a:pt x="356" y="416"/>
                  <a:pt x="356" y="414"/>
                </a:cubicBezTo>
                <a:cubicBezTo>
                  <a:pt x="356" y="411"/>
                  <a:pt x="354" y="409"/>
                  <a:pt x="352" y="409"/>
                </a:cubicBezTo>
                <a:cubicBezTo>
                  <a:pt x="349" y="409"/>
                  <a:pt x="347" y="411"/>
                  <a:pt x="347" y="414"/>
                </a:cubicBezTo>
                <a:cubicBezTo>
                  <a:pt x="347" y="416"/>
                  <a:pt x="349" y="418"/>
                  <a:pt x="352" y="418"/>
                </a:cubicBezTo>
                <a:close/>
                <a:moveTo>
                  <a:pt x="375" y="468"/>
                </a:moveTo>
                <a:cubicBezTo>
                  <a:pt x="375" y="471"/>
                  <a:pt x="377" y="473"/>
                  <a:pt x="379" y="473"/>
                </a:cubicBezTo>
                <a:cubicBezTo>
                  <a:pt x="382" y="473"/>
                  <a:pt x="384" y="471"/>
                  <a:pt x="384" y="468"/>
                </a:cubicBezTo>
                <a:cubicBezTo>
                  <a:pt x="384" y="466"/>
                  <a:pt x="382" y="464"/>
                  <a:pt x="379" y="464"/>
                </a:cubicBezTo>
                <a:cubicBezTo>
                  <a:pt x="377" y="464"/>
                  <a:pt x="375" y="466"/>
                  <a:pt x="375" y="468"/>
                </a:cubicBezTo>
                <a:close/>
                <a:moveTo>
                  <a:pt x="366" y="464"/>
                </a:moveTo>
                <a:cubicBezTo>
                  <a:pt x="363" y="464"/>
                  <a:pt x="361" y="466"/>
                  <a:pt x="361" y="468"/>
                </a:cubicBezTo>
                <a:cubicBezTo>
                  <a:pt x="361" y="471"/>
                  <a:pt x="363" y="473"/>
                  <a:pt x="366" y="473"/>
                </a:cubicBezTo>
                <a:cubicBezTo>
                  <a:pt x="368" y="473"/>
                  <a:pt x="370" y="471"/>
                  <a:pt x="370" y="468"/>
                </a:cubicBezTo>
                <a:cubicBezTo>
                  <a:pt x="370" y="466"/>
                  <a:pt x="368" y="464"/>
                  <a:pt x="366" y="464"/>
                </a:cubicBezTo>
                <a:close/>
                <a:moveTo>
                  <a:pt x="345" y="405"/>
                </a:moveTo>
                <a:cubicBezTo>
                  <a:pt x="348" y="405"/>
                  <a:pt x="350" y="403"/>
                  <a:pt x="350" y="400"/>
                </a:cubicBezTo>
                <a:cubicBezTo>
                  <a:pt x="350" y="398"/>
                  <a:pt x="348" y="396"/>
                  <a:pt x="345" y="396"/>
                </a:cubicBezTo>
                <a:cubicBezTo>
                  <a:pt x="343" y="396"/>
                  <a:pt x="341" y="398"/>
                  <a:pt x="341" y="400"/>
                </a:cubicBezTo>
                <a:cubicBezTo>
                  <a:pt x="341" y="403"/>
                  <a:pt x="343" y="405"/>
                  <a:pt x="345" y="405"/>
                </a:cubicBezTo>
                <a:close/>
                <a:moveTo>
                  <a:pt x="359" y="432"/>
                </a:moveTo>
                <a:cubicBezTo>
                  <a:pt x="361" y="432"/>
                  <a:pt x="363" y="430"/>
                  <a:pt x="363" y="428"/>
                </a:cubicBezTo>
                <a:cubicBezTo>
                  <a:pt x="363" y="425"/>
                  <a:pt x="361" y="423"/>
                  <a:pt x="359" y="423"/>
                </a:cubicBezTo>
                <a:cubicBezTo>
                  <a:pt x="356" y="423"/>
                  <a:pt x="354" y="425"/>
                  <a:pt x="354" y="428"/>
                </a:cubicBezTo>
                <a:cubicBezTo>
                  <a:pt x="354" y="430"/>
                  <a:pt x="356" y="432"/>
                  <a:pt x="359" y="432"/>
                </a:cubicBezTo>
                <a:close/>
                <a:moveTo>
                  <a:pt x="386" y="459"/>
                </a:moveTo>
                <a:cubicBezTo>
                  <a:pt x="389" y="459"/>
                  <a:pt x="391" y="457"/>
                  <a:pt x="391" y="455"/>
                </a:cubicBezTo>
                <a:cubicBezTo>
                  <a:pt x="391" y="452"/>
                  <a:pt x="389" y="450"/>
                  <a:pt x="386" y="450"/>
                </a:cubicBezTo>
                <a:cubicBezTo>
                  <a:pt x="384" y="450"/>
                  <a:pt x="381" y="452"/>
                  <a:pt x="381" y="455"/>
                </a:cubicBezTo>
                <a:cubicBezTo>
                  <a:pt x="381" y="457"/>
                  <a:pt x="384" y="459"/>
                  <a:pt x="386" y="459"/>
                </a:cubicBezTo>
                <a:close/>
                <a:moveTo>
                  <a:pt x="372" y="487"/>
                </a:moveTo>
                <a:cubicBezTo>
                  <a:pt x="375" y="487"/>
                  <a:pt x="377" y="485"/>
                  <a:pt x="377" y="482"/>
                </a:cubicBezTo>
                <a:cubicBezTo>
                  <a:pt x="377" y="480"/>
                  <a:pt x="375" y="478"/>
                  <a:pt x="372" y="478"/>
                </a:cubicBezTo>
                <a:cubicBezTo>
                  <a:pt x="370" y="478"/>
                  <a:pt x="368" y="480"/>
                  <a:pt x="368" y="482"/>
                </a:cubicBezTo>
                <a:cubicBezTo>
                  <a:pt x="368" y="485"/>
                  <a:pt x="370" y="487"/>
                  <a:pt x="372" y="487"/>
                </a:cubicBezTo>
                <a:close/>
                <a:moveTo>
                  <a:pt x="1140" y="591"/>
                </a:moveTo>
                <a:cubicBezTo>
                  <a:pt x="1140" y="589"/>
                  <a:pt x="1138" y="587"/>
                  <a:pt x="1135" y="587"/>
                </a:cubicBezTo>
                <a:cubicBezTo>
                  <a:pt x="1133" y="587"/>
                  <a:pt x="1131" y="589"/>
                  <a:pt x="1131" y="591"/>
                </a:cubicBezTo>
                <a:cubicBezTo>
                  <a:pt x="1131" y="594"/>
                  <a:pt x="1133" y="596"/>
                  <a:pt x="1135" y="596"/>
                </a:cubicBezTo>
                <a:cubicBezTo>
                  <a:pt x="1138" y="596"/>
                  <a:pt x="1140" y="594"/>
                  <a:pt x="1140" y="591"/>
                </a:cubicBezTo>
                <a:close/>
                <a:moveTo>
                  <a:pt x="1146" y="578"/>
                </a:moveTo>
                <a:cubicBezTo>
                  <a:pt x="1146" y="575"/>
                  <a:pt x="1144" y="573"/>
                  <a:pt x="1142" y="573"/>
                </a:cubicBezTo>
                <a:cubicBezTo>
                  <a:pt x="1139" y="573"/>
                  <a:pt x="1137" y="575"/>
                  <a:pt x="1137" y="578"/>
                </a:cubicBezTo>
                <a:cubicBezTo>
                  <a:pt x="1137" y="580"/>
                  <a:pt x="1139" y="582"/>
                  <a:pt x="1142" y="582"/>
                </a:cubicBezTo>
                <a:cubicBezTo>
                  <a:pt x="1144" y="582"/>
                  <a:pt x="1146" y="580"/>
                  <a:pt x="1146" y="578"/>
                </a:cubicBezTo>
                <a:close/>
                <a:moveTo>
                  <a:pt x="332" y="405"/>
                </a:moveTo>
                <a:cubicBezTo>
                  <a:pt x="334" y="405"/>
                  <a:pt x="336" y="403"/>
                  <a:pt x="336" y="400"/>
                </a:cubicBezTo>
                <a:cubicBezTo>
                  <a:pt x="336" y="398"/>
                  <a:pt x="334" y="396"/>
                  <a:pt x="332" y="396"/>
                </a:cubicBezTo>
                <a:cubicBezTo>
                  <a:pt x="329" y="396"/>
                  <a:pt x="327" y="398"/>
                  <a:pt x="327" y="400"/>
                </a:cubicBezTo>
                <a:cubicBezTo>
                  <a:pt x="327" y="403"/>
                  <a:pt x="329" y="405"/>
                  <a:pt x="332" y="405"/>
                </a:cubicBezTo>
                <a:close/>
                <a:moveTo>
                  <a:pt x="1128" y="609"/>
                </a:moveTo>
                <a:cubicBezTo>
                  <a:pt x="1131" y="609"/>
                  <a:pt x="1133" y="607"/>
                  <a:pt x="1133" y="605"/>
                </a:cubicBezTo>
                <a:cubicBezTo>
                  <a:pt x="1133" y="602"/>
                  <a:pt x="1131" y="600"/>
                  <a:pt x="1128" y="600"/>
                </a:cubicBezTo>
                <a:cubicBezTo>
                  <a:pt x="1126" y="600"/>
                  <a:pt x="1124" y="602"/>
                  <a:pt x="1124" y="605"/>
                </a:cubicBezTo>
                <a:cubicBezTo>
                  <a:pt x="1124" y="607"/>
                  <a:pt x="1126" y="609"/>
                  <a:pt x="1128" y="609"/>
                </a:cubicBezTo>
                <a:close/>
                <a:moveTo>
                  <a:pt x="1142" y="91"/>
                </a:moveTo>
                <a:cubicBezTo>
                  <a:pt x="1144" y="91"/>
                  <a:pt x="1146" y="89"/>
                  <a:pt x="1146" y="87"/>
                </a:cubicBezTo>
                <a:cubicBezTo>
                  <a:pt x="1146" y="84"/>
                  <a:pt x="1144" y="82"/>
                  <a:pt x="1142" y="82"/>
                </a:cubicBezTo>
                <a:cubicBezTo>
                  <a:pt x="1139" y="82"/>
                  <a:pt x="1137" y="84"/>
                  <a:pt x="1137" y="87"/>
                </a:cubicBezTo>
                <a:cubicBezTo>
                  <a:pt x="1137" y="89"/>
                  <a:pt x="1139" y="91"/>
                  <a:pt x="1142" y="91"/>
                </a:cubicBezTo>
                <a:close/>
                <a:moveTo>
                  <a:pt x="1149" y="478"/>
                </a:moveTo>
                <a:cubicBezTo>
                  <a:pt x="1146" y="478"/>
                  <a:pt x="1144" y="480"/>
                  <a:pt x="1144" y="482"/>
                </a:cubicBezTo>
                <a:cubicBezTo>
                  <a:pt x="1144" y="485"/>
                  <a:pt x="1146" y="487"/>
                  <a:pt x="1149" y="487"/>
                </a:cubicBezTo>
                <a:cubicBezTo>
                  <a:pt x="1151" y="487"/>
                  <a:pt x="1153" y="485"/>
                  <a:pt x="1153" y="482"/>
                </a:cubicBezTo>
                <a:cubicBezTo>
                  <a:pt x="1153" y="480"/>
                  <a:pt x="1151" y="478"/>
                  <a:pt x="1149" y="478"/>
                </a:cubicBezTo>
                <a:close/>
                <a:moveTo>
                  <a:pt x="1160" y="468"/>
                </a:moveTo>
                <a:cubicBezTo>
                  <a:pt x="1160" y="466"/>
                  <a:pt x="1158" y="464"/>
                  <a:pt x="1155" y="464"/>
                </a:cubicBezTo>
                <a:cubicBezTo>
                  <a:pt x="1153" y="464"/>
                  <a:pt x="1151" y="466"/>
                  <a:pt x="1151" y="468"/>
                </a:cubicBezTo>
                <a:cubicBezTo>
                  <a:pt x="1151" y="471"/>
                  <a:pt x="1153" y="473"/>
                  <a:pt x="1155" y="473"/>
                </a:cubicBezTo>
                <a:cubicBezTo>
                  <a:pt x="1158" y="473"/>
                  <a:pt x="1160" y="471"/>
                  <a:pt x="1160" y="468"/>
                </a:cubicBezTo>
                <a:close/>
                <a:moveTo>
                  <a:pt x="1092" y="550"/>
                </a:moveTo>
                <a:cubicBezTo>
                  <a:pt x="1092" y="548"/>
                  <a:pt x="1090" y="546"/>
                  <a:pt x="1087" y="546"/>
                </a:cubicBezTo>
                <a:cubicBezTo>
                  <a:pt x="1085" y="546"/>
                  <a:pt x="1083" y="548"/>
                  <a:pt x="1083" y="550"/>
                </a:cubicBezTo>
                <a:cubicBezTo>
                  <a:pt x="1083" y="553"/>
                  <a:pt x="1085" y="555"/>
                  <a:pt x="1087" y="555"/>
                </a:cubicBezTo>
                <a:cubicBezTo>
                  <a:pt x="1090" y="555"/>
                  <a:pt x="1092" y="553"/>
                  <a:pt x="1092" y="550"/>
                </a:cubicBezTo>
                <a:close/>
                <a:moveTo>
                  <a:pt x="1101" y="582"/>
                </a:moveTo>
                <a:cubicBezTo>
                  <a:pt x="1104" y="582"/>
                  <a:pt x="1106" y="580"/>
                  <a:pt x="1106" y="578"/>
                </a:cubicBezTo>
                <a:cubicBezTo>
                  <a:pt x="1106" y="575"/>
                  <a:pt x="1104" y="573"/>
                  <a:pt x="1101" y="573"/>
                </a:cubicBezTo>
                <a:cubicBezTo>
                  <a:pt x="1099" y="573"/>
                  <a:pt x="1096" y="575"/>
                  <a:pt x="1096" y="578"/>
                </a:cubicBezTo>
                <a:cubicBezTo>
                  <a:pt x="1096" y="580"/>
                  <a:pt x="1099" y="582"/>
                  <a:pt x="1101" y="582"/>
                </a:cubicBezTo>
                <a:close/>
                <a:moveTo>
                  <a:pt x="1094" y="568"/>
                </a:moveTo>
                <a:cubicBezTo>
                  <a:pt x="1097" y="568"/>
                  <a:pt x="1099" y="566"/>
                  <a:pt x="1099" y="564"/>
                </a:cubicBezTo>
                <a:cubicBezTo>
                  <a:pt x="1099" y="561"/>
                  <a:pt x="1097" y="559"/>
                  <a:pt x="1094" y="559"/>
                </a:cubicBezTo>
                <a:cubicBezTo>
                  <a:pt x="1092" y="559"/>
                  <a:pt x="1090" y="561"/>
                  <a:pt x="1090" y="564"/>
                </a:cubicBezTo>
                <a:cubicBezTo>
                  <a:pt x="1090" y="566"/>
                  <a:pt x="1092" y="568"/>
                  <a:pt x="1094" y="568"/>
                </a:cubicBezTo>
                <a:close/>
                <a:moveTo>
                  <a:pt x="1167" y="155"/>
                </a:moveTo>
                <a:cubicBezTo>
                  <a:pt x="1167" y="152"/>
                  <a:pt x="1165" y="150"/>
                  <a:pt x="1162" y="150"/>
                </a:cubicBezTo>
                <a:cubicBezTo>
                  <a:pt x="1160" y="150"/>
                  <a:pt x="1158" y="152"/>
                  <a:pt x="1158" y="155"/>
                </a:cubicBezTo>
                <a:cubicBezTo>
                  <a:pt x="1158" y="157"/>
                  <a:pt x="1160" y="159"/>
                  <a:pt x="1162" y="159"/>
                </a:cubicBezTo>
                <a:cubicBezTo>
                  <a:pt x="1165" y="159"/>
                  <a:pt x="1167" y="157"/>
                  <a:pt x="1167" y="155"/>
                </a:cubicBezTo>
                <a:close/>
                <a:moveTo>
                  <a:pt x="1121" y="596"/>
                </a:moveTo>
                <a:cubicBezTo>
                  <a:pt x="1124" y="596"/>
                  <a:pt x="1126" y="594"/>
                  <a:pt x="1126" y="591"/>
                </a:cubicBezTo>
                <a:cubicBezTo>
                  <a:pt x="1126" y="589"/>
                  <a:pt x="1124" y="587"/>
                  <a:pt x="1121" y="587"/>
                </a:cubicBezTo>
                <a:cubicBezTo>
                  <a:pt x="1119" y="587"/>
                  <a:pt x="1117" y="589"/>
                  <a:pt x="1117" y="591"/>
                </a:cubicBezTo>
                <a:cubicBezTo>
                  <a:pt x="1117" y="594"/>
                  <a:pt x="1119" y="596"/>
                  <a:pt x="1121" y="596"/>
                </a:cubicBezTo>
                <a:close/>
                <a:moveTo>
                  <a:pt x="1108" y="596"/>
                </a:moveTo>
                <a:cubicBezTo>
                  <a:pt x="1110" y="596"/>
                  <a:pt x="1112" y="594"/>
                  <a:pt x="1112" y="591"/>
                </a:cubicBezTo>
                <a:cubicBezTo>
                  <a:pt x="1112" y="589"/>
                  <a:pt x="1110" y="587"/>
                  <a:pt x="1108" y="587"/>
                </a:cubicBezTo>
                <a:cubicBezTo>
                  <a:pt x="1105" y="587"/>
                  <a:pt x="1103" y="589"/>
                  <a:pt x="1103" y="591"/>
                </a:cubicBezTo>
                <a:cubicBezTo>
                  <a:pt x="1103" y="594"/>
                  <a:pt x="1105" y="596"/>
                  <a:pt x="1108" y="596"/>
                </a:cubicBezTo>
                <a:close/>
                <a:moveTo>
                  <a:pt x="1119" y="578"/>
                </a:moveTo>
                <a:cubicBezTo>
                  <a:pt x="1119" y="575"/>
                  <a:pt x="1117" y="573"/>
                  <a:pt x="1115" y="573"/>
                </a:cubicBezTo>
                <a:cubicBezTo>
                  <a:pt x="1112" y="573"/>
                  <a:pt x="1110" y="575"/>
                  <a:pt x="1110" y="578"/>
                </a:cubicBezTo>
                <a:cubicBezTo>
                  <a:pt x="1110" y="580"/>
                  <a:pt x="1112" y="582"/>
                  <a:pt x="1115" y="582"/>
                </a:cubicBezTo>
                <a:cubicBezTo>
                  <a:pt x="1117" y="582"/>
                  <a:pt x="1119" y="580"/>
                  <a:pt x="1119" y="578"/>
                </a:cubicBezTo>
                <a:close/>
                <a:moveTo>
                  <a:pt x="1194" y="127"/>
                </a:moveTo>
                <a:cubicBezTo>
                  <a:pt x="1194" y="125"/>
                  <a:pt x="1192" y="123"/>
                  <a:pt x="1190" y="123"/>
                </a:cubicBezTo>
                <a:cubicBezTo>
                  <a:pt x="1187" y="123"/>
                  <a:pt x="1185" y="125"/>
                  <a:pt x="1185" y="127"/>
                </a:cubicBezTo>
                <a:cubicBezTo>
                  <a:pt x="1185" y="130"/>
                  <a:pt x="1187" y="132"/>
                  <a:pt x="1190" y="132"/>
                </a:cubicBezTo>
                <a:cubicBezTo>
                  <a:pt x="1192" y="132"/>
                  <a:pt x="1194" y="130"/>
                  <a:pt x="1194" y="127"/>
                </a:cubicBezTo>
                <a:close/>
                <a:moveTo>
                  <a:pt x="1158" y="100"/>
                </a:moveTo>
                <a:cubicBezTo>
                  <a:pt x="1158" y="103"/>
                  <a:pt x="1160" y="105"/>
                  <a:pt x="1162" y="105"/>
                </a:cubicBezTo>
                <a:cubicBezTo>
                  <a:pt x="1165" y="105"/>
                  <a:pt x="1167" y="103"/>
                  <a:pt x="1167" y="100"/>
                </a:cubicBezTo>
                <a:cubicBezTo>
                  <a:pt x="1167" y="98"/>
                  <a:pt x="1165" y="96"/>
                  <a:pt x="1162" y="96"/>
                </a:cubicBezTo>
                <a:cubicBezTo>
                  <a:pt x="1160" y="96"/>
                  <a:pt x="1158" y="98"/>
                  <a:pt x="1158" y="100"/>
                </a:cubicBezTo>
                <a:close/>
                <a:moveTo>
                  <a:pt x="1155" y="91"/>
                </a:moveTo>
                <a:cubicBezTo>
                  <a:pt x="1158" y="91"/>
                  <a:pt x="1160" y="89"/>
                  <a:pt x="1160" y="87"/>
                </a:cubicBezTo>
                <a:cubicBezTo>
                  <a:pt x="1160" y="84"/>
                  <a:pt x="1158" y="82"/>
                  <a:pt x="1155" y="82"/>
                </a:cubicBezTo>
                <a:cubicBezTo>
                  <a:pt x="1153" y="82"/>
                  <a:pt x="1151" y="84"/>
                  <a:pt x="1151" y="87"/>
                </a:cubicBezTo>
                <a:cubicBezTo>
                  <a:pt x="1151" y="89"/>
                  <a:pt x="1153" y="91"/>
                  <a:pt x="1155" y="91"/>
                </a:cubicBezTo>
                <a:close/>
                <a:moveTo>
                  <a:pt x="1169" y="91"/>
                </a:moveTo>
                <a:cubicBezTo>
                  <a:pt x="1172" y="91"/>
                  <a:pt x="1174" y="89"/>
                  <a:pt x="1174" y="87"/>
                </a:cubicBezTo>
                <a:cubicBezTo>
                  <a:pt x="1174" y="84"/>
                  <a:pt x="1172" y="82"/>
                  <a:pt x="1169" y="82"/>
                </a:cubicBezTo>
                <a:cubicBezTo>
                  <a:pt x="1167" y="82"/>
                  <a:pt x="1165" y="84"/>
                  <a:pt x="1165" y="87"/>
                </a:cubicBezTo>
                <a:cubicBezTo>
                  <a:pt x="1165" y="89"/>
                  <a:pt x="1167" y="91"/>
                  <a:pt x="1169" y="91"/>
                </a:cubicBezTo>
                <a:close/>
                <a:moveTo>
                  <a:pt x="1142" y="64"/>
                </a:moveTo>
                <a:cubicBezTo>
                  <a:pt x="1144" y="64"/>
                  <a:pt x="1146" y="62"/>
                  <a:pt x="1146" y="59"/>
                </a:cubicBezTo>
                <a:cubicBezTo>
                  <a:pt x="1146" y="57"/>
                  <a:pt x="1144" y="55"/>
                  <a:pt x="1142" y="55"/>
                </a:cubicBezTo>
                <a:cubicBezTo>
                  <a:pt x="1139" y="55"/>
                  <a:pt x="1137" y="57"/>
                  <a:pt x="1137" y="59"/>
                </a:cubicBezTo>
                <a:cubicBezTo>
                  <a:pt x="1137" y="62"/>
                  <a:pt x="1139" y="64"/>
                  <a:pt x="1142" y="64"/>
                </a:cubicBezTo>
                <a:close/>
                <a:moveTo>
                  <a:pt x="1144" y="100"/>
                </a:moveTo>
                <a:cubicBezTo>
                  <a:pt x="1144" y="103"/>
                  <a:pt x="1146" y="105"/>
                  <a:pt x="1149" y="105"/>
                </a:cubicBezTo>
                <a:cubicBezTo>
                  <a:pt x="1151" y="105"/>
                  <a:pt x="1153" y="103"/>
                  <a:pt x="1153" y="100"/>
                </a:cubicBezTo>
                <a:cubicBezTo>
                  <a:pt x="1153" y="98"/>
                  <a:pt x="1151" y="96"/>
                  <a:pt x="1149" y="96"/>
                </a:cubicBezTo>
                <a:cubicBezTo>
                  <a:pt x="1146" y="96"/>
                  <a:pt x="1144" y="98"/>
                  <a:pt x="1144" y="100"/>
                </a:cubicBezTo>
                <a:close/>
                <a:moveTo>
                  <a:pt x="1169" y="173"/>
                </a:moveTo>
                <a:cubicBezTo>
                  <a:pt x="1172" y="173"/>
                  <a:pt x="1174" y="171"/>
                  <a:pt x="1174" y="168"/>
                </a:cubicBezTo>
                <a:cubicBezTo>
                  <a:pt x="1174" y="166"/>
                  <a:pt x="1172" y="164"/>
                  <a:pt x="1169" y="164"/>
                </a:cubicBezTo>
                <a:cubicBezTo>
                  <a:pt x="1167" y="164"/>
                  <a:pt x="1165" y="166"/>
                  <a:pt x="1165" y="168"/>
                </a:cubicBezTo>
                <a:cubicBezTo>
                  <a:pt x="1165" y="171"/>
                  <a:pt x="1167" y="173"/>
                  <a:pt x="1169" y="173"/>
                </a:cubicBezTo>
                <a:close/>
                <a:moveTo>
                  <a:pt x="1171" y="100"/>
                </a:moveTo>
                <a:cubicBezTo>
                  <a:pt x="1171" y="103"/>
                  <a:pt x="1173" y="105"/>
                  <a:pt x="1176" y="105"/>
                </a:cubicBezTo>
                <a:cubicBezTo>
                  <a:pt x="1178" y="105"/>
                  <a:pt x="1180" y="103"/>
                  <a:pt x="1180" y="100"/>
                </a:cubicBezTo>
                <a:cubicBezTo>
                  <a:pt x="1180" y="98"/>
                  <a:pt x="1178" y="96"/>
                  <a:pt x="1176" y="96"/>
                </a:cubicBezTo>
                <a:cubicBezTo>
                  <a:pt x="1173" y="96"/>
                  <a:pt x="1171" y="98"/>
                  <a:pt x="1171" y="100"/>
                </a:cubicBezTo>
                <a:close/>
                <a:moveTo>
                  <a:pt x="1187" y="168"/>
                </a:moveTo>
                <a:cubicBezTo>
                  <a:pt x="1187" y="166"/>
                  <a:pt x="1185" y="164"/>
                  <a:pt x="1183" y="164"/>
                </a:cubicBezTo>
                <a:cubicBezTo>
                  <a:pt x="1180" y="164"/>
                  <a:pt x="1178" y="166"/>
                  <a:pt x="1178" y="168"/>
                </a:cubicBezTo>
                <a:cubicBezTo>
                  <a:pt x="1178" y="171"/>
                  <a:pt x="1180" y="173"/>
                  <a:pt x="1183" y="173"/>
                </a:cubicBezTo>
                <a:cubicBezTo>
                  <a:pt x="1185" y="173"/>
                  <a:pt x="1187" y="171"/>
                  <a:pt x="1187" y="168"/>
                </a:cubicBezTo>
                <a:close/>
                <a:moveTo>
                  <a:pt x="1187" y="141"/>
                </a:moveTo>
                <a:cubicBezTo>
                  <a:pt x="1187" y="139"/>
                  <a:pt x="1185" y="137"/>
                  <a:pt x="1183" y="137"/>
                </a:cubicBezTo>
                <a:cubicBezTo>
                  <a:pt x="1180" y="137"/>
                  <a:pt x="1178" y="139"/>
                  <a:pt x="1178" y="141"/>
                </a:cubicBezTo>
                <a:cubicBezTo>
                  <a:pt x="1178" y="144"/>
                  <a:pt x="1180" y="146"/>
                  <a:pt x="1183" y="146"/>
                </a:cubicBezTo>
                <a:cubicBezTo>
                  <a:pt x="1185" y="146"/>
                  <a:pt x="1187" y="144"/>
                  <a:pt x="1187" y="141"/>
                </a:cubicBezTo>
                <a:close/>
                <a:moveTo>
                  <a:pt x="1176" y="187"/>
                </a:moveTo>
                <a:cubicBezTo>
                  <a:pt x="1178" y="187"/>
                  <a:pt x="1180" y="185"/>
                  <a:pt x="1180" y="182"/>
                </a:cubicBezTo>
                <a:cubicBezTo>
                  <a:pt x="1180" y="179"/>
                  <a:pt x="1178" y="177"/>
                  <a:pt x="1176" y="177"/>
                </a:cubicBezTo>
                <a:cubicBezTo>
                  <a:pt x="1173" y="177"/>
                  <a:pt x="1171" y="179"/>
                  <a:pt x="1171" y="182"/>
                </a:cubicBezTo>
                <a:cubicBezTo>
                  <a:pt x="1171" y="185"/>
                  <a:pt x="1173" y="187"/>
                  <a:pt x="1176" y="187"/>
                </a:cubicBezTo>
                <a:close/>
                <a:moveTo>
                  <a:pt x="1178" y="114"/>
                </a:moveTo>
                <a:cubicBezTo>
                  <a:pt x="1178" y="116"/>
                  <a:pt x="1180" y="118"/>
                  <a:pt x="1183" y="118"/>
                </a:cubicBezTo>
                <a:cubicBezTo>
                  <a:pt x="1185" y="118"/>
                  <a:pt x="1187" y="116"/>
                  <a:pt x="1187" y="114"/>
                </a:cubicBezTo>
                <a:cubicBezTo>
                  <a:pt x="1187" y="111"/>
                  <a:pt x="1185" y="109"/>
                  <a:pt x="1183" y="109"/>
                </a:cubicBezTo>
                <a:cubicBezTo>
                  <a:pt x="1180" y="109"/>
                  <a:pt x="1178" y="111"/>
                  <a:pt x="1178" y="114"/>
                </a:cubicBezTo>
                <a:close/>
                <a:moveTo>
                  <a:pt x="1081" y="568"/>
                </a:moveTo>
                <a:cubicBezTo>
                  <a:pt x="1083" y="568"/>
                  <a:pt x="1085" y="566"/>
                  <a:pt x="1085" y="564"/>
                </a:cubicBezTo>
                <a:cubicBezTo>
                  <a:pt x="1085" y="561"/>
                  <a:pt x="1083" y="559"/>
                  <a:pt x="1081" y="559"/>
                </a:cubicBezTo>
                <a:cubicBezTo>
                  <a:pt x="1078" y="559"/>
                  <a:pt x="1076" y="561"/>
                  <a:pt x="1076" y="564"/>
                </a:cubicBezTo>
                <a:cubicBezTo>
                  <a:pt x="1076" y="566"/>
                  <a:pt x="1078" y="568"/>
                  <a:pt x="1081" y="568"/>
                </a:cubicBezTo>
                <a:close/>
                <a:moveTo>
                  <a:pt x="1190" y="105"/>
                </a:moveTo>
                <a:cubicBezTo>
                  <a:pt x="1192" y="105"/>
                  <a:pt x="1194" y="103"/>
                  <a:pt x="1194" y="100"/>
                </a:cubicBezTo>
                <a:cubicBezTo>
                  <a:pt x="1194" y="98"/>
                  <a:pt x="1192" y="96"/>
                  <a:pt x="1190" y="96"/>
                </a:cubicBezTo>
                <a:cubicBezTo>
                  <a:pt x="1187" y="96"/>
                  <a:pt x="1185" y="98"/>
                  <a:pt x="1185" y="100"/>
                </a:cubicBezTo>
                <a:cubicBezTo>
                  <a:pt x="1185" y="103"/>
                  <a:pt x="1187" y="105"/>
                  <a:pt x="1190" y="105"/>
                </a:cubicBezTo>
                <a:close/>
                <a:moveTo>
                  <a:pt x="1153" y="564"/>
                </a:moveTo>
                <a:cubicBezTo>
                  <a:pt x="1153" y="561"/>
                  <a:pt x="1151" y="559"/>
                  <a:pt x="1149" y="559"/>
                </a:cubicBezTo>
                <a:cubicBezTo>
                  <a:pt x="1146" y="559"/>
                  <a:pt x="1144" y="561"/>
                  <a:pt x="1144" y="564"/>
                </a:cubicBezTo>
                <a:cubicBezTo>
                  <a:pt x="1144" y="566"/>
                  <a:pt x="1146" y="568"/>
                  <a:pt x="1149" y="568"/>
                </a:cubicBezTo>
                <a:cubicBezTo>
                  <a:pt x="1151" y="568"/>
                  <a:pt x="1153" y="566"/>
                  <a:pt x="1153" y="564"/>
                </a:cubicBezTo>
                <a:close/>
                <a:moveTo>
                  <a:pt x="958" y="378"/>
                </a:moveTo>
                <a:cubicBezTo>
                  <a:pt x="961" y="378"/>
                  <a:pt x="963" y="375"/>
                  <a:pt x="963" y="373"/>
                </a:cubicBezTo>
                <a:cubicBezTo>
                  <a:pt x="963" y="370"/>
                  <a:pt x="961" y="368"/>
                  <a:pt x="958" y="368"/>
                </a:cubicBezTo>
                <a:cubicBezTo>
                  <a:pt x="956" y="368"/>
                  <a:pt x="954" y="370"/>
                  <a:pt x="954" y="373"/>
                </a:cubicBezTo>
                <a:cubicBezTo>
                  <a:pt x="954" y="375"/>
                  <a:pt x="956" y="378"/>
                  <a:pt x="958" y="378"/>
                </a:cubicBezTo>
                <a:close/>
                <a:moveTo>
                  <a:pt x="965" y="391"/>
                </a:moveTo>
                <a:cubicBezTo>
                  <a:pt x="967" y="391"/>
                  <a:pt x="969" y="389"/>
                  <a:pt x="969" y="387"/>
                </a:cubicBezTo>
                <a:cubicBezTo>
                  <a:pt x="969" y="384"/>
                  <a:pt x="967" y="382"/>
                  <a:pt x="965" y="382"/>
                </a:cubicBezTo>
                <a:cubicBezTo>
                  <a:pt x="962" y="382"/>
                  <a:pt x="960" y="384"/>
                  <a:pt x="960" y="387"/>
                </a:cubicBezTo>
                <a:cubicBezTo>
                  <a:pt x="960" y="389"/>
                  <a:pt x="962" y="391"/>
                  <a:pt x="965" y="391"/>
                </a:cubicBezTo>
                <a:close/>
                <a:moveTo>
                  <a:pt x="940" y="373"/>
                </a:moveTo>
                <a:cubicBezTo>
                  <a:pt x="940" y="375"/>
                  <a:pt x="942" y="378"/>
                  <a:pt x="944" y="378"/>
                </a:cubicBezTo>
                <a:cubicBezTo>
                  <a:pt x="947" y="378"/>
                  <a:pt x="949" y="375"/>
                  <a:pt x="949" y="373"/>
                </a:cubicBezTo>
                <a:cubicBezTo>
                  <a:pt x="949" y="370"/>
                  <a:pt x="947" y="368"/>
                  <a:pt x="944" y="368"/>
                </a:cubicBezTo>
                <a:cubicBezTo>
                  <a:pt x="942" y="368"/>
                  <a:pt x="940" y="370"/>
                  <a:pt x="940" y="373"/>
                </a:cubicBezTo>
                <a:close/>
                <a:moveTo>
                  <a:pt x="956" y="359"/>
                </a:moveTo>
                <a:cubicBezTo>
                  <a:pt x="956" y="357"/>
                  <a:pt x="954" y="355"/>
                  <a:pt x="951" y="355"/>
                </a:cubicBezTo>
                <a:cubicBezTo>
                  <a:pt x="949" y="355"/>
                  <a:pt x="947" y="357"/>
                  <a:pt x="947" y="359"/>
                </a:cubicBezTo>
                <a:cubicBezTo>
                  <a:pt x="947" y="362"/>
                  <a:pt x="949" y="364"/>
                  <a:pt x="951" y="364"/>
                </a:cubicBezTo>
                <a:cubicBezTo>
                  <a:pt x="954" y="364"/>
                  <a:pt x="956" y="362"/>
                  <a:pt x="956" y="359"/>
                </a:cubicBezTo>
                <a:close/>
                <a:moveTo>
                  <a:pt x="972" y="432"/>
                </a:moveTo>
                <a:cubicBezTo>
                  <a:pt x="974" y="432"/>
                  <a:pt x="976" y="430"/>
                  <a:pt x="976" y="428"/>
                </a:cubicBezTo>
                <a:cubicBezTo>
                  <a:pt x="976" y="425"/>
                  <a:pt x="974" y="423"/>
                  <a:pt x="972" y="423"/>
                </a:cubicBezTo>
                <a:cubicBezTo>
                  <a:pt x="969" y="423"/>
                  <a:pt x="967" y="425"/>
                  <a:pt x="967" y="428"/>
                </a:cubicBezTo>
                <a:cubicBezTo>
                  <a:pt x="967" y="430"/>
                  <a:pt x="969" y="432"/>
                  <a:pt x="972" y="432"/>
                </a:cubicBezTo>
                <a:close/>
                <a:moveTo>
                  <a:pt x="960" y="414"/>
                </a:moveTo>
                <a:cubicBezTo>
                  <a:pt x="960" y="416"/>
                  <a:pt x="962" y="418"/>
                  <a:pt x="965" y="418"/>
                </a:cubicBezTo>
                <a:cubicBezTo>
                  <a:pt x="967" y="418"/>
                  <a:pt x="969" y="416"/>
                  <a:pt x="969" y="414"/>
                </a:cubicBezTo>
                <a:cubicBezTo>
                  <a:pt x="969" y="411"/>
                  <a:pt x="967" y="409"/>
                  <a:pt x="965" y="409"/>
                </a:cubicBezTo>
                <a:cubicBezTo>
                  <a:pt x="962" y="409"/>
                  <a:pt x="960" y="411"/>
                  <a:pt x="960" y="414"/>
                </a:cubicBezTo>
                <a:close/>
                <a:moveTo>
                  <a:pt x="931" y="323"/>
                </a:moveTo>
                <a:cubicBezTo>
                  <a:pt x="933" y="323"/>
                  <a:pt x="935" y="321"/>
                  <a:pt x="935" y="318"/>
                </a:cubicBezTo>
                <a:cubicBezTo>
                  <a:pt x="935" y="316"/>
                  <a:pt x="933" y="314"/>
                  <a:pt x="931" y="314"/>
                </a:cubicBezTo>
                <a:cubicBezTo>
                  <a:pt x="928" y="314"/>
                  <a:pt x="926" y="316"/>
                  <a:pt x="926" y="318"/>
                </a:cubicBezTo>
                <a:cubicBezTo>
                  <a:pt x="926" y="321"/>
                  <a:pt x="928" y="323"/>
                  <a:pt x="931" y="323"/>
                </a:cubicBezTo>
                <a:close/>
                <a:moveTo>
                  <a:pt x="922" y="318"/>
                </a:moveTo>
                <a:cubicBezTo>
                  <a:pt x="922" y="316"/>
                  <a:pt x="920" y="314"/>
                  <a:pt x="917" y="314"/>
                </a:cubicBezTo>
                <a:cubicBezTo>
                  <a:pt x="915" y="314"/>
                  <a:pt x="913" y="316"/>
                  <a:pt x="913" y="318"/>
                </a:cubicBezTo>
                <a:cubicBezTo>
                  <a:pt x="913" y="321"/>
                  <a:pt x="915" y="323"/>
                  <a:pt x="917" y="323"/>
                </a:cubicBezTo>
                <a:cubicBezTo>
                  <a:pt x="920" y="323"/>
                  <a:pt x="922" y="321"/>
                  <a:pt x="922" y="318"/>
                </a:cubicBezTo>
                <a:close/>
                <a:moveTo>
                  <a:pt x="944" y="350"/>
                </a:moveTo>
                <a:cubicBezTo>
                  <a:pt x="947" y="350"/>
                  <a:pt x="949" y="348"/>
                  <a:pt x="949" y="346"/>
                </a:cubicBezTo>
                <a:cubicBezTo>
                  <a:pt x="949" y="343"/>
                  <a:pt x="947" y="341"/>
                  <a:pt x="944" y="341"/>
                </a:cubicBezTo>
                <a:cubicBezTo>
                  <a:pt x="942" y="341"/>
                  <a:pt x="940" y="343"/>
                  <a:pt x="940" y="346"/>
                </a:cubicBezTo>
                <a:cubicBezTo>
                  <a:pt x="940" y="348"/>
                  <a:pt x="942" y="350"/>
                  <a:pt x="944" y="350"/>
                </a:cubicBezTo>
                <a:close/>
                <a:moveTo>
                  <a:pt x="929" y="305"/>
                </a:moveTo>
                <a:cubicBezTo>
                  <a:pt x="929" y="302"/>
                  <a:pt x="926" y="300"/>
                  <a:pt x="924" y="300"/>
                </a:cubicBezTo>
                <a:cubicBezTo>
                  <a:pt x="921" y="300"/>
                  <a:pt x="919" y="302"/>
                  <a:pt x="919" y="305"/>
                </a:cubicBezTo>
                <a:cubicBezTo>
                  <a:pt x="919" y="307"/>
                  <a:pt x="921" y="309"/>
                  <a:pt x="924" y="309"/>
                </a:cubicBezTo>
                <a:cubicBezTo>
                  <a:pt x="926" y="309"/>
                  <a:pt x="929" y="307"/>
                  <a:pt x="929" y="305"/>
                </a:cubicBezTo>
                <a:close/>
                <a:moveTo>
                  <a:pt x="915" y="332"/>
                </a:moveTo>
                <a:cubicBezTo>
                  <a:pt x="915" y="330"/>
                  <a:pt x="913" y="328"/>
                  <a:pt x="910" y="328"/>
                </a:cubicBezTo>
                <a:cubicBezTo>
                  <a:pt x="908" y="328"/>
                  <a:pt x="906" y="330"/>
                  <a:pt x="906" y="332"/>
                </a:cubicBezTo>
                <a:cubicBezTo>
                  <a:pt x="906" y="335"/>
                  <a:pt x="908" y="337"/>
                  <a:pt x="910" y="337"/>
                </a:cubicBezTo>
                <a:cubicBezTo>
                  <a:pt x="913" y="337"/>
                  <a:pt x="915" y="335"/>
                  <a:pt x="915" y="332"/>
                </a:cubicBezTo>
                <a:close/>
                <a:moveTo>
                  <a:pt x="1078" y="550"/>
                </a:moveTo>
                <a:cubicBezTo>
                  <a:pt x="1078" y="548"/>
                  <a:pt x="1076" y="546"/>
                  <a:pt x="1074" y="546"/>
                </a:cubicBezTo>
                <a:cubicBezTo>
                  <a:pt x="1071" y="546"/>
                  <a:pt x="1069" y="548"/>
                  <a:pt x="1069" y="550"/>
                </a:cubicBezTo>
                <a:cubicBezTo>
                  <a:pt x="1069" y="553"/>
                  <a:pt x="1071" y="555"/>
                  <a:pt x="1074" y="555"/>
                </a:cubicBezTo>
                <a:cubicBezTo>
                  <a:pt x="1076" y="555"/>
                  <a:pt x="1078" y="553"/>
                  <a:pt x="1078" y="550"/>
                </a:cubicBezTo>
                <a:close/>
                <a:moveTo>
                  <a:pt x="938" y="337"/>
                </a:moveTo>
                <a:cubicBezTo>
                  <a:pt x="940" y="337"/>
                  <a:pt x="942" y="335"/>
                  <a:pt x="942" y="332"/>
                </a:cubicBezTo>
                <a:cubicBezTo>
                  <a:pt x="942" y="330"/>
                  <a:pt x="940" y="328"/>
                  <a:pt x="938" y="328"/>
                </a:cubicBezTo>
                <a:cubicBezTo>
                  <a:pt x="935" y="328"/>
                  <a:pt x="933" y="330"/>
                  <a:pt x="933" y="332"/>
                </a:cubicBezTo>
                <a:cubicBezTo>
                  <a:pt x="933" y="335"/>
                  <a:pt x="935" y="337"/>
                  <a:pt x="938" y="337"/>
                </a:cubicBezTo>
                <a:close/>
                <a:moveTo>
                  <a:pt x="978" y="446"/>
                </a:moveTo>
                <a:cubicBezTo>
                  <a:pt x="981" y="446"/>
                  <a:pt x="983" y="444"/>
                  <a:pt x="983" y="441"/>
                </a:cubicBezTo>
                <a:cubicBezTo>
                  <a:pt x="983" y="439"/>
                  <a:pt x="981" y="437"/>
                  <a:pt x="978" y="437"/>
                </a:cubicBezTo>
                <a:cubicBezTo>
                  <a:pt x="976" y="437"/>
                  <a:pt x="974" y="439"/>
                  <a:pt x="974" y="441"/>
                </a:cubicBezTo>
                <a:cubicBezTo>
                  <a:pt x="974" y="444"/>
                  <a:pt x="976" y="446"/>
                  <a:pt x="978" y="446"/>
                </a:cubicBezTo>
                <a:close/>
                <a:moveTo>
                  <a:pt x="1033" y="582"/>
                </a:moveTo>
                <a:cubicBezTo>
                  <a:pt x="1035" y="582"/>
                  <a:pt x="1037" y="580"/>
                  <a:pt x="1037" y="578"/>
                </a:cubicBezTo>
                <a:cubicBezTo>
                  <a:pt x="1037" y="575"/>
                  <a:pt x="1035" y="573"/>
                  <a:pt x="1033" y="573"/>
                </a:cubicBezTo>
                <a:cubicBezTo>
                  <a:pt x="1030" y="573"/>
                  <a:pt x="1028" y="575"/>
                  <a:pt x="1028" y="578"/>
                </a:cubicBezTo>
                <a:cubicBezTo>
                  <a:pt x="1028" y="580"/>
                  <a:pt x="1030" y="582"/>
                  <a:pt x="1033" y="582"/>
                </a:cubicBezTo>
                <a:close/>
                <a:moveTo>
                  <a:pt x="1044" y="564"/>
                </a:moveTo>
                <a:cubicBezTo>
                  <a:pt x="1044" y="561"/>
                  <a:pt x="1042" y="559"/>
                  <a:pt x="1040" y="559"/>
                </a:cubicBezTo>
                <a:cubicBezTo>
                  <a:pt x="1037" y="559"/>
                  <a:pt x="1035" y="561"/>
                  <a:pt x="1035" y="564"/>
                </a:cubicBezTo>
                <a:cubicBezTo>
                  <a:pt x="1035" y="566"/>
                  <a:pt x="1037" y="568"/>
                  <a:pt x="1040" y="568"/>
                </a:cubicBezTo>
                <a:cubicBezTo>
                  <a:pt x="1042" y="568"/>
                  <a:pt x="1044" y="566"/>
                  <a:pt x="1044" y="564"/>
                </a:cubicBezTo>
                <a:close/>
                <a:moveTo>
                  <a:pt x="1053" y="568"/>
                </a:moveTo>
                <a:cubicBezTo>
                  <a:pt x="1056" y="568"/>
                  <a:pt x="1058" y="566"/>
                  <a:pt x="1058" y="564"/>
                </a:cubicBezTo>
                <a:cubicBezTo>
                  <a:pt x="1058" y="561"/>
                  <a:pt x="1056" y="559"/>
                  <a:pt x="1053" y="559"/>
                </a:cubicBezTo>
                <a:cubicBezTo>
                  <a:pt x="1051" y="559"/>
                  <a:pt x="1049" y="561"/>
                  <a:pt x="1049" y="564"/>
                </a:cubicBezTo>
                <a:cubicBezTo>
                  <a:pt x="1049" y="566"/>
                  <a:pt x="1051" y="568"/>
                  <a:pt x="1053" y="568"/>
                </a:cubicBezTo>
                <a:close/>
                <a:moveTo>
                  <a:pt x="1051" y="550"/>
                </a:moveTo>
                <a:cubicBezTo>
                  <a:pt x="1051" y="548"/>
                  <a:pt x="1049" y="546"/>
                  <a:pt x="1047" y="546"/>
                </a:cubicBezTo>
                <a:cubicBezTo>
                  <a:pt x="1044" y="546"/>
                  <a:pt x="1042" y="548"/>
                  <a:pt x="1042" y="550"/>
                </a:cubicBezTo>
                <a:cubicBezTo>
                  <a:pt x="1042" y="553"/>
                  <a:pt x="1044" y="555"/>
                  <a:pt x="1047" y="555"/>
                </a:cubicBezTo>
                <a:cubicBezTo>
                  <a:pt x="1049" y="555"/>
                  <a:pt x="1051" y="553"/>
                  <a:pt x="1051" y="550"/>
                </a:cubicBezTo>
                <a:close/>
                <a:moveTo>
                  <a:pt x="1065" y="550"/>
                </a:moveTo>
                <a:cubicBezTo>
                  <a:pt x="1065" y="548"/>
                  <a:pt x="1063" y="546"/>
                  <a:pt x="1060" y="546"/>
                </a:cubicBezTo>
                <a:cubicBezTo>
                  <a:pt x="1058" y="546"/>
                  <a:pt x="1056" y="548"/>
                  <a:pt x="1056" y="550"/>
                </a:cubicBezTo>
                <a:cubicBezTo>
                  <a:pt x="1056" y="553"/>
                  <a:pt x="1058" y="555"/>
                  <a:pt x="1060" y="555"/>
                </a:cubicBezTo>
                <a:cubicBezTo>
                  <a:pt x="1063" y="555"/>
                  <a:pt x="1065" y="553"/>
                  <a:pt x="1065" y="550"/>
                </a:cubicBezTo>
                <a:close/>
                <a:moveTo>
                  <a:pt x="1067" y="568"/>
                </a:moveTo>
                <a:cubicBezTo>
                  <a:pt x="1070" y="568"/>
                  <a:pt x="1072" y="566"/>
                  <a:pt x="1072" y="564"/>
                </a:cubicBezTo>
                <a:cubicBezTo>
                  <a:pt x="1072" y="561"/>
                  <a:pt x="1070" y="559"/>
                  <a:pt x="1067" y="559"/>
                </a:cubicBezTo>
                <a:cubicBezTo>
                  <a:pt x="1064" y="559"/>
                  <a:pt x="1062" y="561"/>
                  <a:pt x="1062" y="564"/>
                </a:cubicBezTo>
                <a:cubicBezTo>
                  <a:pt x="1062" y="566"/>
                  <a:pt x="1064" y="568"/>
                  <a:pt x="1067" y="568"/>
                </a:cubicBezTo>
                <a:close/>
                <a:moveTo>
                  <a:pt x="994" y="455"/>
                </a:moveTo>
                <a:cubicBezTo>
                  <a:pt x="994" y="457"/>
                  <a:pt x="996" y="459"/>
                  <a:pt x="999" y="459"/>
                </a:cubicBezTo>
                <a:cubicBezTo>
                  <a:pt x="1001" y="459"/>
                  <a:pt x="1003" y="457"/>
                  <a:pt x="1003" y="455"/>
                </a:cubicBezTo>
                <a:cubicBezTo>
                  <a:pt x="1003" y="452"/>
                  <a:pt x="1001" y="450"/>
                  <a:pt x="999" y="450"/>
                </a:cubicBezTo>
                <a:cubicBezTo>
                  <a:pt x="996" y="450"/>
                  <a:pt x="994" y="452"/>
                  <a:pt x="994" y="455"/>
                </a:cubicBezTo>
                <a:close/>
                <a:moveTo>
                  <a:pt x="781" y="105"/>
                </a:moveTo>
                <a:cubicBezTo>
                  <a:pt x="784" y="105"/>
                  <a:pt x="786" y="103"/>
                  <a:pt x="786" y="100"/>
                </a:cubicBezTo>
                <a:cubicBezTo>
                  <a:pt x="786" y="98"/>
                  <a:pt x="784" y="96"/>
                  <a:pt x="781" y="96"/>
                </a:cubicBezTo>
                <a:cubicBezTo>
                  <a:pt x="778" y="96"/>
                  <a:pt x="776" y="98"/>
                  <a:pt x="776" y="100"/>
                </a:cubicBezTo>
                <a:cubicBezTo>
                  <a:pt x="776" y="103"/>
                  <a:pt x="778" y="105"/>
                  <a:pt x="781" y="105"/>
                </a:cubicBezTo>
                <a:close/>
                <a:moveTo>
                  <a:pt x="997" y="387"/>
                </a:moveTo>
                <a:cubicBezTo>
                  <a:pt x="997" y="384"/>
                  <a:pt x="995" y="382"/>
                  <a:pt x="992" y="382"/>
                </a:cubicBezTo>
                <a:cubicBezTo>
                  <a:pt x="990" y="382"/>
                  <a:pt x="988" y="384"/>
                  <a:pt x="988" y="387"/>
                </a:cubicBezTo>
                <a:cubicBezTo>
                  <a:pt x="988" y="389"/>
                  <a:pt x="990" y="391"/>
                  <a:pt x="992" y="391"/>
                </a:cubicBezTo>
                <a:cubicBezTo>
                  <a:pt x="995" y="391"/>
                  <a:pt x="997" y="389"/>
                  <a:pt x="997" y="387"/>
                </a:cubicBezTo>
                <a:close/>
                <a:moveTo>
                  <a:pt x="1010" y="441"/>
                </a:moveTo>
                <a:cubicBezTo>
                  <a:pt x="1010" y="439"/>
                  <a:pt x="1008" y="437"/>
                  <a:pt x="1006" y="437"/>
                </a:cubicBezTo>
                <a:cubicBezTo>
                  <a:pt x="1003" y="437"/>
                  <a:pt x="1001" y="439"/>
                  <a:pt x="1001" y="441"/>
                </a:cubicBezTo>
                <a:cubicBezTo>
                  <a:pt x="1001" y="444"/>
                  <a:pt x="1003" y="446"/>
                  <a:pt x="1006" y="446"/>
                </a:cubicBezTo>
                <a:cubicBezTo>
                  <a:pt x="1008" y="446"/>
                  <a:pt x="1010" y="444"/>
                  <a:pt x="1010" y="441"/>
                </a:cubicBezTo>
                <a:close/>
                <a:moveTo>
                  <a:pt x="1019" y="555"/>
                </a:moveTo>
                <a:cubicBezTo>
                  <a:pt x="1022" y="555"/>
                  <a:pt x="1024" y="553"/>
                  <a:pt x="1024" y="550"/>
                </a:cubicBezTo>
                <a:cubicBezTo>
                  <a:pt x="1024" y="548"/>
                  <a:pt x="1022" y="546"/>
                  <a:pt x="1019" y="546"/>
                </a:cubicBezTo>
                <a:cubicBezTo>
                  <a:pt x="1017" y="546"/>
                  <a:pt x="1015" y="548"/>
                  <a:pt x="1015" y="550"/>
                </a:cubicBezTo>
                <a:cubicBezTo>
                  <a:pt x="1015" y="553"/>
                  <a:pt x="1017" y="555"/>
                  <a:pt x="1019" y="555"/>
                </a:cubicBezTo>
                <a:close/>
                <a:moveTo>
                  <a:pt x="1013" y="459"/>
                </a:moveTo>
                <a:cubicBezTo>
                  <a:pt x="1015" y="459"/>
                  <a:pt x="1017" y="457"/>
                  <a:pt x="1017" y="455"/>
                </a:cubicBezTo>
                <a:cubicBezTo>
                  <a:pt x="1017" y="452"/>
                  <a:pt x="1015" y="450"/>
                  <a:pt x="1013" y="450"/>
                </a:cubicBezTo>
                <a:cubicBezTo>
                  <a:pt x="1010" y="450"/>
                  <a:pt x="1008" y="452"/>
                  <a:pt x="1008" y="455"/>
                </a:cubicBezTo>
                <a:cubicBezTo>
                  <a:pt x="1008" y="457"/>
                  <a:pt x="1010" y="459"/>
                  <a:pt x="1013" y="459"/>
                </a:cubicBezTo>
                <a:close/>
                <a:moveTo>
                  <a:pt x="1026" y="568"/>
                </a:moveTo>
                <a:cubicBezTo>
                  <a:pt x="1029" y="568"/>
                  <a:pt x="1031" y="566"/>
                  <a:pt x="1031" y="564"/>
                </a:cubicBezTo>
                <a:cubicBezTo>
                  <a:pt x="1031" y="561"/>
                  <a:pt x="1029" y="559"/>
                  <a:pt x="1026" y="559"/>
                </a:cubicBezTo>
                <a:cubicBezTo>
                  <a:pt x="1024" y="559"/>
                  <a:pt x="1022" y="561"/>
                  <a:pt x="1022" y="564"/>
                </a:cubicBezTo>
                <a:cubicBezTo>
                  <a:pt x="1022" y="566"/>
                  <a:pt x="1024" y="568"/>
                  <a:pt x="1026" y="568"/>
                </a:cubicBezTo>
                <a:close/>
                <a:moveTo>
                  <a:pt x="990" y="400"/>
                </a:moveTo>
                <a:cubicBezTo>
                  <a:pt x="990" y="398"/>
                  <a:pt x="988" y="396"/>
                  <a:pt x="985" y="396"/>
                </a:cubicBezTo>
                <a:cubicBezTo>
                  <a:pt x="983" y="396"/>
                  <a:pt x="981" y="398"/>
                  <a:pt x="981" y="400"/>
                </a:cubicBezTo>
                <a:cubicBezTo>
                  <a:pt x="981" y="403"/>
                  <a:pt x="983" y="405"/>
                  <a:pt x="985" y="405"/>
                </a:cubicBezTo>
                <a:cubicBezTo>
                  <a:pt x="988" y="405"/>
                  <a:pt x="990" y="403"/>
                  <a:pt x="990" y="400"/>
                </a:cubicBezTo>
                <a:close/>
                <a:moveTo>
                  <a:pt x="883" y="91"/>
                </a:moveTo>
                <a:cubicBezTo>
                  <a:pt x="886" y="91"/>
                  <a:pt x="888" y="89"/>
                  <a:pt x="888" y="87"/>
                </a:cubicBezTo>
                <a:cubicBezTo>
                  <a:pt x="888" y="84"/>
                  <a:pt x="886" y="82"/>
                  <a:pt x="883" y="82"/>
                </a:cubicBezTo>
                <a:cubicBezTo>
                  <a:pt x="881" y="82"/>
                  <a:pt x="879" y="84"/>
                  <a:pt x="879" y="87"/>
                </a:cubicBezTo>
                <a:cubicBezTo>
                  <a:pt x="879" y="89"/>
                  <a:pt x="881" y="91"/>
                  <a:pt x="883" y="91"/>
                </a:cubicBezTo>
                <a:close/>
                <a:moveTo>
                  <a:pt x="876" y="105"/>
                </a:moveTo>
                <a:cubicBezTo>
                  <a:pt x="879" y="105"/>
                  <a:pt x="881" y="103"/>
                  <a:pt x="881" y="100"/>
                </a:cubicBezTo>
                <a:cubicBezTo>
                  <a:pt x="881" y="98"/>
                  <a:pt x="879" y="96"/>
                  <a:pt x="876" y="96"/>
                </a:cubicBezTo>
                <a:cubicBezTo>
                  <a:pt x="874" y="96"/>
                  <a:pt x="872" y="98"/>
                  <a:pt x="872" y="100"/>
                </a:cubicBezTo>
                <a:cubicBezTo>
                  <a:pt x="872" y="103"/>
                  <a:pt x="874" y="105"/>
                  <a:pt x="876" y="105"/>
                </a:cubicBezTo>
                <a:close/>
                <a:moveTo>
                  <a:pt x="1131" y="100"/>
                </a:moveTo>
                <a:cubicBezTo>
                  <a:pt x="1131" y="103"/>
                  <a:pt x="1133" y="105"/>
                  <a:pt x="1135" y="105"/>
                </a:cubicBezTo>
                <a:cubicBezTo>
                  <a:pt x="1138" y="105"/>
                  <a:pt x="1140" y="103"/>
                  <a:pt x="1140" y="100"/>
                </a:cubicBezTo>
                <a:cubicBezTo>
                  <a:pt x="1140" y="98"/>
                  <a:pt x="1138" y="96"/>
                  <a:pt x="1135" y="96"/>
                </a:cubicBezTo>
                <a:cubicBezTo>
                  <a:pt x="1133" y="96"/>
                  <a:pt x="1131" y="98"/>
                  <a:pt x="1131" y="100"/>
                </a:cubicBezTo>
                <a:close/>
                <a:moveTo>
                  <a:pt x="863" y="77"/>
                </a:moveTo>
                <a:cubicBezTo>
                  <a:pt x="865" y="77"/>
                  <a:pt x="867" y="75"/>
                  <a:pt x="867" y="73"/>
                </a:cubicBezTo>
                <a:cubicBezTo>
                  <a:pt x="867" y="70"/>
                  <a:pt x="865" y="68"/>
                  <a:pt x="863" y="68"/>
                </a:cubicBezTo>
                <a:cubicBezTo>
                  <a:pt x="860" y="68"/>
                  <a:pt x="858" y="70"/>
                  <a:pt x="858" y="73"/>
                </a:cubicBezTo>
                <a:cubicBezTo>
                  <a:pt x="858" y="75"/>
                  <a:pt x="860" y="77"/>
                  <a:pt x="863" y="77"/>
                </a:cubicBezTo>
                <a:close/>
                <a:moveTo>
                  <a:pt x="876" y="132"/>
                </a:moveTo>
                <a:cubicBezTo>
                  <a:pt x="879" y="132"/>
                  <a:pt x="881" y="130"/>
                  <a:pt x="881" y="127"/>
                </a:cubicBezTo>
                <a:cubicBezTo>
                  <a:pt x="881" y="125"/>
                  <a:pt x="879" y="123"/>
                  <a:pt x="876" y="123"/>
                </a:cubicBezTo>
                <a:cubicBezTo>
                  <a:pt x="874" y="123"/>
                  <a:pt x="872" y="125"/>
                  <a:pt x="872" y="127"/>
                </a:cubicBezTo>
                <a:cubicBezTo>
                  <a:pt x="872" y="130"/>
                  <a:pt x="874" y="132"/>
                  <a:pt x="876" y="132"/>
                </a:cubicBezTo>
                <a:close/>
                <a:moveTo>
                  <a:pt x="865" y="141"/>
                </a:moveTo>
                <a:cubicBezTo>
                  <a:pt x="865" y="144"/>
                  <a:pt x="867" y="146"/>
                  <a:pt x="869" y="146"/>
                </a:cubicBezTo>
                <a:cubicBezTo>
                  <a:pt x="872" y="146"/>
                  <a:pt x="874" y="144"/>
                  <a:pt x="874" y="141"/>
                </a:cubicBezTo>
                <a:cubicBezTo>
                  <a:pt x="874" y="139"/>
                  <a:pt x="872" y="137"/>
                  <a:pt x="869" y="137"/>
                </a:cubicBezTo>
                <a:cubicBezTo>
                  <a:pt x="867" y="137"/>
                  <a:pt x="865" y="139"/>
                  <a:pt x="865" y="141"/>
                </a:cubicBezTo>
                <a:close/>
                <a:moveTo>
                  <a:pt x="892" y="87"/>
                </a:moveTo>
                <a:cubicBezTo>
                  <a:pt x="892" y="89"/>
                  <a:pt x="894" y="91"/>
                  <a:pt x="897" y="91"/>
                </a:cubicBezTo>
                <a:cubicBezTo>
                  <a:pt x="899" y="91"/>
                  <a:pt x="901" y="89"/>
                  <a:pt x="901" y="87"/>
                </a:cubicBezTo>
                <a:cubicBezTo>
                  <a:pt x="901" y="84"/>
                  <a:pt x="899" y="82"/>
                  <a:pt x="897" y="82"/>
                </a:cubicBezTo>
                <a:cubicBezTo>
                  <a:pt x="894" y="82"/>
                  <a:pt x="892" y="84"/>
                  <a:pt x="892" y="87"/>
                </a:cubicBezTo>
                <a:close/>
                <a:moveTo>
                  <a:pt x="904" y="77"/>
                </a:moveTo>
                <a:cubicBezTo>
                  <a:pt x="906" y="77"/>
                  <a:pt x="908" y="75"/>
                  <a:pt x="908" y="73"/>
                </a:cubicBezTo>
                <a:cubicBezTo>
                  <a:pt x="908" y="70"/>
                  <a:pt x="906" y="68"/>
                  <a:pt x="904" y="68"/>
                </a:cubicBezTo>
                <a:cubicBezTo>
                  <a:pt x="901" y="68"/>
                  <a:pt x="899" y="70"/>
                  <a:pt x="899" y="73"/>
                </a:cubicBezTo>
                <a:cubicBezTo>
                  <a:pt x="899" y="75"/>
                  <a:pt x="901" y="77"/>
                  <a:pt x="904" y="77"/>
                </a:cubicBezTo>
                <a:close/>
                <a:moveTo>
                  <a:pt x="938" y="9"/>
                </a:moveTo>
                <a:cubicBezTo>
                  <a:pt x="940" y="9"/>
                  <a:pt x="942" y="7"/>
                  <a:pt x="942" y="5"/>
                </a:cubicBezTo>
                <a:cubicBezTo>
                  <a:pt x="942" y="2"/>
                  <a:pt x="940" y="0"/>
                  <a:pt x="938" y="0"/>
                </a:cubicBezTo>
                <a:cubicBezTo>
                  <a:pt x="935" y="0"/>
                  <a:pt x="933" y="2"/>
                  <a:pt x="933" y="5"/>
                </a:cubicBezTo>
                <a:cubicBezTo>
                  <a:pt x="933" y="7"/>
                  <a:pt x="935" y="9"/>
                  <a:pt x="938" y="9"/>
                </a:cubicBezTo>
                <a:close/>
                <a:moveTo>
                  <a:pt x="311" y="282"/>
                </a:moveTo>
                <a:cubicBezTo>
                  <a:pt x="314" y="282"/>
                  <a:pt x="316" y="280"/>
                  <a:pt x="316" y="278"/>
                </a:cubicBezTo>
                <a:cubicBezTo>
                  <a:pt x="316" y="275"/>
                  <a:pt x="314" y="273"/>
                  <a:pt x="311" y="273"/>
                </a:cubicBezTo>
                <a:cubicBezTo>
                  <a:pt x="309" y="273"/>
                  <a:pt x="307" y="275"/>
                  <a:pt x="307" y="278"/>
                </a:cubicBezTo>
                <a:cubicBezTo>
                  <a:pt x="307" y="280"/>
                  <a:pt x="309" y="282"/>
                  <a:pt x="311" y="282"/>
                </a:cubicBezTo>
                <a:close/>
                <a:moveTo>
                  <a:pt x="931" y="23"/>
                </a:moveTo>
                <a:cubicBezTo>
                  <a:pt x="933" y="23"/>
                  <a:pt x="935" y="21"/>
                  <a:pt x="935" y="18"/>
                </a:cubicBezTo>
                <a:cubicBezTo>
                  <a:pt x="935" y="16"/>
                  <a:pt x="933" y="14"/>
                  <a:pt x="931" y="14"/>
                </a:cubicBezTo>
                <a:cubicBezTo>
                  <a:pt x="928" y="14"/>
                  <a:pt x="926" y="16"/>
                  <a:pt x="926" y="18"/>
                </a:cubicBezTo>
                <a:cubicBezTo>
                  <a:pt x="926" y="21"/>
                  <a:pt x="928" y="23"/>
                  <a:pt x="931" y="23"/>
                </a:cubicBezTo>
                <a:close/>
                <a:moveTo>
                  <a:pt x="906" y="87"/>
                </a:moveTo>
                <a:cubicBezTo>
                  <a:pt x="906" y="89"/>
                  <a:pt x="908" y="91"/>
                  <a:pt x="910" y="91"/>
                </a:cubicBezTo>
                <a:cubicBezTo>
                  <a:pt x="913" y="91"/>
                  <a:pt x="915" y="89"/>
                  <a:pt x="915" y="87"/>
                </a:cubicBezTo>
                <a:cubicBezTo>
                  <a:pt x="915" y="84"/>
                  <a:pt x="913" y="82"/>
                  <a:pt x="910" y="82"/>
                </a:cubicBezTo>
                <a:cubicBezTo>
                  <a:pt x="908" y="82"/>
                  <a:pt x="906" y="84"/>
                  <a:pt x="906" y="87"/>
                </a:cubicBezTo>
                <a:close/>
                <a:moveTo>
                  <a:pt x="917" y="77"/>
                </a:moveTo>
                <a:cubicBezTo>
                  <a:pt x="920" y="77"/>
                  <a:pt x="922" y="75"/>
                  <a:pt x="922" y="73"/>
                </a:cubicBezTo>
                <a:cubicBezTo>
                  <a:pt x="922" y="70"/>
                  <a:pt x="920" y="68"/>
                  <a:pt x="917" y="68"/>
                </a:cubicBezTo>
                <a:cubicBezTo>
                  <a:pt x="915" y="68"/>
                  <a:pt x="913" y="70"/>
                  <a:pt x="913" y="73"/>
                </a:cubicBezTo>
                <a:cubicBezTo>
                  <a:pt x="913" y="75"/>
                  <a:pt x="915" y="77"/>
                  <a:pt x="917" y="77"/>
                </a:cubicBezTo>
                <a:close/>
                <a:moveTo>
                  <a:pt x="795" y="77"/>
                </a:moveTo>
                <a:cubicBezTo>
                  <a:pt x="797" y="77"/>
                  <a:pt x="799" y="75"/>
                  <a:pt x="799" y="73"/>
                </a:cubicBezTo>
                <a:cubicBezTo>
                  <a:pt x="799" y="70"/>
                  <a:pt x="797" y="68"/>
                  <a:pt x="795" y="68"/>
                </a:cubicBezTo>
                <a:cubicBezTo>
                  <a:pt x="792" y="68"/>
                  <a:pt x="790" y="70"/>
                  <a:pt x="790" y="73"/>
                </a:cubicBezTo>
                <a:cubicBezTo>
                  <a:pt x="790" y="75"/>
                  <a:pt x="792" y="77"/>
                  <a:pt x="795" y="77"/>
                </a:cubicBezTo>
                <a:close/>
                <a:moveTo>
                  <a:pt x="795" y="23"/>
                </a:moveTo>
                <a:cubicBezTo>
                  <a:pt x="797" y="23"/>
                  <a:pt x="799" y="21"/>
                  <a:pt x="799" y="18"/>
                </a:cubicBezTo>
                <a:cubicBezTo>
                  <a:pt x="799" y="16"/>
                  <a:pt x="797" y="14"/>
                  <a:pt x="795" y="14"/>
                </a:cubicBezTo>
                <a:cubicBezTo>
                  <a:pt x="792" y="14"/>
                  <a:pt x="790" y="16"/>
                  <a:pt x="790" y="18"/>
                </a:cubicBezTo>
                <a:cubicBezTo>
                  <a:pt x="790" y="21"/>
                  <a:pt x="792" y="23"/>
                  <a:pt x="795" y="23"/>
                </a:cubicBezTo>
                <a:close/>
                <a:moveTo>
                  <a:pt x="940" y="18"/>
                </a:moveTo>
                <a:cubicBezTo>
                  <a:pt x="940" y="21"/>
                  <a:pt x="942" y="23"/>
                  <a:pt x="944" y="23"/>
                </a:cubicBezTo>
                <a:cubicBezTo>
                  <a:pt x="947" y="23"/>
                  <a:pt x="949" y="21"/>
                  <a:pt x="949" y="18"/>
                </a:cubicBezTo>
                <a:cubicBezTo>
                  <a:pt x="949" y="16"/>
                  <a:pt x="947" y="14"/>
                  <a:pt x="944" y="14"/>
                </a:cubicBezTo>
                <a:cubicBezTo>
                  <a:pt x="942" y="14"/>
                  <a:pt x="940" y="16"/>
                  <a:pt x="940" y="18"/>
                </a:cubicBezTo>
                <a:close/>
                <a:moveTo>
                  <a:pt x="851" y="87"/>
                </a:moveTo>
                <a:cubicBezTo>
                  <a:pt x="851" y="89"/>
                  <a:pt x="853" y="91"/>
                  <a:pt x="856" y="91"/>
                </a:cubicBezTo>
                <a:cubicBezTo>
                  <a:pt x="858" y="91"/>
                  <a:pt x="860" y="89"/>
                  <a:pt x="860" y="87"/>
                </a:cubicBezTo>
                <a:cubicBezTo>
                  <a:pt x="860" y="84"/>
                  <a:pt x="858" y="82"/>
                  <a:pt x="856" y="82"/>
                </a:cubicBezTo>
                <a:cubicBezTo>
                  <a:pt x="853" y="82"/>
                  <a:pt x="851" y="84"/>
                  <a:pt x="851" y="87"/>
                </a:cubicBezTo>
                <a:close/>
                <a:moveTo>
                  <a:pt x="801" y="9"/>
                </a:moveTo>
                <a:cubicBezTo>
                  <a:pt x="804" y="9"/>
                  <a:pt x="806" y="7"/>
                  <a:pt x="806" y="5"/>
                </a:cubicBezTo>
                <a:cubicBezTo>
                  <a:pt x="806" y="2"/>
                  <a:pt x="804" y="0"/>
                  <a:pt x="801" y="0"/>
                </a:cubicBezTo>
                <a:cubicBezTo>
                  <a:pt x="799" y="0"/>
                  <a:pt x="797" y="2"/>
                  <a:pt x="797" y="5"/>
                </a:cubicBezTo>
                <a:cubicBezTo>
                  <a:pt x="797" y="7"/>
                  <a:pt x="799" y="9"/>
                  <a:pt x="801" y="9"/>
                </a:cubicBezTo>
                <a:close/>
                <a:moveTo>
                  <a:pt x="783" y="87"/>
                </a:moveTo>
                <a:cubicBezTo>
                  <a:pt x="783" y="89"/>
                  <a:pt x="785" y="91"/>
                  <a:pt x="788" y="91"/>
                </a:cubicBezTo>
                <a:cubicBezTo>
                  <a:pt x="790" y="91"/>
                  <a:pt x="792" y="89"/>
                  <a:pt x="792" y="87"/>
                </a:cubicBezTo>
                <a:cubicBezTo>
                  <a:pt x="792" y="84"/>
                  <a:pt x="790" y="82"/>
                  <a:pt x="788" y="82"/>
                </a:cubicBezTo>
                <a:cubicBezTo>
                  <a:pt x="785" y="82"/>
                  <a:pt x="783" y="84"/>
                  <a:pt x="783" y="87"/>
                </a:cubicBezTo>
                <a:close/>
                <a:moveTo>
                  <a:pt x="781" y="23"/>
                </a:moveTo>
                <a:cubicBezTo>
                  <a:pt x="784" y="23"/>
                  <a:pt x="786" y="21"/>
                  <a:pt x="786" y="18"/>
                </a:cubicBezTo>
                <a:cubicBezTo>
                  <a:pt x="786" y="16"/>
                  <a:pt x="784" y="14"/>
                  <a:pt x="781" y="14"/>
                </a:cubicBezTo>
                <a:cubicBezTo>
                  <a:pt x="778" y="14"/>
                  <a:pt x="776" y="16"/>
                  <a:pt x="776" y="18"/>
                </a:cubicBezTo>
                <a:cubicBezTo>
                  <a:pt x="776" y="21"/>
                  <a:pt x="778" y="23"/>
                  <a:pt x="781" y="23"/>
                </a:cubicBezTo>
                <a:close/>
                <a:moveTo>
                  <a:pt x="804" y="18"/>
                </a:moveTo>
                <a:cubicBezTo>
                  <a:pt x="804" y="21"/>
                  <a:pt x="806" y="23"/>
                  <a:pt x="808" y="23"/>
                </a:cubicBezTo>
                <a:cubicBezTo>
                  <a:pt x="811" y="23"/>
                  <a:pt x="813" y="21"/>
                  <a:pt x="813" y="18"/>
                </a:cubicBezTo>
                <a:cubicBezTo>
                  <a:pt x="813" y="16"/>
                  <a:pt x="811" y="14"/>
                  <a:pt x="808" y="14"/>
                </a:cubicBezTo>
                <a:cubicBezTo>
                  <a:pt x="806" y="14"/>
                  <a:pt x="804" y="16"/>
                  <a:pt x="804" y="18"/>
                </a:cubicBezTo>
                <a:close/>
                <a:moveTo>
                  <a:pt x="842" y="9"/>
                </a:moveTo>
                <a:cubicBezTo>
                  <a:pt x="845" y="9"/>
                  <a:pt x="847" y="7"/>
                  <a:pt x="847" y="5"/>
                </a:cubicBezTo>
                <a:cubicBezTo>
                  <a:pt x="847" y="2"/>
                  <a:pt x="845" y="0"/>
                  <a:pt x="842" y="0"/>
                </a:cubicBezTo>
                <a:cubicBezTo>
                  <a:pt x="840" y="0"/>
                  <a:pt x="838" y="2"/>
                  <a:pt x="838" y="5"/>
                </a:cubicBezTo>
                <a:cubicBezTo>
                  <a:pt x="838" y="7"/>
                  <a:pt x="840" y="9"/>
                  <a:pt x="842" y="9"/>
                </a:cubicBezTo>
                <a:close/>
                <a:moveTo>
                  <a:pt x="815" y="9"/>
                </a:moveTo>
                <a:cubicBezTo>
                  <a:pt x="818" y="9"/>
                  <a:pt x="820" y="7"/>
                  <a:pt x="820" y="5"/>
                </a:cubicBezTo>
                <a:cubicBezTo>
                  <a:pt x="820" y="2"/>
                  <a:pt x="818" y="0"/>
                  <a:pt x="815" y="0"/>
                </a:cubicBezTo>
                <a:cubicBezTo>
                  <a:pt x="813" y="0"/>
                  <a:pt x="810" y="2"/>
                  <a:pt x="810" y="5"/>
                </a:cubicBezTo>
                <a:cubicBezTo>
                  <a:pt x="810" y="7"/>
                  <a:pt x="813" y="9"/>
                  <a:pt x="815" y="9"/>
                </a:cubicBezTo>
                <a:close/>
                <a:moveTo>
                  <a:pt x="845" y="46"/>
                </a:moveTo>
                <a:cubicBezTo>
                  <a:pt x="845" y="48"/>
                  <a:pt x="847" y="50"/>
                  <a:pt x="849" y="50"/>
                </a:cubicBezTo>
                <a:cubicBezTo>
                  <a:pt x="852" y="50"/>
                  <a:pt x="854" y="48"/>
                  <a:pt x="854" y="46"/>
                </a:cubicBezTo>
                <a:cubicBezTo>
                  <a:pt x="854" y="43"/>
                  <a:pt x="852" y="41"/>
                  <a:pt x="849" y="41"/>
                </a:cubicBezTo>
                <a:cubicBezTo>
                  <a:pt x="847" y="41"/>
                  <a:pt x="845" y="43"/>
                  <a:pt x="845" y="46"/>
                </a:cubicBezTo>
                <a:close/>
                <a:moveTo>
                  <a:pt x="831" y="100"/>
                </a:moveTo>
                <a:cubicBezTo>
                  <a:pt x="831" y="103"/>
                  <a:pt x="833" y="105"/>
                  <a:pt x="835" y="105"/>
                </a:cubicBezTo>
                <a:cubicBezTo>
                  <a:pt x="838" y="105"/>
                  <a:pt x="840" y="103"/>
                  <a:pt x="840" y="100"/>
                </a:cubicBezTo>
                <a:cubicBezTo>
                  <a:pt x="840" y="98"/>
                  <a:pt x="838" y="96"/>
                  <a:pt x="835" y="96"/>
                </a:cubicBezTo>
                <a:cubicBezTo>
                  <a:pt x="833" y="96"/>
                  <a:pt x="831" y="98"/>
                  <a:pt x="831" y="100"/>
                </a:cubicBezTo>
                <a:close/>
                <a:moveTo>
                  <a:pt x="817" y="18"/>
                </a:moveTo>
                <a:cubicBezTo>
                  <a:pt x="817" y="21"/>
                  <a:pt x="819" y="23"/>
                  <a:pt x="822" y="23"/>
                </a:cubicBezTo>
                <a:cubicBezTo>
                  <a:pt x="824" y="23"/>
                  <a:pt x="826" y="21"/>
                  <a:pt x="826" y="18"/>
                </a:cubicBezTo>
                <a:cubicBezTo>
                  <a:pt x="826" y="16"/>
                  <a:pt x="824" y="14"/>
                  <a:pt x="822" y="14"/>
                </a:cubicBezTo>
                <a:cubicBezTo>
                  <a:pt x="819" y="14"/>
                  <a:pt x="817" y="16"/>
                  <a:pt x="817" y="18"/>
                </a:cubicBezTo>
                <a:close/>
                <a:moveTo>
                  <a:pt x="829" y="9"/>
                </a:moveTo>
                <a:cubicBezTo>
                  <a:pt x="831" y="9"/>
                  <a:pt x="833" y="7"/>
                  <a:pt x="833" y="5"/>
                </a:cubicBezTo>
                <a:cubicBezTo>
                  <a:pt x="833" y="2"/>
                  <a:pt x="831" y="0"/>
                  <a:pt x="829" y="0"/>
                </a:cubicBezTo>
                <a:cubicBezTo>
                  <a:pt x="826" y="0"/>
                  <a:pt x="824" y="2"/>
                  <a:pt x="824" y="5"/>
                </a:cubicBezTo>
                <a:cubicBezTo>
                  <a:pt x="824" y="7"/>
                  <a:pt x="826" y="9"/>
                  <a:pt x="829" y="9"/>
                </a:cubicBezTo>
                <a:close/>
                <a:moveTo>
                  <a:pt x="890" y="77"/>
                </a:moveTo>
                <a:cubicBezTo>
                  <a:pt x="892" y="77"/>
                  <a:pt x="894" y="75"/>
                  <a:pt x="894" y="73"/>
                </a:cubicBezTo>
                <a:cubicBezTo>
                  <a:pt x="894" y="70"/>
                  <a:pt x="892" y="68"/>
                  <a:pt x="890" y="68"/>
                </a:cubicBezTo>
                <a:cubicBezTo>
                  <a:pt x="887" y="68"/>
                  <a:pt x="885" y="70"/>
                  <a:pt x="885" y="73"/>
                </a:cubicBezTo>
                <a:cubicBezTo>
                  <a:pt x="885" y="75"/>
                  <a:pt x="887" y="77"/>
                  <a:pt x="890" y="77"/>
                </a:cubicBezTo>
                <a:close/>
                <a:moveTo>
                  <a:pt x="1076" y="100"/>
                </a:moveTo>
                <a:cubicBezTo>
                  <a:pt x="1076" y="103"/>
                  <a:pt x="1078" y="105"/>
                  <a:pt x="1081" y="105"/>
                </a:cubicBezTo>
                <a:cubicBezTo>
                  <a:pt x="1083" y="105"/>
                  <a:pt x="1085" y="103"/>
                  <a:pt x="1085" y="100"/>
                </a:cubicBezTo>
                <a:cubicBezTo>
                  <a:pt x="1085" y="98"/>
                  <a:pt x="1083" y="96"/>
                  <a:pt x="1081" y="96"/>
                </a:cubicBezTo>
                <a:cubicBezTo>
                  <a:pt x="1078" y="96"/>
                  <a:pt x="1076" y="98"/>
                  <a:pt x="1076" y="100"/>
                </a:cubicBezTo>
                <a:close/>
                <a:moveTo>
                  <a:pt x="1062" y="100"/>
                </a:moveTo>
                <a:cubicBezTo>
                  <a:pt x="1062" y="103"/>
                  <a:pt x="1064" y="105"/>
                  <a:pt x="1067" y="105"/>
                </a:cubicBezTo>
                <a:cubicBezTo>
                  <a:pt x="1070" y="105"/>
                  <a:pt x="1072" y="103"/>
                  <a:pt x="1072" y="100"/>
                </a:cubicBezTo>
                <a:cubicBezTo>
                  <a:pt x="1072" y="98"/>
                  <a:pt x="1070" y="96"/>
                  <a:pt x="1067" y="96"/>
                </a:cubicBezTo>
                <a:cubicBezTo>
                  <a:pt x="1064" y="96"/>
                  <a:pt x="1062" y="98"/>
                  <a:pt x="1062" y="100"/>
                </a:cubicBezTo>
                <a:close/>
                <a:moveTo>
                  <a:pt x="1087" y="91"/>
                </a:moveTo>
                <a:cubicBezTo>
                  <a:pt x="1090" y="91"/>
                  <a:pt x="1092" y="89"/>
                  <a:pt x="1092" y="87"/>
                </a:cubicBezTo>
                <a:cubicBezTo>
                  <a:pt x="1092" y="84"/>
                  <a:pt x="1090" y="82"/>
                  <a:pt x="1087" y="82"/>
                </a:cubicBezTo>
                <a:cubicBezTo>
                  <a:pt x="1085" y="82"/>
                  <a:pt x="1083" y="84"/>
                  <a:pt x="1083" y="87"/>
                </a:cubicBezTo>
                <a:cubicBezTo>
                  <a:pt x="1083" y="89"/>
                  <a:pt x="1085" y="91"/>
                  <a:pt x="1087" y="91"/>
                </a:cubicBezTo>
                <a:close/>
                <a:moveTo>
                  <a:pt x="1053" y="77"/>
                </a:moveTo>
                <a:cubicBezTo>
                  <a:pt x="1056" y="77"/>
                  <a:pt x="1058" y="75"/>
                  <a:pt x="1058" y="73"/>
                </a:cubicBezTo>
                <a:cubicBezTo>
                  <a:pt x="1058" y="70"/>
                  <a:pt x="1056" y="68"/>
                  <a:pt x="1053" y="68"/>
                </a:cubicBezTo>
                <a:cubicBezTo>
                  <a:pt x="1051" y="68"/>
                  <a:pt x="1049" y="70"/>
                  <a:pt x="1049" y="73"/>
                </a:cubicBezTo>
                <a:cubicBezTo>
                  <a:pt x="1049" y="75"/>
                  <a:pt x="1051" y="77"/>
                  <a:pt x="1053" y="77"/>
                </a:cubicBezTo>
                <a:close/>
                <a:moveTo>
                  <a:pt x="1090" y="100"/>
                </a:moveTo>
                <a:cubicBezTo>
                  <a:pt x="1090" y="103"/>
                  <a:pt x="1092" y="105"/>
                  <a:pt x="1094" y="105"/>
                </a:cubicBezTo>
                <a:cubicBezTo>
                  <a:pt x="1097" y="105"/>
                  <a:pt x="1099" y="103"/>
                  <a:pt x="1099" y="100"/>
                </a:cubicBezTo>
                <a:cubicBezTo>
                  <a:pt x="1099" y="98"/>
                  <a:pt x="1097" y="96"/>
                  <a:pt x="1094" y="96"/>
                </a:cubicBezTo>
                <a:cubicBezTo>
                  <a:pt x="1092" y="96"/>
                  <a:pt x="1090" y="98"/>
                  <a:pt x="1090" y="100"/>
                </a:cubicBezTo>
                <a:close/>
                <a:moveTo>
                  <a:pt x="1056" y="87"/>
                </a:moveTo>
                <a:cubicBezTo>
                  <a:pt x="1056" y="89"/>
                  <a:pt x="1058" y="91"/>
                  <a:pt x="1060" y="91"/>
                </a:cubicBezTo>
                <a:cubicBezTo>
                  <a:pt x="1063" y="91"/>
                  <a:pt x="1065" y="89"/>
                  <a:pt x="1065" y="87"/>
                </a:cubicBezTo>
                <a:cubicBezTo>
                  <a:pt x="1065" y="84"/>
                  <a:pt x="1063" y="82"/>
                  <a:pt x="1060" y="82"/>
                </a:cubicBezTo>
                <a:cubicBezTo>
                  <a:pt x="1058" y="82"/>
                  <a:pt x="1056" y="84"/>
                  <a:pt x="1056" y="87"/>
                </a:cubicBezTo>
                <a:close/>
                <a:moveTo>
                  <a:pt x="1115" y="64"/>
                </a:moveTo>
                <a:cubicBezTo>
                  <a:pt x="1117" y="64"/>
                  <a:pt x="1119" y="62"/>
                  <a:pt x="1119" y="59"/>
                </a:cubicBezTo>
                <a:cubicBezTo>
                  <a:pt x="1119" y="57"/>
                  <a:pt x="1117" y="55"/>
                  <a:pt x="1115" y="55"/>
                </a:cubicBezTo>
                <a:cubicBezTo>
                  <a:pt x="1112" y="55"/>
                  <a:pt x="1110" y="57"/>
                  <a:pt x="1110" y="59"/>
                </a:cubicBezTo>
                <a:cubicBezTo>
                  <a:pt x="1110" y="62"/>
                  <a:pt x="1112" y="64"/>
                  <a:pt x="1115" y="64"/>
                </a:cubicBezTo>
                <a:close/>
                <a:moveTo>
                  <a:pt x="1117" y="73"/>
                </a:moveTo>
                <a:cubicBezTo>
                  <a:pt x="1117" y="75"/>
                  <a:pt x="1119" y="77"/>
                  <a:pt x="1121" y="77"/>
                </a:cubicBezTo>
                <a:cubicBezTo>
                  <a:pt x="1124" y="77"/>
                  <a:pt x="1126" y="75"/>
                  <a:pt x="1126" y="73"/>
                </a:cubicBezTo>
                <a:cubicBezTo>
                  <a:pt x="1126" y="70"/>
                  <a:pt x="1124" y="68"/>
                  <a:pt x="1121" y="68"/>
                </a:cubicBezTo>
                <a:cubicBezTo>
                  <a:pt x="1119" y="68"/>
                  <a:pt x="1117" y="70"/>
                  <a:pt x="1117" y="73"/>
                </a:cubicBezTo>
                <a:close/>
                <a:moveTo>
                  <a:pt x="1042" y="87"/>
                </a:moveTo>
                <a:cubicBezTo>
                  <a:pt x="1042" y="89"/>
                  <a:pt x="1044" y="91"/>
                  <a:pt x="1047" y="91"/>
                </a:cubicBezTo>
                <a:cubicBezTo>
                  <a:pt x="1049" y="91"/>
                  <a:pt x="1051" y="89"/>
                  <a:pt x="1051" y="87"/>
                </a:cubicBezTo>
                <a:cubicBezTo>
                  <a:pt x="1051" y="84"/>
                  <a:pt x="1049" y="82"/>
                  <a:pt x="1047" y="82"/>
                </a:cubicBezTo>
                <a:cubicBezTo>
                  <a:pt x="1044" y="82"/>
                  <a:pt x="1042" y="84"/>
                  <a:pt x="1042" y="87"/>
                </a:cubicBezTo>
                <a:close/>
                <a:moveTo>
                  <a:pt x="1128" y="64"/>
                </a:moveTo>
                <a:cubicBezTo>
                  <a:pt x="1131" y="64"/>
                  <a:pt x="1133" y="62"/>
                  <a:pt x="1133" y="59"/>
                </a:cubicBezTo>
                <a:cubicBezTo>
                  <a:pt x="1133" y="57"/>
                  <a:pt x="1131" y="55"/>
                  <a:pt x="1128" y="55"/>
                </a:cubicBezTo>
                <a:cubicBezTo>
                  <a:pt x="1126" y="55"/>
                  <a:pt x="1124" y="57"/>
                  <a:pt x="1124" y="59"/>
                </a:cubicBezTo>
                <a:cubicBezTo>
                  <a:pt x="1124" y="62"/>
                  <a:pt x="1126" y="64"/>
                  <a:pt x="1128" y="64"/>
                </a:cubicBezTo>
                <a:close/>
                <a:moveTo>
                  <a:pt x="1101" y="91"/>
                </a:moveTo>
                <a:cubicBezTo>
                  <a:pt x="1104" y="91"/>
                  <a:pt x="1106" y="89"/>
                  <a:pt x="1106" y="87"/>
                </a:cubicBezTo>
                <a:cubicBezTo>
                  <a:pt x="1106" y="84"/>
                  <a:pt x="1104" y="82"/>
                  <a:pt x="1101" y="82"/>
                </a:cubicBezTo>
                <a:cubicBezTo>
                  <a:pt x="1099" y="82"/>
                  <a:pt x="1096" y="84"/>
                  <a:pt x="1096" y="87"/>
                </a:cubicBezTo>
                <a:cubicBezTo>
                  <a:pt x="1096" y="89"/>
                  <a:pt x="1099" y="91"/>
                  <a:pt x="1101" y="91"/>
                </a:cubicBezTo>
                <a:close/>
                <a:moveTo>
                  <a:pt x="1103" y="73"/>
                </a:moveTo>
                <a:cubicBezTo>
                  <a:pt x="1103" y="75"/>
                  <a:pt x="1105" y="77"/>
                  <a:pt x="1108" y="77"/>
                </a:cubicBezTo>
                <a:cubicBezTo>
                  <a:pt x="1110" y="77"/>
                  <a:pt x="1112" y="75"/>
                  <a:pt x="1112" y="73"/>
                </a:cubicBezTo>
                <a:cubicBezTo>
                  <a:pt x="1112" y="70"/>
                  <a:pt x="1110" y="68"/>
                  <a:pt x="1108" y="68"/>
                </a:cubicBezTo>
                <a:cubicBezTo>
                  <a:pt x="1105" y="68"/>
                  <a:pt x="1103" y="70"/>
                  <a:pt x="1103" y="73"/>
                </a:cubicBezTo>
                <a:close/>
                <a:moveTo>
                  <a:pt x="1101" y="64"/>
                </a:moveTo>
                <a:cubicBezTo>
                  <a:pt x="1104" y="64"/>
                  <a:pt x="1106" y="62"/>
                  <a:pt x="1106" y="59"/>
                </a:cubicBezTo>
                <a:cubicBezTo>
                  <a:pt x="1106" y="57"/>
                  <a:pt x="1104" y="55"/>
                  <a:pt x="1101" y="55"/>
                </a:cubicBezTo>
                <a:cubicBezTo>
                  <a:pt x="1099" y="55"/>
                  <a:pt x="1096" y="57"/>
                  <a:pt x="1096" y="59"/>
                </a:cubicBezTo>
                <a:cubicBezTo>
                  <a:pt x="1096" y="62"/>
                  <a:pt x="1099" y="64"/>
                  <a:pt x="1101" y="64"/>
                </a:cubicBezTo>
                <a:close/>
                <a:moveTo>
                  <a:pt x="1015" y="87"/>
                </a:moveTo>
                <a:cubicBezTo>
                  <a:pt x="1015" y="89"/>
                  <a:pt x="1017" y="91"/>
                  <a:pt x="1019" y="91"/>
                </a:cubicBezTo>
                <a:cubicBezTo>
                  <a:pt x="1022" y="91"/>
                  <a:pt x="1024" y="89"/>
                  <a:pt x="1024" y="87"/>
                </a:cubicBezTo>
                <a:cubicBezTo>
                  <a:pt x="1024" y="84"/>
                  <a:pt x="1022" y="82"/>
                  <a:pt x="1019" y="82"/>
                </a:cubicBezTo>
                <a:cubicBezTo>
                  <a:pt x="1017" y="82"/>
                  <a:pt x="1015" y="84"/>
                  <a:pt x="1015" y="87"/>
                </a:cubicBezTo>
                <a:close/>
                <a:moveTo>
                  <a:pt x="978" y="37"/>
                </a:moveTo>
                <a:cubicBezTo>
                  <a:pt x="981" y="37"/>
                  <a:pt x="983" y="34"/>
                  <a:pt x="983" y="32"/>
                </a:cubicBezTo>
                <a:cubicBezTo>
                  <a:pt x="983" y="29"/>
                  <a:pt x="981" y="27"/>
                  <a:pt x="978" y="27"/>
                </a:cubicBezTo>
                <a:cubicBezTo>
                  <a:pt x="976" y="27"/>
                  <a:pt x="974" y="29"/>
                  <a:pt x="974" y="32"/>
                </a:cubicBezTo>
                <a:cubicBezTo>
                  <a:pt x="974" y="34"/>
                  <a:pt x="976" y="37"/>
                  <a:pt x="978" y="37"/>
                </a:cubicBezTo>
                <a:close/>
                <a:moveTo>
                  <a:pt x="981" y="46"/>
                </a:moveTo>
                <a:cubicBezTo>
                  <a:pt x="981" y="48"/>
                  <a:pt x="983" y="50"/>
                  <a:pt x="985" y="50"/>
                </a:cubicBezTo>
                <a:cubicBezTo>
                  <a:pt x="988" y="50"/>
                  <a:pt x="990" y="48"/>
                  <a:pt x="990" y="46"/>
                </a:cubicBezTo>
                <a:cubicBezTo>
                  <a:pt x="990" y="43"/>
                  <a:pt x="988" y="41"/>
                  <a:pt x="985" y="41"/>
                </a:cubicBezTo>
                <a:cubicBezTo>
                  <a:pt x="983" y="41"/>
                  <a:pt x="981" y="43"/>
                  <a:pt x="981" y="46"/>
                </a:cubicBezTo>
                <a:close/>
                <a:moveTo>
                  <a:pt x="967" y="46"/>
                </a:moveTo>
                <a:cubicBezTo>
                  <a:pt x="967" y="48"/>
                  <a:pt x="969" y="50"/>
                  <a:pt x="972" y="50"/>
                </a:cubicBezTo>
                <a:cubicBezTo>
                  <a:pt x="974" y="50"/>
                  <a:pt x="976" y="48"/>
                  <a:pt x="976" y="46"/>
                </a:cubicBezTo>
                <a:cubicBezTo>
                  <a:pt x="976" y="43"/>
                  <a:pt x="974" y="41"/>
                  <a:pt x="972" y="41"/>
                </a:cubicBezTo>
                <a:cubicBezTo>
                  <a:pt x="969" y="41"/>
                  <a:pt x="967" y="43"/>
                  <a:pt x="967" y="46"/>
                </a:cubicBezTo>
                <a:close/>
                <a:moveTo>
                  <a:pt x="954" y="18"/>
                </a:moveTo>
                <a:cubicBezTo>
                  <a:pt x="954" y="21"/>
                  <a:pt x="956" y="23"/>
                  <a:pt x="958" y="23"/>
                </a:cubicBezTo>
                <a:cubicBezTo>
                  <a:pt x="961" y="23"/>
                  <a:pt x="963" y="21"/>
                  <a:pt x="963" y="18"/>
                </a:cubicBezTo>
                <a:cubicBezTo>
                  <a:pt x="963" y="16"/>
                  <a:pt x="961" y="14"/>
                  <a:pt x="958" y="14"/>
                </a:cubicBezTo>
                <a:cubicBezTo>
                  <a:pt x="956" y="14"/>
                  <a:pt x="954" y="16"/>
                  <a:pt x="954" y="18"/>
                </a:cubicBezTo>
                <a:close/>
                <a:moveTo>
                  <a:pt x="988" y="59"/>
                </a:moveTo>
                <a:cubicBezTo>
                  <a:pt x="988" y="62"/>
                  <a:pt x="990" y="64"/>
                  <a:pt x="992" y="64"/>
                </a:cubicBezTo>
                <a:cubicBezTo>
                  <a:pt x="995" y="64"/>
                  <a:pt x="997" y="62"/>
                  <a:pt x="997" y="59"/>
                </a:cubicBezTo>
                <a:cubicBezTo>
                  <a:pt x="997" y="57"/>
                  <a:pt x="995" y="55"/>
                  <a:pt x="992" y="55"/>
                </a:cubicBezTo>
                <a:cubicBezTo>
                  <a:pt x="990" y="55"/>
                  <a:pt x="988" y="57"/>
                  <a:pt x="988" y="59"/>
                </a:cubicBezTo>
                <a:close/>
                <a:moveTo>
                  <a:pt x="960" y="32"/>
                </a:moveTo>
                <a:cubicBezTo>
                  <a:pt x="960" y="34"/>
                  <a:pt x="962" y="37"/>
                  <a:pt x="965" y="37"/>
                </a:cubicBezTo>
                <a:cubicBezTo>
                  <a:pt x="967" y="37"/>
                  <a:pt x="969" y="34"/>
                  <a:pt x="969" y="32"/>
                </a:cubicBezTo>
                <a:cubicBezTo>
                  <a:pt x="969" y="29"/>
                  <a:pt x="967" y="27"/>
                  <a:pt x="965" y="27"/>
                </a:cubicBezTo>
                <a:cubicBezTo>
                  <a:pt x="962" y="27"/>
                  <a:pt x="960" y="29"/>
                  <a:pt x="960" y="32"/>
                </a:cubicBezTo>
                <a:close/>
                <a:moveTo>
                  <a:pt x="1001" y="59"/>
                </a:moveTo>
                <a:cubicBezTo>
                  <a:pt x="1001" y="62"/>
                  <a:pt x="1003" y="64"/>
                  <a:pt x="1006" y="64"/>
                </a:cubicBezTo>
                <a:cubicBezTo>
                  <a:pt x="1008" y="64"/>
                  <a:pt x="1010" y="62"/>
                  <a:pt x="1010" y="59"/>
                </a:cubicBezTo>
                <a:cubicBezTo>
                  <a:pt x="1010" y="57"/>
                  <a:pt x="1008" y="55"/>
                  <a:pt x="1006" y="55"/>
                </a:cubicBezTo>
                <a:cubicBezTo>
                  <a:pt x="1003" y="55"/>
                  <a:pt x="1001" y="57"/>
                  <a:pt x="1001" y="59"/>
                </a:cubicBezTo>
                <a:close/>
                <a:moveTo>
                  <a:pt x="1026" y="77"/>
                </a:moveTo>
                <a:cubicBezTo>
                  <a:pt x="1029" y="77"/>
                  <a:pt x="1031" y="75"/>
                  <a:pt x="1031" y="73"/>
                </a:cubicBezTo>
                <a:cubicBezTo>
                  <a:pt x="1031" y="70"/>
                  <a:pt x="1029" y="68"/>
                  <a:pt x="1026" y="68"/>
                </a:cubicBezTo>
                <a:cubicBezTo>
                  <a:pt x="1024" y="68"/>
                  <a:pt x="1022" y="70"/>
                  <a:pt x="1022" y="73"/>
                </a:cubicBezTo>
                <a:cubicBezTo>
                  <a:pt x="1022" y="75"/>
                  <a:pt x="1024" y="77"/>
                  <a:pt x="1026" y="77"/>
                </a:cubicBezTo>
                <a:close/>
                <a:moveTo>
                  <a:pt x="1028" y="87"/>
                </a:moveTo>
                <a:cubicBezTo>
                  <a:pt x="1028" y="89"/>
                  <a:pt x="1030" y="91"/>
                  <a:pt x="1033" y="91"/>
                </a:cubicBezTo>
                <a:cubicBezTo>
                  <a:pt x="1035" y="91"/>
                  <a:pt x="1037" y="89"/>
                  <a:pt x="1037" y="87"/>
                </a:cubicBezTo>
                <a:cubicBezTo>
                  <a:pt x="1037" y="84"/>
                  <a:pt x="1035" y="82"/>
                  <a:pt x="1033" y="82"/>
                </a:cubicBezTo>
                <a:cubicBezTo>
                  <a:pt x="1030" y="82"/>
                  <a:pt x="1028" y="84"/>
                  <a:pt x="1028" y="87"/>
                </a:cubicBezTo>
                <a:close/>
                <a:moveTo>
                  <a:pt x="951" y="9"/>
                </a:moveTo>
                <a:cubicBezTo>
                  <a:pt x="954" y="9"/>
                  <a:pt x="956" y="7"/>
                  <a:pt x="956" y="5"/>
                </a:cubicBezTo>
                <a:cubicBezTo>
                  <a:pt x="956" y="2"/>
                  <a:pt x="954" y="0"/>
                  <a:pt x="951" y="0"/>
                </a:cubicBezTo>
                <a:cubicBezTo>
                  <a:pt x="949" y="0"/>
                  <a:pt x="947" y="2"/>
                  <a:pt x="947" y="5"/>
                </a:cubicBezTo>
                <a:cubicBezTo>
                  <a:pt x="947" y="7"/>
                  <a:pt x="949" y="9"/>
                  <a:pt x="951" y="9"/>
                </a:cubicBezTo>
                <a:close/>
                <a:moveTo>
                  <a:pt x="1040" y="77"/>
                </a:moveTo>
                <a:cubicBezTo>
                  <a:pt x="1042" y="77"/>
                  <a:pt x="1044" y="75"/>
                  <a:pt x="1044" y="73"/>
                </a:cubicBezTo>
                <a:cubicBezTo>
                  <a:pt x="1044" y="70"/>
                  <a:pt x="1042" y="68"/>
                  <a:pt x="1040" y="68"/>
                </a:cubicBezTo>
                <a:cubicBezTo>
                  <a:pt x="1037" y="68"/>
                  <a:pt x="1035" y="70"/>
                  <a:pt x="1035" y="73"/>
                </a:cubicBezTo>
                <a:cubicBezTo>
                  <a:pt x="1035" y="75"/>
                  <a:pt x="1037" y="77"/>
                  <a:pt x="1040" y="77"/>
                </a:cubicBezTo>
                <a:close/>
                <a:moveTo>
                  <a:pt x="1008" y="73"/>
                </a:moveTo>
                <a:cubicBezTo>
                  <a:pt x="1008" y="75"/>
                  <a:pt x="1010" y="77"/>
                  <a:pt x="1013" y="77"/>
                </a:cubicBezTo>
                <a:cubicBezTo>
                  <a:pt x="1015" y="77"/>
                  <a:pt x="1017" y="75"/>
                  <a:pt x="1017" y="73"/>
                </a:cubicBezTo>
                <a:cubicBezTo>
                  <a:pt x="1017" y="70"/>
                  <a:pt x="1015" y="68"/>
                  <a:pt x="1013" y="68"/>
                </a:cubicBezTo>
                <a:cubicBezTo>
                  <a:pt x="1010" y="68"/>
                  <a:pt x="1008" y="70"/>
                  <a:pt x="1008" y="73"/>
                </a:cubicBezTo>
                <a:close/>
                <a:moveTo>
                  <a:pt x="999" y="50"/>
                </a:moveTo>
                <a:cubicBezTo>
                  <a:pt x="1001" y="50"/>
                  <a:pt x="1003" y="48"/>
                  <a:pt x="1003" y="46"/>
                </a:cubicBezTo>
                <a:cubicBezTo>
                  <a:pt x="1003" y="43"/>
                  <a:pt x="1001" y="41"/>
                  <a:pt x="999" y="41"/>
                </a:cubicBezTo>
                <a:cubicBezTo>
                  <a:pt x="996" y="41"/>
                  <a:pt x="994" y="43"/>
                  <a:pt x="994" y="46"/>
                </a:cubicBezTo>
                <a:cubicBezTo>
                  <a:pt x="994" y="48"/>
                  <a:pt x="996" y="50"/>
                  <a:pt x="999" y="50"/>
                </a:cubicBezTo>
                <a:close/>
                <a:moveTo>
                  <a:pt x="924" y="64"/>
                </a:moveTo>
                <a:cubicBezTo>
                  <a:pt x="926" y="64"/>
                  <a:pt x="929" y="62"/>
                  <a:pt x="929" y="59"/>
                </a:cubicBezTo>
                <a:cubicBezTo>
                  <a:pt x="929" y="57"/>
                  <a:pt x="926" y="55"/>
                  <a:pt x="924" y="55"/>
                </a:cubicBezTo>
                <a:cubicBezTo>
                  <a:pt x="921" y="55"/>
                  <a:pt x="919" y="57"/>
                  <a:pt x="919" y="59"/>
                </a:cubicBezTo>
                <a:cubicBezTo>
                  <a:pt x="919" y="62"/>
                  <a:pt x="921" y="64"/>
                  <a:pt x="924" y="64"/>
                </a:cubicBezTo>
                <a:close/>
                <a:moveTo>
                  <a:pt x="447" y="473"/>
                </a:moveTo>
                <a:cubicBezTo>
                  <a:pt x="450" y="473"/>
                  <a:pt x="452" y="471"/>
                  <a:pt x="452" y="468"/>
                </a:cubicBezTo>
                <a:cubicBezTo>
                  <a:pt x="452" y="466"/>
                  <a:pt x="450" y="464"/>
                  <a:pt x="447" y="464"/>
                </a:cubicBezTo>
                <a:cubicBezTo>
                  <a:pt x="445" y="464"/>
                  <a:pt x="443" y="466"/>
                  <a:pt x="443" y="468"/>
                </a:cubicBezTo>
                <a:cubicBezTo>
                  <a:pt x="443" y="471"/>
                  <a:pt x="445" y="473"/>
                  <a:pt x="447" y="473"/>
                </a:cubicBezTo>
                <a:close/>
                <a:moveTo>
                  <a:pt x="445" y="155"/>
                </a:moveTo>
                <a:cubicBezTo>
                  <a:pt x="445" y="152"/>
                  <a:pt x="443" y="150"/>
                  <a:pt x="441" y="150"/>
                </a:cubicBezTo>
                <a:cubicBezTo>
                  <a:pt x="438" y="150"/>
                  <a:pt x="436" y="152"/>
                  <a:pt x="436" y="155"/>
                </a:cubicBezTo>
                <a:cubicBezTo>
                  <a:pt x="436" y="157"/>
                  <a:pt x="438" y="159"/>
                  <a:pt x="441" y="159"/>
                </a:cubicBezTo>
                <a:cubicBezTo>
                  <a:pt x="443" y="159"/>
                  <a:pt x="445" y="157"/>
                  <a:pt x="445" y="155"/>
                </a:cubicBezTo>
                <a:close/>
                <a:moveTo>
                  <a:pt x="438" y="468"/>
                </a:moveTo>
                <a:cubicBezTo>
                  <a:pt x="438" y="466"/>
                  <a:pt x="436" y="464"/>
                  <a:pt x="434" y="464"/>
                </a:cubicBezTo>
                <a:cubicBezTo>
                  <a:pt x="431" y="464"/>
                  <a:pt x="429" y="466"/>
                  <a:pt x="429" y="468"/>
                </a:cubicBezTo>
                <a:cubicBezTo>
                  <a:pt x="429" y="471"/>
                  <a:pt x="431" y="473"/>
                  <a:pt x="434" y="473"/>
                </a:cubicBezTo>
                <a:cubicBezTo>
                  <a:pt x="436" y="473"/>
                  <a:pt x="438" y="471"/>
                  <a:pt x="438" y="468"/>
                </a:cubicBezTo>
                <a:close/>
                <a:moveTo>
                  <a:pt x="431" y="482"/>
                </a:moveTo>
                <a:cubicBezTo>
                  <a:pt x="431" y="480"/>
                  <a:pt x="429" y="478"/>
                  <a:pt x="427" y="478"/>
                </a:cubicBezTo>
                <a:cubicBezTo>
                  <a:pt x="424" y="478"/>
                  <a:pt x="422" y="480"/>
                  <a:pt x="422" y="482"/>
                </a:cubicBezTo>
                <a:cubicBezTo>
                  <a:pt x="422" y="485"/>
                  <a:pt x="424" y="487"/>
                  <a:pt x="427" y="487"/>
                </a:cubicBezTo>
                <a:cubicBezTo>
                  <a:pt x="429" y="487"/>
                  <a:pt x="431" y="485"/>
                  <a:pt x="431" y="482"/>
                </a:cubicBezTo>
                <a:close/>
                <a:moveTo>
                  <a:pt x="459" y="155"/>
                </a:moveTo>
                <a:cubicBezTo>
                  <a:pt x="459" y="152"/>
                  <a:pt x="457" y="150"/>
                  <a:pt x="454" y="150"/>
                </a:cubicBezTo>
                <a:cubicBezTo>
                  <a:pt x="452" y="150"/>
                  <a:pt x="450" y="152"/>
                  <a:pt x="450" y="155"/>
                </a:cubicBezTo>
                <a:cubicBezTo>
                  <a:pt x="450" y="157"/>
                  <a:pt x="452" y="159"/>
                  <a:pt x="454" y="159"/>
                </a:cubicBezTo>
                <a:cubicBezTo>
                  <a:pt x="457" y="159"/>
                  <a:pt x="459" y="157"/>
                  <a:pt x="459" y="155"/>
                </a:cubicBezTo>
                <a:close/>
                <a:moveTo>
                  <a:pt x="459" y="100"/>
                </a:moveTo>
                <a:cubicBezTo>
                  <a:pt x="459" y="98"/>
                  <a:pt x="457" y="96"/>
                  <a:pt x="454" y="96"/>
                </a:cubicBezTo>
                <a:cubicBezTo>
                  <a:pt x="452" y="96"/>
                  <a:pt x="450" y="98"/>
                  <a:pt x="450" y="100"/>
                </a:cubicBezTo>
                <a:cubicBezTo>
                  <a:pt x="450" y="103"/>
                  <a:pt x="452" y="105"/>
                  <a:pt x="454" y="105"/>
                </a:cubicBezTo>
                <a:cubicBezTo>
                  <a:pt x="457" y="105"/>
                  <a:pt x="459" y="103"/>
                  <a:pt x="459" y="100"/>
                </a:cubicBezTo>
                <a:close/>
                <a:moveTo>
                  <a:pt x="361" y="141"/>
                </a:moveTo>
                <a:cubicBezTo>
                  <a:pt x="361" y="144"/>
                  <a:pt x="363" y="146"/>
                  <a:pt x="366" y="146"/>
                </a:cubicBezTo>
                <a:cubicBezTo>
                  <a:pt x="368" y="146"/>
                  <a:pt x="370" y="144"/>
                  <a:pt x="370" y="141"/>
                </a:cubicBezTo>
                <a:cubicBezTo>
                  <a:pt x="370" y="139"/>
                  <a:pt x="368" y="137"/>
                  <a:pt x="366" y="137"/>
                </a:cubicBezTo>
                <a:cubicBezTo>
                  <a:pt x="363" y="137"/>
                  <a:pt x="361" y="139"/>
                  <a:pt x="361" y="141"/>
                </a:cubicBezTo>
                <a:close/>
                <a:moveTo>
                  <a:pt x="418" y="509"/>
                </a:moveTo>
                <a:cubicBezTo>
                  <a:pt x="418" y="507"/>
                  <a:pt x="416" y="505"/>
                  <a:pt x="413" y="505"/>
                </a:cubicBezTo>
                <a:cubicBezTo>
                  <a:pt x="411" y="505"/>
                  <a:pt x="409" y="507"/>
                  <a:pt x="409" y="509"/>
                </a:cubicBezTo>
                <a:cubicBezTo>
                  <a:pt x="409" y="512"/>
                  <a:pt x="411" y="514"/>
                  <a:pt x="413" y="514"/>
                </a:cubicBezTo>
                <a:cubicBezTo>
                  <a:pt x="416" y="514"/>
                  <a:pt x="418" y="512"/>
                  <a:pt x="418" y="509"/>
                </a:cubicBezTo>
                <a:close/>
                <a:moveTo>
                  <a:pt x="397" y="523"/>
                </a:moveTo>
                <a:cubicBezTo>
                  <a:pt x="397" y="521"/>
                  <a:pt x="395" y="519"/>
                  <a:pt x="393" y="519"/>
                </a:cubicBezTo>
                <a:cubicBezTo>
                  <a:pt x="390" y="519"/>
                  <a:pt x="388" y="521"/>
                  <a:pt x="388" y="523"/>
                </a:cubicBezTo>
                <a:cubicBezTo>
                  <a:pt x="388" y="526"/>
                  <a:pt x="390" y="528"/>
                  <a:pt x="393" y="528"/>
                </a:cubicBezTo>
                <a:cubicBezTo>
                  <a:pt x="395" y="528"/>
                  <a:pt x="397" y="526"/>
                  <a:pt x="397" y="523"/>
                </a:cubicBezTo>
                <a:close/>
                <a:moveTo>
                  <a:pt x="404" y="509"/>
                </a:moveTo>
                <a:cubicBezTo>
                  <a:pt x="404" y="507"/>
                  <a:pt x="402" y="505"/>
                  <a:pt x="400" y="505"/>
                </a:cubicBezTo>
                <a:cubicBezTo>
                  <a:pt x="397" y="505"/>
                  <a:pt x="395" y="507"/>
                  <a:pt x="395" y="509"/>
                </a:cubicBezTo>
                <a:cubicBezTo>
                  <a:pt x="395" y="512"/>
                  <a:pt x="397" y="514"/>
                  <a:pt x="400" y="514"/>
                </a:cubicBezTo>
                <a:cubicBezTo>
                  <a:pt x="402" y="514"/>
                  <a:pt x="404" y="512"/>
                  <a:pt x="404" y="509"/>
                </a:cubicBezTo>
                <a:close/>
                <a:moveTo>
                  <a:pt x="391" y="537"/>
                </a:moveTo>
                <a:cubicBezTo>
                  <a:pt x="391" y="534"/>
                  <a:pt x="389" y="532"/>
                  <a:pt x="386" y="532"/>
                </a:cubicBezTo>
                <a:cubicBezTo>
                  <a:pt x="384" y="532"/>
                  <a:pt x="381" y="534"/>
                  <a:pt x="381" y="537"/>
                </a:cubicBezTo>
                <a:cubicBezTo>
                  <a:pt x="381" y="539"/>
                  <a:pt x="384" y="541"/>
                  <a:pt x="386" y="541"/>
                </a:cubicBezTo>
                <a:cubicBezTo>
                  <a:pt x="389" y="541"/>
                  <a:pt x="391" y="539"/>
                  <a:pt x="391" y="537"/>
                </a:cubicBezTo>
                <a:close/>
                <a:moveTo>
                  <a:pt x="406" y="528"/>
                </a:moveTo>
                <a:cubicBezTo>
                  <a:pt x="409" y="528"/>
                  <a:pt x="411" y="526"/>
                  <a:pt x="411" y="523"/>
                </a:cubicBezTo>
                <a:cubicBezTo>
                  <a:pt x="411" y="521"/>
                  <a:pt x="409" y="519"/>
                  <a:pt x="406" y="519"/>
                </a:cubicBezTo>
                <a:cubicBezTo>
                  <a:pt x="404" y="519"/>
                  <a:pt x="402" y="521"/>
                  <a:pt x="402" y="523"/>
                </a:cubicBezTo>
                <a:cubicBezTo>
                  <a:pt x="402" y="526"/>
                  <a:pt x="404" y="528"/>
                  <a:pt x="406" y="528"/>
                </a:cubicBezTo>
                <a:close/>
                <a:moveTo>
                  <a:pt x="447" y="55"/>
                </a:moveTo>
                <a:cubicBezTo>
                  <a:pt x="445" y="55"/>
                  <a:pt x="443" y="57"/>
                  <a:pt x="443" y="59"/>
                </a:cubicBezTo>
                <a:cubicBezTo>
                  <a:pt x="443" y="62"/>
                  <a:pt x="445" y="64"/>
                  <a:pt x="447" y="64"/>
                </a:cubicBezTo>
                <a:cubicBezTo>
                  <a:pt x="450" y="64"/>
                  <a:pt x="452" y="62"/>
                  <a:pt x="452" y="59"/>
                </a:cubicBezTo>
                <a:cubicBezTo>
                  <a:pt x="452" y="57"/>
                  <a:pt x="450" y="55"/>
                  <a:pt x="447" y="55"/>
                </a:cubicBezTo>
                <a:close/>
                <a:moveTo>
                  <a:pt x="425" y="496"/>
                </a:moveTo>
                <a:cubicBezTo>
                  <a:pt x="425" y="493"/>
                  <a:pt x="423" y="491"/>
                  <a:pt x="420" y="491"/>
                </a:cubicBezTo>
                <a:cubicBezTo>
                  <a:pt x="418" y="491"/>
                  <a:pt x="416" y="493"/>
                  <a:pt x="416" y="496"/>
                </a:cubicBezTo>
                <a:cubicBezTo>
                  <a:pt x="416" y="498"/>
                  <a:pt x="418" y="500"/>
                  <a:pt x="420" y="500"/>
                </a:cubicBezTo>
                <a:cubicBezTo>
                  <a:pt x="423" y="500"/>
                  <a:pt x="425" y="498"/>
                  <a:pt x="425" y="496"/>
                </a:cubicBezTo>
                <a:close/>
                <a:moveTo>
                  <a:pt x="375" y="223"/>
                </a:moveTo>
                <a:cubicBezTo>
                  <a:pt x="375" y="225"/>
                  <a:pt x="377" y="227"/>
                  <a:pt x="379" y="227"/>
                </a:cubicBezTo>
                <a:cubicBezTo>
                  <a:pt x="382" y="227"/>
                  <a:pt x="384" y="225"/>
                  <a:pt x="384" y="223"/>
                </a:cubicBezTo>
                <a:cubicBezTo>
                  <a:pt x="384" y="220"/>
                  <a:pt x="382" y="218"/>
                  <a:pt x="379" y="218"/>
                </a:cubicBezTo>
                <a:cubicBezTo>
                  <a:pt x="377" y="218"/>
                  <a:pt x="375" y="220"/>
                  <a:pt x="375" y="223"/>
                </a:cubicBezTo>
                <a:close/>
                <a:moveTo>
                  <a:pt x="384" y="550"/>
                </a:moveTo>
                <a:cubicBezTo>
                  <a:pt x="384" y="548"/>
                  <a:pt x="382" y="546"/>
                  <a:pt x="379" y="546"/>
                </a:cubicBezTo>
                <a:cubicBezTo>
                  <a:pt x="377" y="546"/>
                  <a:pt x="375" y="548"/>
                  <a:pt x="375" y="550"/>
                </a:cubicBezTo>
                <a:cubicBezTo>
                  <a:pt x="375" y="553"/>
                  <a:pt x="377" y="555"/>
                  <a:pt x="379" y="555"/>
                </a:cubicBezTo>
                <a:cubicBezTo>
                  <a:pt x="382" y="555"/>
                  <a:pt x="384" y="553"/>
                  <a:pt x="384" y="550"/>
                </a:cubicBezTo>
                <a:close/>
                <a:moveTo>
                  <a:pt x="372" y="205"/>
                </a:moveTo>
                <a:cubicBezTo>
                  <a:pt x="370" y="205"/>
                  <a:pt x="368" y="207"/>
                  <a:pt x="368" y="209"/>
                </a:cubicBezTo>
                <a:cubicBezTo>
                  <a:pt x="368" y="212"/>
                  <a:pt x="370" y="214"/>
                  <a:pt x="372" y="214"/>
                </a:cubicBezTo>
                <a:cubicBezTo>
                  <a:pt x="375" y="214"/>
                  <a:pt x="377" y="212"/>
                  <a:pt x="377" y="209"/>
                </a:cubicBezTo>
                <a:cubicBezTo>
                  <a:pt x="377" y="207"/>
                  <a:pt x="375" y="205"/>
                  <a:pt x="372" y="205"/>
                </a:cubicBezTo>
                <a:close/>
                <a:moveTo>
                  <a:pt x="436" y="73"/>
                </a:moveTo>
                <a:cubicBezTo>
                  <a:pt x="436" y="75"/>
                  <a:pt x="438" y="77"/>
                  <a:pt x="441" y="77"/>
                </a:cubicBezTo>
                <a:cubicBezTo>
                  <a:pt x="443" y="77"/>
                  <a:pt x="445" y="75"/>
                  <a:pt x="445" y="73"/>
                </a:cubicBezTo>
                <a:cubicBezTo>
                  <a:pt x="445" y="70"/>
                  <a:pt x="443" y="68"/>
                  <a:pt x="441" y="68"/>
                </a:cubicBezTo>
                <a:cubicBezTo>
                  <a:pt x="438" y="68"/>
                  <a:pt x="436" y="70"/>
                  <a:pt x="436" y="73"/>
                </a:cubicBezTo>
                <a:close/>
                <a:moveTo>
                  <a:pt x="372" y="123"/>
                </a:moveTo>
                <a:cubicBezTo>
                  <a:pt x="370" y="123"/>
                  <a:pt x="368" y="125"/>
                  <a:pt x="368" y="127"/>
                </a:cubicBezTo>
                <a:cubicBezTo>
                  <a:pt x="368" y="130"/>
                  <a:pt x="370" y="132"/>
                  <a:pt x="372" y="132"/>
                </a:cubicBezTo>
                <a:cubicBezTo>
                  <a:pt x="375" y="132"/>
                  <a:pt x="377" y="130"/>
                  <a:pt x="377" y="127"/>
                </a:cubicBezTo>
                <a:cubicBezTo>
                  <a:pt x="377" y="125"/>
                  <a:pt x="375" y="123"/>
                  <a:pt x="372" y="123"/>
                </a:cubicBezTo>
                <a:close/>
                <a:moveTo>
                  <a:pt x="388" y="196"/>
                </a:moveTo>
                <a:cubicBezTo>
                  <a:pt x="388" y="198"/>
                  <a:pt x="390" y="200"/>
                  <a:pt x="393" y="200"/>
                </a:cubicBezTo>
                <a:cubicBezTo>
                  <a:pt x="395" y="200"/>
                  <a:pt x="397" y="198"/>
                  <a:pt x="397" y="196"/>
                </a:cubicBezTo>
                <a:cubicBezTo>
                  <a:pt x="397" y="193"/>
                  <a:pt x="395" y="191"/>
                  <a:pt x="393" y="191"/>
                </a:cubicBezTo>
                <a:cubicBezTo>
                  <a:pt x="390" y="191"/>
                  <a:pt x="388" y="193"/>
                  <a:pt x="388" y="196"/>
                </a:cubicBezTo>
                <a:close/>
                <a:moveTo>
                  <a:pt x="377" y="182"/>
                </a:moveTo>
                <a:cubicBezTo>
                  <a:pt x="377" y="179"/>
                  <a:pt x="375" y="177"/>
                  <a:pt x="372" y="177"/>
                </a:cubicBezTo>
                <a:cubicBezTo>
                  <a:pt x="370" y="177"/>
                  <a:pt x="368" y="179"/>
                  <a:pt x="368" y="182"/>
                </a:cubicBezTo>
                <a:cubicBezTo>
                  <a:pt x="368" y="185"/>
                  <a:pt x="370" y="187"/>
                  <a:pt x="372" y="187"/>
                </a:cubicBezTo>
                <a:cubicBezTo>
                  <a:pt x="375" y="187"/>
                  <a:pt x="377" y="185"/>
                  <a:pt x="377" y="182"/>
                </a:cubicBezTo>
                <a:close/>
                <a:moveTo>
                  <a:pt x="381" y="209"/>
                </a:moveTo>
                <a:cubicBezTo>
                  <a:pt x="381" y="212"/>
                  <a:pt x="384" y="214"/>
                  <a:pt x="386" y="214"/>
                </a:cubicBezTo>
                <a:cubicBezTo>
                  <a:pt x="389" y="214"/>
                  <a:pt x="391" y="212"/>
                  <a:pt x="391" y="209"/>
                </a:cubicBezTo>
                <a:cubicBezTo>
                  <a:pt x="391" y="207"/>
                  <a:pt x="389" y="205"/>
                  <a:pt x="386" y="205"/>
                </a:cubicBezTo>
                <a:cubicBezTo>
                  <a:pt x="384" y="205"/>
                  <a:pt x="381" y="207"/>
                  <a:pt x="381" y="209"/>
                </a:cubicBezTo>
                <a:close/>
                <a:moveTo>
                  <a:pt x="416" y="87"/>
                </a:moveTo>
                <a:cubicBezTo>
                  <a:pt x="416" y="89"/>
                  <a:pt x="418" y="91"/>
                  <a:pt x="420" y="91"/>
                </a:cubicBezTo>
                <a:cubicBezTo>
                  <a:pt x="423" y="91"/>
                  <a:pt x="425" y="89"/>
                  <a:pt x="425" y="87"/>
                </a:cubicBezTo>
                <a:cubicBezTo>
                  <a:pt x="425" y="84"/>
                  <a:pt x="423" y="82"/>
                  <a:pt x="420" y="82"/>
                </a:cubicBezTo>
                <a:cubicBezTo>
                  <a:pt x="418" y="82"/>
                  <a:pt x="416" y="84"/>
                  <a:pt x="416" y="87"/>
                </a:cubicBezTo>
                <a:close/>
                <a:moveTo>
                  <a:pt x="422" y="73"/>
                </a:moveTo>
                <a:cubicBezTo>
                  <a:pt x="422" y="75"/>
                  <a:pt x="424" y="77"/>
                  <a:pt x="427" y="77"/>
                </a:cubicBezTo>
                <a:cubicBezTo>
                  <a:pt x="429" y="77"/>
                  <a:pt x="431" y="75"/>
                  <a:pt x="431" y="73"/>
                </a:cubicBezTo>
                <a:cubicBezTo>
                  <a:pt x="431" y="70"/>
                  <a:pt x="429" y="68"/>
                  <a:pt x="427" y="68"/>
                </a:cubicBezTo>
                <a:cubicBezTo>
                  <a:pt x="424" y="68"/>
                  <a:pt x="422" y="70"/>
                  <a:pt x="422" y="73"/>
                </a:cubicBezTo>
                <a:close/>
                <a:moveTo>
                  <a:pt x="434" y="55"/>
                </a:moveTo>
                <a:cubicBezTo>
                  <a:pt x="431" y="55"/>
                  <a:pt x="429" y="57"/>
                  <a:pt x="429" y="59"/>
                </a:cubicBezTo>
                <a:cubicBezTo>
                  <a:pt x="429" y="62"/>
                  <a:pt x="431" y="64"/>
                  <a:pt x="434" y="64"/>
                </a:cubicBezTo>
                <a:cubicBezTo>
                  <a:pt x="436" y="64"/>
                  <a:pt x="438" y="62"/>
                  <a:pt x="438" y="59"/>
                </a:cubicBezTo>
                <a:cubicBezTo>
                  <a:pt x="438" y="57"/>
                  <a:pt x="436" y="55"/>
                  <a:pt x="434" y="55"/>
                </a:cubicBezTo>
                <a:close/>
                <a:moveTo>
                  <a:pt x="402" y="87"/>
                </a:moveTo>
                <a:cubicBezTo>
                  <a:pt x="402" y="89"/>
                  <a:pt x="404" y="91"/>
                  <a:pt x="406" y="91"/>
                </a:cubicBezTo>
                <a:cubicBezTo>
                  <a:pt x="409" y="91"/>
                  <a:pt x="411" y="89"/>
                  <a:pt x="411" y="87"/>
                </a:cubicBezTo>
                <a:cubicBezTo>
                  <a:pt x="411" y="84"/>
                  <a:pt x="409" y="82"/>
                  <a:pt x="406" y="82"/>
                </a:cubicBezTo>
                <a:cubicBezTo>
                  <a:pt x="404" y="82"/>
                  <a:pt x="402" y="84"/>
                  <a:pt x="402" y="87"/>
                </a:cubicBezTo>
                <a:close/>
                <a:moveTo>
                  <a:pt x="413" y="68"/>
                </a:moveTo>
                <a:cubicBezTo>
                  <a:pt x="411" y="68"/>
                  <a:pt x="409" y="70"/>
                  <a:pt x="409" y="73"/>
                </a:cubicBezTo>
                <a:cubicBezTo>
                  <a:pt x="409" y="75"/>
                  <a:pt x="411" y="77"/>
                  <a:pt x="413" y="77"/>
                </a:cubicBezTo>
                <a:cubicBezTo>
                  <a:pt x="416" y="77"/>
                  <a:pt x="418" y="75"/>
                  <a:pt x="418" y="73"/>
                </a:cubicBezTo>
                <a:cubicBezTo>
                  <a:pt x="418" y="70"/>
                  <a:pt x="416" y="68"/>
                  <a:pt x="413" y="68"/>
                </a:cubicBezTo>
                <a:close/>
                <a:moveTo>
                  <a:pt x="400" y="68"/>
                </a:moveTo>
                <a:cubicBezTo>
                  <a:pt x="397" y="68"/>
                  <a:pt x="395" y="70"/>
                  <a:pt x="395" y="73"/>
                </a:cubicBezTo>
                <a:cubicBezTo>
                  <a:pt x="395" y="75"/>
                  <a:pt x="397" y="77"/>
                  <a:pt x="400" y="77"/>
                </a:cubicBezTo>
                <a:cubicBezTo>
                  <a:pt x="402" y="77"/>
                  <a:pt x="404" y="75"/>
                  <a:pt x="404" y="73"/>
                </a:cubicBezTo>
                <a:cubicBezTo>
                  <a:pt x="404" y="70"/>
                  <a:pt x="402" y="68"/>
                  <a:pt x="400" y="68"/>
                </a:cubicBezTo>
                <a:close/>
                <a:moveTo>
                  <a:pt x="454" y="123"/>
                </a:moveTo>
                <a:cubicBezTo>
                  <a:pt x="452" y="123"/>
                  <a:pt x="450" y="125"/>
                  <a:pt x="450" y="127"/>
                </a:cubicBezTo>
                <a:cubicBezTo>
                  <a:pt x="450" y="130"/>
                  <a:pt x="452" y="132"/>
                  <a:pt x="454" y="132"/>
                </a:cubicBezTo>
                <a:cubicBezTo>
                  <a:pt x="457" y="132"/>
                  <a:pt x="459" y="130"/>
                  <a:pt x="459" y="127"/>
                </a:cubicBezTo>
                <a:cubicBezTo>
                  <a:pt x="459" y="125"/>
                  <a:pt x="457" y="123"/>
                  <a:pt x="454" y="123"/>
                </a:cubicBezTo>
                <a:close/>
                <a:moveTo>
                  <a:pt x="309" y="209"/>
                </a:moveTo>
                <a:cubicBezTo>
                  <a:pt x="309" y="207"/>
                  <a:pt x="307" y="205"/>
                  <a:pt x="304" y="205"/>
                </a:cubicBezTo>
                <a:cubicBezTo>
                  <a:pt x="302" y="205"/>
                  <a:pt x="300" y="207"/>
                  <a:pt x="300" y="209"/>
                </a:cubicBezTo>
                <a:cubicBezTo>
                  <a:pt x="300" y="212"/>
                  <a:pt x="302" y="214"/>
                  <a:pt x="304" y="214"/>
                </a:cubicBezTo>
                <a:cubicBezTo>
                  <a:pt x="307" y="214"/>
                  <a:pt x="309" y="212"/>
                  <a:pt x="309" y="209"/>
                </a:cubicBezTo>
                <a:close/>
                <a:moveTo>
                  <a:pt x="311" y="255"/>
                </a:moveTo>
                <a:cubicBezTo>
                  <a:pt x="314" y="255"/>
                  <a:pt x="316" y="253"/>
                  <a:pt x="316" y="250"/>
                </a:cubicBezTo>
                <a:cubicBezTo>
                  <a:pt x="316" y="248"/>
                  <a:pt x="314" y="246"/>
                  <a:pt x="311" y="246"/>
                </a:cubicBezTo>
                <a:cubicBezTo>
                  <a:pt x="309" y="246"/>
                  <a:pt x="307" y="248"/>
                  <a:pt x="307" y="250"/>
                </a:cubicBezTo>
                <a:cubicBezTo>
                  <a:pt x="307" y="253"/>
                  <a:pt x="309" y="255"/>
                  <a:pt x="311" y="255"/>
                </a:cubicBezTo>
                <a:close/>
                <a:moveTo>
                  <a:pt x="297" y="218"/>
                </a:moveTo>
                <a:cubicBezTo>
                  <a:pt x="295" y="218"/>
                  <a:pt x="293" y="220"/>
                  <a:pt x="293" y="223"/>
                </a:cubicBezTo>
                <a:cubicBezTo>
                  <a:pt x="293" y="225"/>
                  <a:pt x="295" y="227"/>
                  <a:pt x="297" y="227"/>
                </a:cubicBezTo>
                <a:cubicBezTo>
                  <a:pt x="300" y="227"/>
                  <a:pt x="302" y="225"/>
                  <a:pt x="302" y="223"/>
                </a:cubicBezTo>
                <a:cubicBezTo>
                  <a:pt x="302" y="220"/>
                  <a:pt x="300" y="218"/>
                  <a:pt x="297" y="218"/>
                </a:cubicBezTo>
                <a:close/>
                <a:moveTo>
                  <a:pt x="302" y="250"/>
                </a:moveTo>
                <a:cubicBezTo>
                  <a:pt x="302" y="248"/>
                  <a:pt x="300" y="246"/>
                  <a:pt x="297" y="246"/>
                </a:cubicBezTo>
                <a:cubicBezTo>
                  <a:pt x="295" y="246"/>
                  <a:pt x="293" y="248"/>
                  <a:pt x="293" y="250"/>
                </a:cubicBezTo>
                <a:cubicBezTo>
                  <a:pt x="293" y="253"/>
                  <a:pt x="295" y="255"/>
                  <a:pt x="297" y="255"/>
                </a:cubicBezTo>
                <a:cubicBezTo>
                  <a:pt x="300" y="255"/>
                  <a:pt x="302" y="253"/>
                  <a:pt x="302" y="250"/>
                </a:cubicBezTo>
                <a:close/>
                <a:moveTo>
                  <a:pt x="338" y="418"/>
                </a:moveTo>
                <a:cubicBezTo>
                  <a:pt x="341" y="418"/>
                  <a:pt x="343" y="416"/>
                  <a:pt x="343" y="414"/>
                </a:cubicBezTo>
                <a:cubicBezTo>
                  <a:pt x="343" y="411"/>
                  <a:pt x="341" y="409"/>
                  <a:pt x="338" y="409"/>
                </a:cubicBezTo>
                <a:cubicBezTo>
                  <a:pt x="336" y="409"/>
                  <a:pt x="334" y="411"/>
                  <a:pt x="334" y="414"/>
                </a:cubicBezTo>
                <a:cubicBezTo>
                  <a:pt x="334" y="416"/>
                  <a:pt x="336" y="418"/>
                  <a:pt x="338" y="418"/>
                </a:cubicBezTo>
                <a:close/>
                <a:moveTo>
                  <a:pt x="325" y="282"/>
                </a:moveTo>
                <a:cubicBezTo>
                  <a:pt x="327" y="282"/>
                  <a:pt x="329" y="280"/>
                  <a:pt x="329" y="278"/>
                </a:cubicBezTo>
                <a:cubicBezTo>
                  <a:pt x="329" y="275"/>
                  <a:pt x="327" y="273"/>
                  <a:pt x="325" y="273"/>
                </a:cubicBezTo>
                <a:cubicBezTo>
                  <a:pt x="322" y="273"/>
                  <a:pt x="320" y="275"/>
                  <a:pt x="320" y="278"/>
                </a:cubicBezTo>
                <a:cubicBezTo>
                  <a:pt x="320" y="280"/>
                  <a:pt x="322" y="282"/>
                  <a:pt x="325" y="282"/>
                </a:cubicBezTo>
                <a:close/>
                <a:moveTo>
                  <a:pt x="261" y="223"/>
                </a:moveTo>
                <a:cubicBezTo>
                  <a:pt x="261" y="220"/>
                  <a:pt x="259" y="218"/>
                  <a:pt x="257" y="218"/>
                </a:cubicBezTo>
                <a:cubicBezTo>
                  <a:pt x="254" y="218"/>
                  <a:pt x="252" y="220"/>
                  <a:pt x="252" y="223"/>
                </a:cubicBezTo>
                <a:cubicBezTo>
                  <a:pt x="252" y="225"/>
                  <a:pt x="254" y="227"/>
                  <a:pt x="257" y="227"/>
                </a:cubicBezTo>
                <a:cubicBezTo>
                  <a:pt x="259" y="227"/>
                  <a:pt x="261" y="225"/>
                  <a:pt x="261" y="223"/>
                </a:cubicBezTo>
                <a:close/>
                <a:moveTo>
                  <a:pt x="270" y="255"/>
                </a:moveTo>
                <a:cubicBezTo>
                  <a:pt x="273" y="255"/>
                  <a:pt x="275" y="253"/>
                  <a:pt x="275" y="250"/>
                </a:cubicBezTo>
                <a:cubicBezTo>
                  <a:pt x="275" y="248"/>
                  <a:pt x="273" y="246"/>
                  <a:pt x="270" y="246"/>
                </a:cubicBezTo>
                <a:cubicBezTo>
                  <a:pt x="268" y="246"/>
                  <a:pt x="266" y="248"/>
                  <a:pt x="266" y="250"/>
                </a:cubicBezTo>
                <a:cubicBezTo>
                  <a:pt x="266" y="253"/>
                  <a:pt x="268" y="255"/>
                  <a:pt x="270" y="255"/>
                </a:cubicBezTo>
                <a:close/>
                <a:moveTo>
                  <a:pt x="263" y="241"/>
                </a:moveTo>
                <a:cubicBezTo>
                  <a:pt x="266" y="241"/>
                  <a:pt x="268" y="239"/>
                  <a:pt x="268" y="237"/>
                </a:cubicBezTo>
                <a:cubicBezTo>
                  <a:pt x="268" y="234"/>
                  <a:pt x="266" y="232"/>
                  <a:pt x="263" y="232"/>
                </a:cubicBezTo>
                <a:cubicBezTo>
                  <a:pt x="261" y="232"/>
                  <a:pt x="259" y="234"/>
                  <a:pt x="259" y="237"/>
                </a:cubicBezTo>
                <a:cubicBezTo>
                  <a:pt x="259" y="239"/>
                  <a:pt x="261" y="241"/>
                  <a:pt x="263" y="241"/>
                </a:cubicBezTo>
                <a:close/>
                <a:moveTo>
                  <a:pt x="320" y="332"/>
                </a:moveTo>
                <a:cubicBezTo>
                  <a:pt x="320" y="335"/>
                  <a:pt x="322" y="337"/>
                  <a:pt x="325" y="337"/>
                </a:cubicBezTo>
                <a:cubicBezTo>
                  <a:pt x="327" y="337"/>
                  <a:pt x="329" y="335"/>
                  <a:pt x="329" y="332"/>
                </a:cubicBezTo>
                <a:cubicBezTo>
                  <a:pt x="329" y="330"/>
                  <a:pt x="327" y="328"/>
                  <a:pt x="325" y="328"/>
                </a:cubicBezTo>
                <a:cubicBezTo>
                  <a:pt x="322" y="328"/>
                  <a:pt x="320" y="330"/>
                  <a:pt x="320" y="332"/>
                </a:cubicBezTo>
                <a:close/>
                <a:moveTo>
                  <a:pt x="284" y="282"/>
                </a:moveTo>
                <a:cubicBezTo>
                  <a:pt x="286" y="282"/>
                  <a:pt x="288" y="280"/>
                  <a:pt x="288" y="278"/>
                </a:cubicBezTo>
                <a:cubicBezTo>
                  <a:pt x="288" y="275"/>
                  <a:pt x="286" y="273"/>
                  <a:pt x="284" y="273"/>
                </a:cubicBezTo>
                <a:cubicBezTo>
                  <a:pt x="281" y="273"/>
                  <a:pt x="279" y="275"/>
                  <a:pt x="279" y="278"/>
                </a:cubicBezTo>
                <a:cubicBezTo>
                  <a:pt x="279" y="280"/>
                  <a:pt x="281" y="282"/>
                  <a:pt x="284" y="282"/>
                </a:cubicBezTo>
                <a:close/>
                <a:moveTo>
                  <a:pt x="277" y="268"/>
                </a:moveTo>
                <a:cubicBezTo>
                  <a:pt x="280" y="268"/>
                  <a:pt x="282" y="266"/>
                  <a:pt x="282" y="264"/>
                </a:cubicBezTo>
                <a:cubicBezTo>
                  <a:pt x="282" y="261"/>
                  <a:pt x="280" y="259"/>
                  <a:pt x="277" y="259"/>
                </a:cubicBezTo>
                <a:cubicBezTo>
                  <a:pt x="275" y="259"/>
                  <a:pt x="273" y="261"/>
                  <a:pt x="273" y="264"/>
                </a:cubicBezTo>
                <a:cubicBezTo>
                  <a:pt x="273" y="266"/>
                  <a:pt x="275" y="268"/>
                  <a:pt x="277" y="268"/>
                </a:cubicBezTo>
                <a:close/>
                <a:moveTo>
                  <a:pt x="295" y="264"/>
                </a:moveTo>
                <a:cubicBezTo>
                  <a:pt x="295" y="261"/>
                  <a:pt x="293" y="259"/>
                  <a:pt x="291" y="259"/>
                </a:cubicBezTo>
                <a:cubicBezTo>
                  <a:pt x="288" y="259"/>
                  <a:pt x="286" y="261"/>
                  <a:pt x="286" y="264"/>
                </a:cubicBezTo>
                <a:cubicBezTo>
                  <a:pt x="286" y="266"/>
                  <a:pt x="288" y="268"/>
                  <a:pt x="291" y="268"/>
                </a:cubicBezTo>
                <a:cubicBezTo>
                  <a:pt x="293" y="268"/>
                  <a:pt x="295" y="266"/>
                  <a:pt x="295" y="264"/>
                </a:cubicBezTo>
                <a:close/>
                <a:moveTo>
                  <a:pt x="356" y="578"/>
                </a:moveTo>
                <a:cubicBezTo>
                  <a:pt x="356" y="575"/>
                  <a:pt x="354" y="573"/>
                  <a:pt x="352" y="573"/>
                </a:cubicBezTo>
                <a:cubicBezTo>
                  <a:pt x="349" y="573"/>
                  <a:pt x="347" y="575"/>
                  <a:pt x="347" y="578"/>
                </a:cubicBezTo>
                <a:cubicBezTo>
                  <a:pt x="347" y="580"/>
                  <a:pt x="349" y="582"/>
                  <a:pt x="352" y="582"/>
                </a:cubicBezTo>
                <a:cubicBezTo>
                  <a:pt x="354" y="582"/>
                  <a:pt x="356" y="580"/>
                  <a:pt x="356" y="578"/>
                </a:cubicBezTo>
                <a:close/>
                <a:moveTo>
                  <a:pt x="372" y="568"/>
                </a:moveTo>
                <a:cubicBezTo>
                  <a:pt x="375" y="568"/>
                  <a:pt x="377" y="566"/>
                  <a:pt x="377" y="564"/>
                </a:cubicBezTo>
                <a:cubicBezTo>
                  <a:pt x="377" y="561"/>
                  <a:pt x="375" y="559"/>
                  <a:pt x="372" y="559"/>
                </a:cubicBezTo>
                <a:cubicBezTo>
                  <a:pt x="370" y="559"/>
                  <a:pt x="368" y="561"/>
                  <a:pt x="368" y="564"/>
                </a:cubicBezTo>
                <a:cubicBezTo>
                  <a:pt x="368" y="566"/>
                  <a:pt x="370" y="568"/>
                  <a:pt x="372" y="568"/>
                </a:cubicBezTo>
                <a:close/>
                <a:moveTo>
                  <a:pt x="345" y="596"/>
                </a:moveTo>
                <a:cubicBezTo>
                  <a:pt x="348" y="596"/>
                  <a:pt x="350" y="594"/>
                  <a:pt x="350" y="591"/>
                </a:cubicBezTo>
                <a:cubicBezTo>
                  <a:pt x="350" y="589"/>
                  <a:pt x="348" y="587"/>
                  <a:pt x="345" y="587"/>
                </a:cubicBezTo>
                <a:cubicBezTo>
                  <a:pt x="343" y="587"/>
                  <a:pt x="341" y="589"/>
                  <a:pt x="341" y="591"/>
                </a:cubicBezTo>
                <a:cubicBezTo>
                  <a:pt x="341" y="594"/>
                  <a:pt x="343" y="596"/>
                  <a:pt x="345" y="596"/>
                </a:cubicBezTo>
                <a:close/>
                <a:moveTo>
                  <a:pt x="345" y="568"/>
                </a:moveTo>
                <a:cubicBezTo>
                  <a:pt x="348" y="568"/>
                  <a:pt x="350" y="566"/>
                  <a:pt x="350" y="564"/>
                </a:cubicBezTo>
                <a:cubicBezTo>
                  <a:pt x="350" y="561"/>
                  <a:pt x="348" y="559"/>
                  <a:pt x="345" y="559"/>
                </a:cubicBezTo>
                <a:cubicBezTo>
                  <a:pt x="343" y="559"/>
                  <a:pt x="341" y="561"/>
                  <a:pt x="341" y="564"/>
                </a:cubicBezTo>
                <a:cubicBezTo>
                  <a:pt x="341" y="566"/>
                  <a:pt x="343" y="568"/>
                  <a:pt x="345" y="568"/>
                </a:cubicBezTo>
                <a:close/>
                <a:moveTo>
                  <a:pt x="370" y="550"/>
                </a:moveTo>
                <a:cubicBezTo>
                  <a:pt x="370" y="548"/>
                  <a:pt x="368" y="546"/>
                  <a:pt x="366" y="546"/>
                </a:cubicBezTo>
                <a:cubicBezTo>
                  <a:pt x="363" y="546"/>
                  <a:pt x="361" y="548"/>
                  <a:pt x="361" y="550"/>
                </a:cubicBezTo>
                <a:cubicBezTo>
                  <a:pt x="361" y="553"/>
                  <a:pt x="363" y="555"/>
                  <a:pt x="366" y="555"/>
                </a:cubicBezTo>
                <a:cubicBezTo>
                  <a:pt x="368" y="555"/>
                  <a:pt x="370" y="553"/>
                  <a:pt x="370" y="550"/>
                </a:cubicBezTo>
                <a:close/>
                <a:moveTo>
                  <a:pt x="363" y="564"/>
                </a:moveTo>
                <a:cubicBezTo>
                  <a:pt x="363" y="561"/>
                  <a:pt x="361" y="559"/>
                  <a:pt x="359" y="559"/>
                </a:cubicBezTo>
                <a:cubicBezTo>
                  <a:pt x="356" y="559"/>
                  <a:pt x="354" y="561"/>
                  <a:pt x="354" y="564"/>
                </a:cubicBezTo>
                <a:cubicBezTo>
                  <a:pt x="354" y="566"/>
                  <a:pt x="356" y="568"/>
                  <a:pt x="359" y="568"/>
                </a:cubicBezTo>
                <a:cubicBezTo>
                  <a:pt x="361" y="568"/>
                  <a:pt x="363" y="566"/>
                  <a:pt x="363" y="564"/>
                </a:cubicBezTo>
                <a:close/>
                <a:moveTo>
                  <a:pt x="341" y="537"/>
                </a:moveTo>
                <a:cubicBezTo>
                  <a:pt x="341" y="539"/>
                  <a:pt x="343" y="541"/>
                  <a:pt x="345" y="541"/>
                </a:cubicBezTo>
                <a:cubicBezTo>
                  <a:pt x="348" y="541"/>
                  <a:pt x="350" y="539"/>
                  <a:pt x="350" y="537"/>
                </a:cubicBezTo>
                <a:cubicBezTo>
                  <a:pt x="350" y="534"/>
                  <a:pt x="348" y="532"/>
                  <a:pt x="345" y="532"/>
                </a:cubicBezTo>
                <a:cubicBezTo>
                  <a:pt x="343" y="532"/>
                  <a:pt x="341" y="534"/>
                  <a:pt x="341" y="537"/>
                </a:cubicBezTo>
                <a:close/>
                <a:moveTo>
                  <a:pt x="341" y="482"/>
                </a:moveTo>
                <a:cubicBezTo>
                  <a:pt x="341" y="485"/>
                  <a:pt x="343" y="487"/>
                  <a:pt x="345" y="487"/>
                </a:cubicBezTo>
                <a:cubicBezTo>
                  <a:pt x="348" y="487"/>
                  <a:pt x="350" y="485"/>
                  <a:pt x="350" y="482"/>
                </a:cubicBezTo>
                <a:cubicBezTo>
                  <a:pt x="350" y="480"/>
                  <a:pt x="348" y="478"/>
                  <a:pt x="345" y="478"/>
                </a:cubicBezTo>
                <a:cubicBezTo>
                  <a:pt x="343" y="478"/>
                  <a:pt x="341" y="480"/>
                  <a:pt x="341" y="482"/>
                </a:cubicBezTo>
                <a:close/>
                <a:moveTo>
                  <a:pt x="254" y="237"/>
                </a:moveTo>
                <a:cubicBezTo>
                  <a:pt x="254" y="234"/>
                  <a:pt x="252" y="232"/>
                  <a:pt x="250" y="232"/>
                </a:cubicBezTo>
                <a:cubicBezTo>
                  <a:pt x="247" y="232"/>
                  <a:pt x="245" y="234"/>
                  <a:pt x="245" y="237"/>
                </a:cubicBezTo>
                <a:cubicBezTo>
                  <a:pt x="245" y="239"/>
                  <a:pt x="247" y="241"/>
                  <a:pt x="250" y="241"/>
                </a:cubicBezTo>
                <a:cubicBezTo>
                  <a:pt x="252" y="241"/>
                  <a:pt x="254" y="239"/>
                  <a:pt x="254" y="237"/>
                </a:cubicBezTo>
                <a:close/>
                <a:moveTo>
                  <a:pt x="338" y="446"/>
                </a:moveTo>
                <a:cubicBezTo>
                  <a:pt x="341" y="446"/>
                  <a:pt x="343" y="444"/>
                  <a:pt x="343" y="441"/>
                </a:cubicBezTo>
                <a:cubicBezTo>
                  <a:pt x="343" y="439"/>
                  <a:pt x="341" y="437"/>
                  <a:pt x="338" y="437"/>
                </a:cubicBezTo>
                <a:cubicBezTo>
                  <a:pt x="336" y="437"/>
                  <a:pt x="334" y="439"/>
                  <a:pt x="334" y="441"/>
                </a:cubicBezTo>
                <a:cubicBezTo>
                  <a:pt x="334" y="444"/>
                  <a:pt x="336" y="446"/>
                  <a:pt x="338" y="446"/>
                </a:cubicBezTo>
                <a:close/>
                <a:moveTo>
                  <a:pt x="325" y="418"/>
                </a:moveTo>
                <a:cubicBezTo>
                  <a:pt x="327" y="418"/>
                  <a:pt x="329" y="416"/>
                  <a:pt x="329" y="414"/>
                </a:cubicBezTo>
                <a:cubicBezTo>
                  <a:pt x="329" y="411"/>
                  <a:pt x="327" y="409"/>
                  <a:pt x="325" y="409"/>
                </a:cubicBezTo>
                <a:cubicBezTo>
                  <a:pt x="322" y="409"/>
                  <a:pt x="320" y="411"/>
                  <a:pt x="320" y="414"/>
                </a:cubicBezTo>
                <a:cubicBezTo>
                  <a:pt x="320" y="416"/>
                  <a:pt x="322" y="418"/>
                  <a:pt x="325" y="418"/>
                </a:cubicBezTo>
                <a:close/>
                <a:moveTo>
                  <a:pt x="341" y="509"/>
                </a:moveTo>
                <a:cubicBezTo>
                  <a:pt x="341" y="512"/>
                  <a:pt x="343" y="514"/>
                  <a:pt x="345" y="514"/>
                </a:cubicBezTo>
                <a:cubicBezTo>
                  <a:pt x="348" y="514"/>
                  <a:pt x="350" y="512"/>
                  <a:pt x="350" y="509"/>
                </a:cubicBezTo>
                <a:cubicBezTo>
                  <a:pt x="350" y="507"/>
                  <a:pt x="348" y="505"/>
                  <a:pt x="345" y="505"/>
                </a:cubicBezTo>
                <a:cubicBezTo>
                  <a:pt x="343" y="505"/>
                  <a:pt x="341" y="507"/>
                  <a:pt x="341" y="509"/>
                </a:cubicBezTo>
                <a:close/>
                <a:moveTo>
                  <a:pt x="345" y="459"/>
                </a:moveTo>
                <a:cubicBezTo>
                  <a:pt x="348" y="459"/>
                  <a:pt x="350" y="457"/>
                  <a:pt x="350" y="455"/>
                </a:cubicBezTo>
                <a:cubicBezTo>
                  <a:pt x="350" y="452"/>
                  <a:pt x="348" y="450"/>
                  <a:pt x="345" y="450"/>
                </a:cubicBezTo>
                <a:cubicBezTo>
                  <a:pt x="343" y="450"/>
                  <a:pt x="341" y="452"/>
                  <a:pt x="341" y="455"/>
                </a:cubicBezTo>
                <a:cubicBezTo>
                  <a:pt x="341" y="457"/>
                  <a:pt x="343" y="459"/>
                  <a:pt x="345" y="459"/>
                </a:cubicBezTo>
                <a:close/>
                <a:moveTo>
                  <a:pt x="325" y="364"/>
                </a:moveTo>
                <a:cubicBezTo>
                  <a:pt x="327" y="364"/>
                  <a:pt x="329" y="362"/>
                  <a:pt x="329" y="359"/>
                </a:cubicBezTo>
                <a:cubicBezTo>
                  <a:pt x="329" y="357"/>
                  <a:pt x="327" y="355"/>
                  <a:pt x="325" y="355"/>
                </a:cubicBezTo>
                <a:cubicBezTo>
                  <a:pt x="322" y="355"/>
                  <a:pt x="320" y="357"/>
                  <a:pt x="320" y="359"/>
                </a:cubicBezTo>
                <a:cubicBezTo>
                  <a:pt x="320" y="362"/>
                  <a:pt x="322" y="364"/>
                  <a:pt x="325" y="364"/>
                </a:cubicBezTo>
                <a:close/>
                <a:moveTo>
                  <a:pt x="332" y="432"/>
                </a:moveTo>
                <a:cubicBezTo>
                  <a:pt x="334" y="432"/>
                  <a:pt x="336" y="430"/>
                  <a:pt x="336" y="428"/>
                </a:cubicBezTo>
                <a:cubicBezTo>
                  <a:pt x="336" y="425"/>
                  <a:pt x="334" y="423"/>
                  <a:pt x="332" y="423"/>
                </a:cubicBezTo>
                <a:cubicBezTo>
                  <a:pt x="329" y="423"/>
                  <a:pt x="327" y="425"/>
                  <a:pt x="327" y="428"/>
                </a:cubicBezTo>
                <a:cubicBezTo>
                  <a:pt x="327" y="430"/>
                  <a:pt x="329" y="432"/>
                  <a:pt x="332" y="432"/>
                </a:cubicBezTo>
                <a:close/>
                <a:moveTo>
                  <a:pt x="182" y="268"/>
                </a:moveTo>
                <a:cubicBezTo>
                  <a:pt x="184" y="268"/>
                  <a:pt x="186" y="266"/>
                  <a:pt x="186" y="264"/>
                </a:cubicBezTo>
                <a:cubicBezTo>
                  <a:pt x="186" y="261"/>
                  <a:pt x="184" y="259"/>
                  <a:pt x="182" y="259"/>
                </a:cubicBezTo>
                <a:cubicBezTo>
                  <a:pt x="179" y="259"/>
                  <a:pt x="177" y="261"/>
                  <a:pt x="177" y="264"/>
                </a:cubicBezTo>
                <a:cubicBezTo>
                  <a:pt x="177" y="266"/>
                  <a:pt x="179" y="268"/>
                  <a:pt x="182" y="268"/>
                </a:cubicBezTo>
                <a:close/>
                <a:moveTo>
                  <a:pt x="223" y="296"/>
                </a:moveTo>
                <a:cubicBezTo>
                  <a:pt x="225" y="296"/>
                  <a:pt x="227" y="294"/>
                  <a:pt x="227" y="291"/>
                </a:cubicBezTo>
                <a:cubicBezTo>
                  <a:pt x="227" y="289"/>
                  <a:pt x="225" y="287"/>
                  <a:pt x="223" y="287"/>
                </a:cubicBezTo>
                <a:cubicBezTo>
                  <a:pt x="220" y="287"/>
                  <a:pt x="218" y="289"/>
                  <a:pt x="218" y="291"/>
                </a:cubicBezTo>
                <a:cubicBezTo>
                  <a:pt x="218" y="294"/>
                  <a:pt x="220" y="296"/>
                  <a:pt x="223" y="296"/>
                </a:cubicBezTo>
                <a:close/>
                <a:moveTo>
                  <a:pt x="193" y="250"/>
                </a:moveTo>
                <a:cubicBezTo>
                  <a:pt x="193" y="248"/>
                  <a:pt x="191" y="246"/>
                  <a:pt x="189" y="246"/>
                </a:cubicBezTo>
                <a:cubicBezTo>
                  <a:pt x="186" y="246"/>
                  <a:pt x="184" y="248"/>
                  <a:pt x="184" y="250"/>
                </a:cubicBezTo>
                <a:cubicBezTo>
                  <a:pt x="184" y="253"/>
                  <a:pt x="186" y="255"/>
                  <a:pt x="189" y="255"/>
                </a:cubicBezTo>
                <a:cubicBezTo>
                  <a:pt x="191" y="255"/>
                  <a:pt x="193" y="253"/>
                  <a:pt x="193" y="250"/>
                </a:cubicBezTo>
                <a:close/>
                <a:moveTo>
                  <a:pt x="195" y="268"/>
                </a:moveTo>
                <a:cubicBezTo>
                  <a:pt x="198" y="268"/>
                  <a:pt x="200" y="266"/>
                  <a:pt x="200" y="264"/>
                </a:cubicBezTo>
                <a:cubicBezTo>
                  <a:pt x="200" y="261"/>
                  <a:pt x="198" y="259"/>
                  <a:pt x="195" y="259"/>
                </a:cubicBezTo>
                <a:cubicBezTo>
                  <a:pt x="193" y="259"/>
                  <a:pt x="191" y="261"/>
                  <a:pt x="191" y="264"/>
                </a:cubicBezTo>
                <a:cubicBezTo>
                  <a:pt x="191" y="266"/>
                  <a:pt x="193" y="268"/>
                  <a:pt x="195" y="268"/>
                </a:cubicBezTo>
                <a:close/>
                <a:moveTo>
                  <a:pt x="209" y="268"/>
                </a:moveTo>
                <a:cubicBezTo>
                  <a:pt x="211" y="268"/>
                  <a:pt x="214" y="266"/>
                  <a:pt x="214" y="264"/>
                </a:cubicBezTo>
                <a:cubicBezTo>
                  <a:pt x="214" y="261"/>
                  <a:pt x="211" y="259"/>
                  <a:pt x="209" y="259"/>
                </a:cubicBezTo>
                <a:cubicBezTo>
                  <a:pt x="206" y="259"/>
                  <a:pt x="204" y="261"/>
                  <a:pt x="204" y="264"/>
                </a:cubicBezTo>
                <a:cubicBezTo>
                  <a:pt x="204" y="266"/>
                  <a:pt x="206" y="268"/>
                  <a:pt x="209" y="268"/>
                </a:cubicBezTo>
                <a:close/>
                <a:moveTo>
                  <a:pt x="216" y="282"/>
                </a:moveTo>
                <a:cubicBezTo>
                  <a:pt x="218" y="282"/>
                  <a:pt x="220" y="280"/>
                  <a:pt x="220" y="278"/>
                </a:cubicBezTo>
                <a:cubicBezTo>
                  <a:pt x="220" y="275"/>
                  <a:pt x="218" y="273"/>
                  <a:pt x="216" y="273"/>
                </a:cubicBezTo>
                <a:cubicBezTo>
                  <a:pt x="213" y="273"/>
                  <a:pt x="211" y="275"/>
                  <a:pt x="211" y="278"/>
                </a:cubicBezTo>
                <a:cubicBezTo>
                  <a:pt x="211" y="280"/>
                  <a:pt x="213" y="282"/>
                  <a:pt x="216" y="282"/>
                </a:cubicBezTo>
                <a:close/>
                <a:moveTo>
                  <a:pt x="207" y="250"/>
                </a:moveTo>
                <a:cubicBezTo>
                  <a:pt x="207" y="248"/>
                  <a:pt x="205" y="246"/>
                  <a:pt x="202" y="246"/>
                </a:cubicBezTo>
                <a:cubicBezTo>
                  <a:pt x="200" y="246"/>
                  <a:pt x="198" y="248"/>
                  <a:pt x="198" y="250"/>
                </a:cubicBezTo>
                <a:cubicBezTo>
                  <a:pt x="198" y="253"/>
                  <a:pt x="200" y="255"/>
                  <a:pt x="202" y="255"/>
                </a:cubicBezTo>
                <a:cubicBezTo>
                  <a:pt x="205" y="255"/>
                  <a:pt x="207" y="253"/>
                  <a:pt x="207" y="250"/>
                </a:cubicBezTo>
                <a:close/>
                <a:moveTo>
                  <a:pt x="175" y="255"/>
                </a:moveTo>
                <a:cubicBezTo>
                  <a:pt x="177" y="255"/>
                  <a:pt x="179" y="253"/>
                  <a:pt x="179" y="250"/>
                </a:cubicBezTo>
                <a:cubicBezTo>
                  <a:pt x="179" y="248"/>
                  <a:pt x="177" y="246"/>
                  <a:pt x="175" y="246"/>
                </a:cubicBezTo>
                <a:cubicBezTo>
                  <a:pt x="172" y="246"/>
                  <a:pt x="170" y="248"/>
                  <a:pt x="170" y="250"/>
                </a:cubicBezTo>
                <a:cubicBezTo>
                  <a:pt x="170" y="253"/>
                  <a:pt x="172" y="255"/>
                  <a:pt x="175" y="255"/>
                </a:cubicBezTo>
                <a:close/>
                <a:moveTo>
                  <a:pt x="157" y="168"/>
                </a:moveTo>
                <a:cubicBezTo>
                  <a:pt x="157" y="171"/>
                  <a:pt x="159" y="173"/>
                  <a:pt x="161" y="173"/>
                </a:cubicBezTo>
                <a:cubicBezTo>
                  <a:pt x="164" y="173"/>
                  <a:pt x="166" y="171"/>
                  <a:pt x="166" y="168"/>
                </a:cubicBezTo>
                <a:cubicBezTo>
                  <a:pt x="166" y="166"/>
                  <a:pt x="164" y="164"/>
                  <a:pt x="161" y="164"/>
                </a:cubicBezTo>
                <a:cubicBezTo>
                  <a:pt x="159" y="164"/>
                  <a:pt x="157" y="166"/>
                  <a:pt x="157" y="168"/>
                </a:cubicBezTo>
                <a:close/>
                <a:moveTo>
                  <a:pt x="164" y="155"/>
                </a:moveTo>
                <a:cubicBezTo>
                  <a:pt x="164" y="157"/>
                  <a:pt x="166" y="159"/>
                  <a:pt x="168" y="159"/>
                </a:cubicBezTo>
                <a:cubicBezTo>
                  <a:pt x="171" y="159"/>
                  <a:pt x="173" y="157"/>
                  <a:pt x="173" y="155"/>
                </a:cubicBezTo>
                <a:cubicBezTo>
                  <a:pt x="173" y="152"/>
                  <a:pt x="171" y="150"/>
                  <a:pt x="168" y="150"/>
                </a:cubicBezTo>
                <a:cubicBezTo>
                  <a:pt x="166" y="150"/>
                  <a:pt x="164" y="152"/>
                  <a:pt x="164" y="155"/>
                </a:cubicBezTo>
                <a:close/>
                <a:moveTo>
                  <a:pt x="170" y="141"/>
                </a:moveTo>
                <a:cubicBezTo>
                  <a:pt x="170" y="144"/>
                  <a:pt x="172" y="146"/>
                  <a:pt x="175" y="146"/>
                </a:cubicBezTo>
                <a:cubicBezTo>
                  <a:pt x="177" y="146"/>
                  <a:pt x="179" y="144"/>
                  <a:pt x="179" y="141"/>
                </a:cubicBezTo>
                <a:cubicBezTo>
                  <a:pt x="179" y="139"/>
                  <a:pt x="177" y="137"/>
                  <a:pt x="175" y="137"/>
                </a:cubicBezTo>
                <a:cubicBezTo>
                  <a:pt x="172" y="137"/>
                  <a:pt x="170" y="139"/>
                  <a:pt x="170" y="141"/>
                </a:cubicBezTo>
                <a:close/>
                <a:moveTo>
                  <a:pt x="161" y="200"/>
                </a:moveTo>
                <a:cubicBezTo>
                  <a:pt x="164" y="200"/>
                  <a:pt x="166" y="198"/>
                  <a:pt x="166" y="196"/>
                </a:cubicBezTo>
                <a:cubicBezTo>
                  <a:pt x="166" y="193"/>
                  <a:pt x="164" y="191"/>
                  <a:pt x="161" y="191"/>
                </a:cubicBezTo>
                <a:cubicBezTo>
                  <a:pt x="159" y="191"/>
                  <a:pt x="157" y="193"/>
                  <a:pt x="157" y="196"/>
                </a:cubicBezTo>
                <a:cubicBezTo>
                  <a:pt x="157" y="198"/>
                  <a:pt x="159" y="200"/>
                  <a:pt x="161" y="200"/>
                </a:cubicBezTo>
                <a:close/>
                <a:moveTo>
                  <a:pt x="168" y="241"/>
                </a:moveTo>
                <a:cubicBezTo>
                  <a:pt x="171" y="241"/>
                  <a:pt x="173" y="239"/>
                  <a:pt x="173" y="237"/>
                </a:cubicBezTo>
                <a:cubicBezTo>
                  <a:pt x="173" y="234"/>
                  <a:pt x="171" y="232"/>
                  <a:pt x="168" y="232"/>
                </a:cubicBezTo>
                <a:cubicBezTo>
                  <a:pt x="166" y="232"/>
                  <a:pt x="164" y="234"/>
                  <a:pt x="164" y="237"/>
                </a:cubicBezTo>
                <a:cubicBezTo>
                  <a:pt x="164" y="239"/>
                  <a:pt x="166" y="241"/>
                  <a:pt x="168" y="241"/>
                </a:cubicBezTo>
                <a:close/>
                <a:moveTo>
                  <a:pt x="150" y="182"/>
                </a:moveTo>
                <a:cubicBezTo>
                  <a:pt x="150" y="185"/>
                  <a:pt x="152" y="187"/>
                  <a:pt x="154" y="187"/>
                </a:cubicBezTo>
                <a:cubicBezTo>
                  <a:pt x="157" y="187"/>
                  <a:pt x="159" y="185"/>
                  <a:pt x="159" y="182"/>
                </a:cubicBezTo>
                <a:cubicBezTo>
                  <a:pt x="159" y="179"/>
                  <a:pt x="157" y="177"/>
                  <a:pt x="154" y="177"/>
                </a:cubicBezTo>
                <a:cubicBezTo>
                  <a:pt x="152" y="177"/>
                  <a:pt x="150" y="179"/>
                  <a:pt x="150" y="182"/>
                </a:cubicBezTo>
                <a:close/>
                <a:moveTo>
                  <a:pt x="295" y="291"/>
                </a:moveTo>
                <a:cubicBezTo>
                  <a:pt x="295" y="289"/>
                  <a:pt x="293" y="287"/>
                  <a:pt x="291" y="287"/>
                </a:cubicBezTo>
                <a:cubicBezTo>
                  <a:pt x="288" y="287"/>
                  <a:pt x="286" y="289"/>
                  <a:pt x="286" y="291"/>
                </a:cubicBezTo>
                <a:cubicBezTo>
                  <a:pt x="286" y="294"/>
                  <a:pt x="288" y="296"/>
                  <a:pt x="291" y="296"/>
                </a:cubicBezTo>
                <a:cubicBezTo>
                  <a:pt x="293" y="296"/>
                  <a:pt x="295" y="294"/>
                  <a:pt x="295" y="291"/>
                </a:cubicBezTo>
                <a:close/>
                <a:moveTo>
                  <a:pt x="284" y="309"/>
                </a:moveTo>
                <a:cubicBezTo>
                  <a:pt x="286" y="309"/>
                  <a:pt x="288" y="307"/>
                  <a:pt x="288" y="305"/>
                </a:cubicBezTo>
                <a:cubicBezTo>
                  <a:pt x="288" y="302"/>
                  <a:pt x="286" y="300"/>
                  <a:pt x="284" y="300"/>
                </a:cubicBezTo>
                <a:cubicBezTo>
                  <a:pt x="281" y="300"/>
                  <a:pt x="279" y="302"/>
                  <a:pt x="279" y="305"/>
                </a:cubicBezTo>
                <a:cubicBezTo>
                  <a:pt x="279" y="307"/>
                  <a:pt x="281" y="309"/>
                  <a:pt x="284" y="309"/>
                </a:cubicBezTo>
                <a:close/>
                <a:moveTo>
                  <a:pt x="277" y="296"/>
                </a:moveTo>
                <a:cubicBezTo>
                  <a:pt x="280" y="296"/>
                  <a:pt x="282" y="294"/>
                  <a:pt x="282" y="291"/>
                </a:cubicBezTo>
                <a:cubicBezTo>
                  <a:pt x="282" y="289"/>
                  <a:pt x="280" y="287"/>
                  <a:pt x="277" y="287"/>
                </a:cubicBezTo>
                <a:cubicBezTo>
                  <a:pt x="275" y="287"/>
                  <a:pt x="273" y="289"/>
                  <a:pt x="273" y="291"/>
                </a:cubicBezTo>
                <a:cubicBezTo>
                  <a:pt x="273" y="294"/>
                  <a:pt x="275" y="296"/>
                  <a:pt x="277" y="296"/>
                </a:cubicBezTo>
                <a:close/>
                <a:moveTo>
                  <a:pt x="309" y="264"/>
                </a:moveTo>
                <a:cubicBezTo>
                  <a:pt x="309" y="261"/>
                  <a:pt x="307" y="259"/>
                  <a:pt x="304" y="259"/>
                </a:cubicBezTo>
                <a:cubicBezTo>
                  <a:pt x="302" y="259"/>
                  <a:pt x="300" y="261"/>
                  <a:pt x="300" y="264"/>
                </a:cubicBezTo>
                <a:cubicBezTo>
                  <a:pt x="300" y="266"/>
                  <a:pt x="302" y="268"/>
                  <a:pt x="304" y="268"/>
                </a:cubicBezTo>
                <a:cubicBezTo>
                  <a:pt x="307" y="268"/>
                  <a:pt x="309" y="266"/>
                  <a:pt x="309" y="264"/>
                </a:cubicBezTo>
                <a:close/>
                <a:moveTo>
                  <a:pt x="302" y="278"/>
                </a:moveTo>
                <a:cubicBezTo>
                  <a:pt x="302" y="275"/>
                  <a:pt x="300" y="273"/>
                  <a:pt x="297" y="273"/>
                </a:cubicBezTo>
                <a:cubicBezTo>
                  <a:pt x="295" y="273"/>
                  <a:pt x="293" y="275"/>
                  <a:pt x="293" y="278"/>
                </a:cubicBezTo>
                <a:cubicBezTo>
                  <a:pt x="293" y="280"/>
                  <a:pt x="295" y="282"/>
                  <a:pt x="297" y="282"/>
                </a:cubicBezTo>
                <a:cubicBezTo>
                  <a:pt x="300" y="282"/>
                  <a:pt x="302" y="280"/>
                  <a:pt x="302" y="278"/>
                </a:cubicBezTo>
                <a:close/>
                <a:moveTo>
                  <a:pt x="229" y="309"/>
                </a:moveTo>
                <a:cubicBezTo>
                  <a:pt x="232" y="309"/>
                  <a:pt x="234" y="307"/>
                  <a:pt x="234" y="305"/>
                </a:cubicBezTo>
                <a:cubicBezTo>
                  <a:pt x="234" y="302"/>
                  <a:pt x="232" y="300"/>
                  <a:pt x="229" y="300"/>
                </a:cubicBezTo>
                <a:cubicBezTo>
                  <a:pt x="227" y="300"/>
                  <a:pt x="225" y="302"/>
                  <a:pt x="225" y="305"/>
                </a:cubicBezTo>
                <a:cubicBezTo>
                  <a:pt x="225" y="307"/>
                  <a:pt x="227" y="309"/>
                  <a:pt x="229" y="309"/>
                </a:cubicBezTo>
                <a:close/>
                <a:moveTo>
                  <a:pt x="270" y="282"/>
                </a:moveTo>
                <a:cubicBezTo>
                  <a:pt x="273" y="282"/>
                  <a:pt x="275" y="280"/>
                  <a:pt x="275" y="278"/>
                </a:cubicBezTo>
                <a:cubicBezTo>
                  <a:pt x="275" y="275"/>
                  <a:pt x="273" y="273"/>
                  <a:pt x="270" y="273"/>
                </a:cubicBezTo>
                <a:cubicBezTo>
                  <a:pt x="268" y="273"/>
                  <a:pt x="266" y="275"/>
                  <a:pt x="266" y="278"/>
                </a:cubicBezTo>
                <a:cubicBezTo>
                  <a:pt x="266" y="280"/>
                  <a:pt x="268" y="282"/>
                  <a:pt x="270" y="282"/>
                </a:cubicBezTo>
                <a:close/>
                <a:moveTo>
                  <a:pt x="248" y="278"/>
                </a:moveTo>
                <a:cubicBezTo>
                  <a:pt x="248" y="275"/>
                  <a:pt x="246" y="273"/>
                  <a:pt x="243" y="273"/>
                </a:cubicBezTo>
                <a:cubicBezTo>
                  <a:pt x="240" y="273"/>
                  <a:pt x="238" y="275"/>
                  <a:pt x="238" y="278"/>
                </a:cubicBezTo>
                <a:cubicBezTo>
                  <a:pt x="238" y="280"/>
                  <a:pt x="240" y="282"/>
                  <a:pt x="243" y="282"/>
                </a:cubicBezTo>
                <a:cubicBezTo>
                  <a:pt x="246" y="282"/>
                  <a:pt x="248" y="280"/>
                  <a:pt x="248" y="278"/>
                </a:cubicBezTo>
                <a:close/>
                <a:moveTo>
                  <a:pt x="241" y="291"/>
                </a:moveTo>
                <a:cubicBezTo>
                  <a:pt x="241" y="289"/>
                  <a:pt x="239" y="287"/>
                  <a:pt x="236" y="287"/>
                </a:cubicBezTo>
                <a:cubicBezTo>
                  <a:pt x="234" y="287"/>
                  <a:pt x="232" y="289"/>
                  <a:pt x="232" y="291"/>
                </a:cubicBezTo>
                <a:cubicBezTo>
                  <a:pt x="232" y="294"/>
                  <a:pt x="234" y="296"/>
                  <a:pt x="236" y="296"/>
                </a:cubicBezTo>
                <a:cubicBezTo>
                  <a:pt x="239" y="296"/>
                  <a:pt x="241" y="294"/>
                  <a:pt x="241" y="291"/>
                </a:cubicBezTo>
                <a:close/>
                <a:moveTo>
                  <a:pt x="236" y="323"/>
                </a:moveTo>
                <a:cubicBezTo>
                  <a:pt x="239" y="323"/>
                  <a:pt x="241" y="321"/>
                  <a:pt x="241" y="318"/>
                </a:cubicBezTo>
                <a:cubicBezTo>
                  <a:pt x="241" y="316"/>
                  <a:pt x="239" y="314"/>
                  <a:pt x="236" y="314"/>
                </a:cubicBezTo>
                <a:cubicBezTo>
                  <a:pt x="234" y="314"/>
                  <a:pt x="232" y="316"/>
                  <a:pt x="232" y="318"/>
                </a:cubicBezTo>
                <a:cubicBezTo>
                  <a:pt x="232" y="321"/>
                  <a:pt x="234" y="323"/>
                  <a:pt x="236" y="323"/>
                </a:cubicBezTo>
                <a:close/>
                <a:moveTo>
                  <a:pt x="261" y="250"/>
                </a:moveTo>
                <a:cubicBezTo>
                  <a:pt x="261" y="248"/>
                  <a:pt x="259" y="246"/>
                  <a:pt x="257" y="246"/>
                </a:cubicBezTo>
                <a:cubicBezTo>
                  <a:pt x="254" y="246"/>
                  <a:pt x="252" y="248"/>
                  <a:pt x="252" y="250"/>
                </a:cubicBezTo>
                <a:cubicBezTo>
                  <a:pt x="252" y="253"/>
                  <a:pt x="254" y="255"/>
                  <a:pt x="257" y="255"/>
                </a:cubicBezTo>
                <a:cubicBezTo>
                  <a:pt x="259" y="255"/>
                  <a:pt x="261" y="253"/>
                  <a:pt x="261" y="250"/>
                </a:cubicBezTo>
                <a:close/>
                <a:moveTo>
                  <a:pt x="263" y="268"/>
                </a:moveTo>
                <a:cubicBezTo>
                  <a:pt x="266" y="268"/>
                  <a:pt x="268" y="266"/>
                  <a:pt x="268" y="264"/>
                </a:cubicBezTo>
                <a:cubicBezTo>
                  <a:pt x="268" y="261"/>
                  <a:pt x="266" y="259"/>
                  <a:pt x="263" y="259"/>
                </a:cubicBezTo>
                <a:cubicBezTo>
                  <a:pt x="261" y="259"/>
                  <a:pt x="259" y="261"/>
                  <a:pt x="259" y="264"/>
                </a:cubicBezTo>
                <a:cubicBezTo>
                  <a:pt x="259" y="266"/>
                  <a:pt x="261" y="268"/>
                  <a:pt x="263" y="268"/>
                </a:cubicBezTo>
                <a:close/>
                <a:moveTo>
                  <a:pt x="254" y="264"/>
                </a:moveTo>
                <a:cubicBezTo>
                  <a:pt x="254" y="261"/>
                  <a:pt x="252" y="259"/>
                  <a:pt x="250" y="259"/>
                </a:cubicBezTo>
                <a:cubicBezTo>
                  <a:pt x="247" y="259"/>
                  <a:pt x="245" y="261"/>
                  <a:pt x="245" y="264"/>
                </a:cubicBezTo>
                <a:cubicBezTo>
                  <a:pt x="245" y="266"/>
                  <a:pt x="247" y="268"/>
                  <a:pt x="250" y="268"/>
                </a:cubicBezTo>
                <a:cubicBezTo>
                  <a:pt x="252" y="268"/>
                  <a:pt x="254" y="266"/>
                  <a:pt x="254" y="264"/>
                </a:cubicBezTo>
                <a:close/>
                <a:moveTo>
                  <a:pt x="291" y="68"/>
                </a:moveTo>
                <a:cubicBezTo>
                  <a:pt x="288" y="68"/>
                  <a:pt x="286" y="70"/>
                  <a:pt x="286" y="73"/>
                </a:cubicBezTo>
                <a:cubicBezTo>
                  <a:pt x="286" y="75"/>
                  <a:pt x="288" y="77"/>
                  <a:pt x="291" y="77"/>
                </a:cubicBezTo>
                <a:cubicBezTo>
                  <a:pt x="293" y="77"/>
                  <a:pt x="295" y="75"/>
                  <a:pt x="295" y="73"/>
                </a:cubicBezTo>
                <a:cubicBezTo>
                  <a:pt x="295" y="70"/>
                  <a:pt x="293" y="68"/>
                  <a:pt x="291" y="68"/>
                </a:cubicBezTo>
                <a:close/>
                <a:moveTo>
                  <a:pt x="293" y="87"/>
                </a:moveTo>
                <a:cubicBezTo>
                  <a:pt x="293" y="89"/>
                  <a:pt x="295" y="91"/>
                  <a:pt x="297" y="91"/>
                </a:cubicBezTo>
                <a:cubicBezTo>
                  <a:pt x="300" y="91"/>
                  <a:pt x="302" y="89"/>
                  <a:pt x="302" y="87"/>
                </a:cubicBezTo>
                <a:cubicBezTo>
                  <a:pt x="302" y="84"/>
                  <a:pt x="300" y="82"/>
                  <a:pt x="297" y="82"/>
                </a:cubicBezTo>
                <a:cubicBezTo>
                  <a:pt x="295" y="82"/>
                  <a:pt x="293" y="84"/>
                  <a:pt x="293" y="87"/>
                </a:cubicBezTo>
                <a:close/>
                <a:moveTo>
                  <a:pt x="304" y="68"/>
                </a:moveTo>
                <a:cubicBezTo>
                  <a:pt x="302" y="68"/>
                  <a:pt x="300" y="70"/>
                  <a:pt x="300" y="73"/>
                </a:cubicBezTo>
                <a:cubicBezTo>
                  <a:pt x="300" y="75"/>
                  <a:pt x="302" y="77"/>
                  <a:pt x="304" y="77"/>
                </a:cubicBezTo>
                <a:cubicBezTo>
                  <a:pt x="307" y="77"/>
                  <a:pt x="309" y="75"/>
                  <a:pt x="309" y="73"/>
                </a:cubicBezTo>
                <a:cubicBezTo>
                  <a:pt x="309" y="70"/>
                  <a:pt x="307" y="68"/>
                  <a:pt x="304" y="68"/>
                </a:cubicBezTo>
                <a:close/>
                <a:moveTo>
                  <a:pt x="273" y="127"/>
                </a:moveTo>
                <a:cubicBezTo>
                  <a:pt x="273" y="130"/>
                  <a:pt x="275" y="132"/>
                  <a:pt x="277" y="132"/>
                </a:cubicBezTo>
                <a:cubicBezTo>
                  <a:pt x="280" y="132"/>
                  <a:pt x="282" y="130"/>
                  <a:pt x="282" y="127"/>
                </a:cubicBezTo>
                <a:cubicBezTo>
                  <a:pt x="282" y="125"/>
                  <a:pt x="280" y="123"/>
                  <a:pt x="277" y="123"/>
                </a:cubicBezTo>
                <a:cubicBezTo>
                  <a:pt x="275" y="123"/>
                  <a:pt x="273" y="125"/>
                  <a:pt x="273" y="127"/>
                </a:cubicBezTo>
                <a:close/>
                <a:moveTo>
                  <a:pt x="311" y="82"/>
                </a:moveTo>
                <a:cubicBezTo>
                  <a:pt x="309" y="82"/>
                  <a:pt x="307" y="84"/>
                  <a:pt x="307" y="87"/>
                </a:cubicBezTo>
                <a:cubicBezTo>
                  <a:pt x="307" y="89"/>
                  <a:pt x="309" y="91"/>
                  <a:pt x="311" y="91"/>
                </a:cubicBezTo>
                <a:cubicBezTo>
                  <a:pt x="314" y="91"/>
                  <a:pt x="316" y="89"/>
                  <a:pt x="316" y="87"/>
                </a:cubicBezTo>
                <a:cubicBezTo>
                  <a:pt x="316" y="84"/>
                  <a:pt x="314" y="82"/>
                  <a:pt x="311" y="82"/>
                </a:cubicBezTo>
                <a:close/>
                <a:moveTo>
                  <a:pt x="279" y="114"/>
                </a:moveTo>
                <a:cubicBezTo>
                  <a:pt x="279" y="116"/>
                  <a:pt x="281" y="118"/>
                  <a:pt x="284" y="118"/>
                </a:cubicBezTo>
                <a:cubicBezTo>
                  <a:pt x="286" y="118"/>
                  <a:pt x="288" y="116"/>
                  <a:pt x="288" y="114"/>
                </a:cubicBezTo>
                <a:cubicBezTo>
                  <a:pt x="288" y="111"/>
                  <a:pt x="286" y="109"/>
                  <a:pt x="284" y="109"/>
                </a:cubicBezTo>
                <a:cubicBezTo>
                  <a:pt x="281" y="109"/>
                  <a:pt x="279" y="111"/>
                  <a:pt x="279" y="114"/>
                </a:cubicBezTo>
                <a:close/>
                <a:moveTo>
                  <a:pt x="286" y="100"/>
                </a:moveTo>
                <a:cubicBezTo>
                  <a:pt x="286" y="103"/>
                  <a:pt x="288" y="105"/>
                  <a:pt x="291" y="105"/>
                </a:cubicBezTo>
                <a:cubicBezTo>
                  <a:pt x="293" y="105"/>
                  <a:pt x="295" y="103"/>
                  <a:pt x="295" y="100"/>
                </a:cubicBezTo>
                <a:cubicBezTo>
                  <a:pt x="295" y="98"/>
                  <a:pt x="293" y="96"/>
                  <a:pt x="291" y="96"/>
                </a:cubicBezTo>
                <a:cubicBezTo>
                  <a:pt x="288" y="96"/>
                  <a:pt x="286" y="98"/>
                  <a:pt x="286" y="100"/>
                </a:cubicBezTo>
                <a:close/>
                <a:moveTo>
                  <a:pt x="359" y="123"/>
                </a:moveTo>
                <a:cubicBezTo>
                  <a:pt x="356" y="123"/>
                  <a:pt x="354" y="125"/>
                  <a:pt x="354" y="127"/>
                </a:cubicBezTo>
                <a:cubicBezTo>
                  <a:pt x="354" y="130"/>
                  <a:pt x="356" y="132"/>
                  <a:pt x="359" y="132"/>
                </a:cubicBezTo>
                <a:cubicBezTo>
                  <a:pt x="361" y="132"/>
                  <a:pt x="363" y="130"/>
                  <a:pt x="363" y="127"/>
                </a:cubicBezTo>
                <a:cubicBezTo>
                  <a:pt x="363" y="125"/>
                  <a:pt x="361" y="123"/>
                  <a:pt x="359" y="123"/>
                </a:cubicBezTo>
                <a:close/>
                <a:moveTo>
                  <a:pt x="345" y="96"/>
                </a:moveTo>
                <a:cubicBezTo>
                  <a:pt x="343" y="96"/>
                  <a:pt x="341" y="98"/>
                  <a:pt x="341" y="100"/>
                </a:cubicBezTo>
                <a:cubicBezTo>
                  <a:pt x="341" y="103"/>
                  <a:pt x="343" y="105"/>
                  <a:pt x="345" y="105"/>
                </a:cubicBezTo>
                <a:cubicBezTo>
                  <a:pt x="348" y="105"/>
                  <a:pt x="350" y="103"/>
                  <a:pt x="350" y="100"/>
                </a:cubicBezTo>
                <a:cubicBezTo>
                  <a:pt x="350" y="98"/>
                  <a:pt x="348" y="96"/>
                  <a:pt x="345" y="96"/>
                </a:cubicBezTo>
                <a:close/>
                <a:moveTo>
                  <a:pt x="352" y="109"/>
                </a:moveTo>
                <a:cubicBezTo>
                  <a:pt x="349" y="109"/>
                  <a:pt x="347" y="111"/>
                  <a:pt x="347" y="114"/>
                </a:cubicBezTo>
                <a:cubicBezTo>
                  <a:pt x="347" y="116"/>
                  <a:pt x="349" y="118"/>
                  <a:pt x="352" y="118"/>
                </a:cubicBezTo>
                <a:cubicBezTo>
                  <a:pt x="354" y="118"/>
                  <a:pt x="356" y="116"/>
                  <a:pt x="356" y="114"/>
                </a:cubicBezTo>
                <a:cubicBezTo>
                  <a:pt x="356" y="111"/>
                  <a:pt x="354" y="109"/>
                  <a:pt x="352" y="109"/>
                </a:cubicBezTo>
                <a:close/>
                <a:moveTo>
                  <a:pt x="313" y="100"/>
                </a:moveTo>
                <a:cubicBezTo>
                  <a:pt x="313" y="103"/>
                  <a:pt x="315" y="105"/>
                  <a:pt x="318" y="105"/>
                </a:cubicBezTo>
                <a:cubicBezTo>
                  <a:pt x="320" y="105"/>
                  <a:pt x="322" y="103"/>
                  <a:pt x="322" y="100"/>
                </a:cubicBezTo>
                <a:cubicBezTo>
                  <a:pt x="322" y="98"/>
                  <a:pt x="320" y="96"/>
                  <a:pt x="318" y="96"/>
                </a:cubicBezTo>
                <a:cubicBezTo>
                  <a:pt x="315" y="96"/>
                  <a:pt x="313" y="98"/>
                  <a:pt x="313" y="100"/>
                </a:cubicBezTo>
                <a:close/>
                <a:moveTo>
                  <a:pt x="334" y="114"/>
                </a:moveTo>
                <a:cubicBezTo>
                  <a:pt x="334" y="116"/>
                  <a:pt x="336" y="118"/>
                  <a:pt x="338" y="118"/>
                </a:cubicBezTo>
                <a:cubicBezTo>
                  <a:pt x="341" y="118"/>
                  <a:pt x="343" y="116"/>
                  <a:pt x="343" y="114"/>
                </a:cubicBezTo>
                <a:cubicBezTo>
                  <a:pt x="343" y="111"/>
                  <a:pt x="341" y="109"/>
                  <a:pt x="338" y="109"/>
                </a:cubicBezTo>
                <a:cubicBezTo>
                  <a:pt x="336" y="109"/>
                  <a:pt x="334" y="111"/>
                  <a:pt x="334" y="114"/>
                </a:cubicBezTo>
                <a:close/>
                <a:moveTo>
                  <a:pt x="327" y="127"/>
                </a:moveTo>
                <a:cubicBezTo>
                  <a:pt x="327" y="130"/>
                  <a:pt x="329" y="132"/>
                  <a:pt x="332" y="132"/>
                </a:cubicBezTo>
                <a:cubicBezTo>
                  <a:pt x="334" y="132"/>
                  <a:pt x="336" y="130"/>
                  <a:pt x="336" y="127"/>
                </a:cubicBezTo>
                <a:cubicBezTo>
                  <a:pt x="336" y="125"/>
                  <a:pt x="334" y="123"/>
                  <a:pt x="332" y="123"/>
                </a:cubicBezTo>
                <a:cubicBezTo>
                  <a:pt x="329" y="123"/>
                  <a:pt x="327" y="125"/>
                  <a:pt x="327" y="127"/>
                </a:cubicBezTo>
                <a:close/>
                <a:moveTo>
                  <a:pt x="329" y="87"/>
                </a:moveTo>
                <a:cubicBezTo>
                  <a:pt x="329" y="84"/>
                  <a:pt x="327" y="82"/>
                  <a:pt x="325" y="82"/>
                </a:cubicBezTo>
                <a:cubicBezTo>
                  <a:pt x="322" y="82"/>
                  <a:pt x="320" y="84"/>
                  <a:pt x="320" y="87"/>
                </a:cubicBezTo>
                <a:cubicBezTo>
                  <a:pt x="320" y="89"/>
                  <a:pt x="322" y="91"/>
                  <a:pt x="325" y="91"/>
                </a:cubicBezTo>
                <a:cubicBezTo>
                  <a:pt x="327" y="91"/>
                  <a:pt x="329" y="89"/>
                  <a:pt x="329" y="87"/>
                </a:cubicBezTo>
                <a:close/>
                <a:moveTo>
                  <a:pt x="195" y="123"/>
                </a:moveTo>
                <a:cubicBezTo>
                  <a:pt x="193" y="123"/>
                  <a:pt x="191" y="125"/>
                  <a:pt x="191" y="127"/>
                </a:cubicBezTo>
                <a:cubicBezTo>
                  <a:pt x="191" y="130"/>
                  <a:pt x="193" y="132"/>
                  <a:pt x="195" y="132"/>
                </a:cubicBezTo>
                <a:cubicBezTo>
                  <a:pt x="198" y="132"/>
                  <a:pt x="200" y="130"/>
                  <a:pt x="200" y="127"/>
                </a:cubicBezTo>
                <a:cubicBezTo>
                  <a:pt x="200" y="125"/>
                  <a:pt x="198" y="123"/>
                  <a:pt x="195" y="123"/>
                </a:cubicBezTo>
                <a:close/>
                <a:moveTo>
                  <a:pt x="198" y="168"/>
                </a:moveTo>
                <a:cubicBezTo>
                  <a:pt x="198" y="171"/>
                  <a:pt x="200" y="173"/>
                  <a:pt x="202" y="173"/>
                </a:cubicBezTo>
                <a:cubicBezTo>
                  <a:pt x="205" y="173"/>
                  <a:pt x="207" y="171"/>
                  <a:pt x="207" y="168"/>
                </a:cubicBezTo>
                <a:cubicBezTo>
                  <a:pt x="207" y="166"/>
                  <a:pt x="205" y="164"/>
                  <a:pt x="202" y="164"/>
                </a:cubicBezTo>
                <a:cubicBezTo>
                  <a:pt x="200" y="164"/>
                  <a:pt x="198" y="166"/>
                  <a:pt x="198" y="168"/>
                </a:cubicBezTo>
                <a:close/>
                <a:moveTo>
                  <a:pt x="204" y="155"/>
                </a:moveTo>
                <a:cubicBezTo>
                  <a:pt x="204" y="157"/>
                  <a:pt x="206" y="159"/>
                  <a:pt x="209" y="159"/>
                </a:cubicBezTo>
                <a:cubicBezTo>
                  <a:pt x="211" y="159"/>
                  <a:pt x="214" y="157"/>
                  <a:pt x="214" y="155"/>
                </a:cubicBezTo>
                <a:cubicBezTo>
                  <a:pt x="214" y="152"/>
                  <a:pt x="211" y="150"/>
                  <a:pt x="209" y="150"/>
                </a:cubicBezTo>
                <a:cubicBezTo>
                  <a:pt x="206" y="150"/>
                  <a:pt x="204" y="152"/>
                  <a:pt x="204" y="155"/>
                </a:cubicBezTo>
                <a:close/>
                <a:moveTo>
                  <a:pt x="211" y="141"/>
                </a:moveTo>
                <a:cubicBezTo>
                  <a:pt x="211" y="144"/>
                  <a:pt x="213" y="146"/>
                  <a:pt x="216" y="146"/>
                </a:cubicBezTo>
                <a:cubicBezTo>
                  <a:pt x="218" y="146"/>
                  <a:pt x="220" y="144"/>
                  <a:pt x="220" y="141"/>
                </a:cubicBezTo>
                <a:cubicBezTo>
                  <a:pt x="220" y="139"/>
                  <a:pt x="218" y="137"/>
                  <a:pt x="216" y="137"/>
                </a:cubicBezTo>
                <a:cubicBezTo>
                  <a:pt x="213" y="137"/>
                  <a:pt x="211" y="139"/>
                  <a:pt x="211" y="141"/>
                </a:cubicBezTo>
                <a:close/>
                <a:moveTo>
                  <a:pt x="223" y="123"/>
                </a:moveTo>
                <a:cubicBezTo>
                  <a:pt x="220" y="123"/>
                  <a:pt x="218" y="125"/>
                  <a:pt x="218" y="127"/>
                </a:cubicBezTo>
                <a:cubicBezTo>
                  <a:pt x="218" y="130"/>
                  <a:pt x="220" y="132"/>
                  <a:pt x="223" y="132"/>
                </a:cubicBezTo>
                <a:cubicBezTo>
                  <a:pt x="225" y="132"/>
                  <a:pt x="227" y="130"/>
                  <a:pt x="227" y="127"/>
                </a:cubicBezTo>
                <a:cubicBezTo>
                  <a:pt x="227" y="125"/>
                  <a:pt x="225" y="123"/>
                  <a:pt x="223" y="123"/>
                </a:cubicBezTo>
                <a:close/>
                <a:moveTo>
                  <a:pt x="189" y="109"/>
                </a:moveTo>
                <a:cubicBezTo>
                  <a:pt x="186" y="109"/>
                  <a:pt x="184" y="111"/>
                  <a:pt x="184" y="114"/>
                </a:cubicBezTo>
                <a:cubicBezTo>
                  <a:pt x="184" y="116"/>
                  <a:pt x="186" y="118"/>
                  <a:pt x="189" y="118"/>
                </a:cubicBezTo>
                <a:cubicBezTo>
                  <a:pt x="191" y="118"/>
                  <a:pt x="193" y="116"/>
                  <a:pt x="193" y="114"/>
                </a:cubicBezTo>
                <a:cubicBezTo>
                  <a:pt x="193" y="111"/>
                  <a:pt x="191" y="109"/>
                  <a:pt x="189" y="109"/>
                </a:cubicBezTo>
                <a:close/>
                <a:moveTo>
                  <a:pt x="177" y="127"/>
                </a:moveTo>
                <a:cubicBezTo>
                  <a:pt x="177" y="130"/>
                  <a:pt x="179" y="132"/>
                  <a:pt x="182" y="132"/>
                </a:cubicBezTo>
                <a:cubicBezTo>
                  <a:pt x="184" y="132"/>
                  <a:pt x="186" y="130"/>
                  <a:pt x="186" y="127"/>
                </a:cubicBezTo>
                <a:cubicBezTo>
                  <a:pt x="186" y="125"/>
                  <a:pt x="184" y="123"/>
                  <a:pt x="182" y="123"/>
                </a:cubicBezTo>
                <a:cubicBezTo>
                  <a:pt x="179" y="123"/>
                  <a:pt x="177" y="125"/>
                  <a:pt x="177" y="127"/>
                </a:cubicBezTo>
                <a:close/>
                <a:moveTo>
                  <a:pt x="252" y="114"/>
                </a:moveTo>
                <a:cubicBezTo>
                  <a:pt x="252" y="116"/>
                  <a:pt x="254" y="118"/>
                  <a:pt x="257" y="118"/>
                </a:cubicBezTo>
                <a:cubicBezTo>
                  <a:pt x="259" y="118"/>
                  <a:pt x="261" y="116"/>
                  <a:pt x="261" y="114"/>
                </a:cubicBezTo>
                <a:cubicBezTo>
                  <a:pt x="261" y="111"/>
                  <a:pt x="259" y="109"/>
                  <a:pt x="257" y="109"/>
                </a:cubicBezTo>
                <a:cubicBezTo>
                  <a:pt x="254" y="109"/>
                  <a:pt x="252" y="111"/>
                  <a:pt x="252" y="114"/>
                </a:cubicBezTo>
                <a:close/>
                <a:moveTo>
                  <a:pt x="225" y="141"/>
                </a:moveTo>
                <a:cubicBezTo>
                  <a:pt x="225" y="144"/>
                  <a:pt x="227" y="146"/>
                  <a:pt x="229" y="146"/>
                </a:cubicBezTo>
                <a:cubicBezTo>
                  <a:pt x="232" y="146"/>
                  <a:pt x="234" y="144"/>
                  <a:pt x="234" y="141"/>
                </a:cubicBezTo>
                <a:cubicBezTo>
                  <a:pt x="234" y="139"/>
                  <a:pt x="232" y="137"/>
                  <a:pt x="229" y="137"/>
                </a:cubicBezTo>
                <a:cubicBezTo>
                  <a:pt x="227" y="137"/>
                  <a:pt x="225" y="139"/>
                  <a:pt x="225" y="141"/>
                </a:cubicBezTo>
                <a:close/>
                <a:moveTo>
                  <a:pt x="275" y="87"/>
                </a:moveTo>
                <a:cubicBezTo>
                  <a:pt x="275" y="84"/>
                  <a:pt x="273" y="82"/>
                  <a:pt x="270" y="82"/>
                </a:cubicBezTo>
                <a:cubicBezTo>
                  <a:pt x="268" y="82"/>
                  <a:pt x="266" y="84"/>
                  <a:pt x="266" y="87"/>
                </a:cubicBezTo>
                <a:cubicBezTo>
                  <a:pt x="266" y="89"/>
                  <a:pt x="268" y="91"/>
                  <a:pt x="270" y="91"/>
                </a:cubicBezTo>
                <a:cubicBezTo>
                  <a:pt x="273" y="91"/>
                  <a:pt x="275" y="89"/>
                  <a:pt x="275" y="87"/>
                </a:cubicBezTo>
                <a:close/>
                <a:moveTo>
                  <a:pt x="270" y="109"/>
                </a:moveTo>
                <a:cubicBezTo>
                  <a:pt x="268" y="109"/>
                  <a:pt x="266" y="111"/>
                  <a:pt x="266" y="114"/>
                </a:cubicBezTo>
                <a:cubicBezTo>
                  <a:pt x="266" y="116"/>
                  <a:pt x="268" y="118"/>
                  <a:pt x="270" y="118"/>
                </a:cubicBezTo>
                <a:cubicBezTo>
                  <a:pt x="273" y="118"/>
                  <a:pt x="275" y="116"/>
                  <a:pt x="275" y="114"/>
                </a:cubicBezTo>
                <a:cubicBezTo>
                  <a:pt x="275" y="111"/>
                  <a:pt x="273" y="109"/>
                  <a:pt x="270" y="109"/>
                </a:cubicBezTo>
                <a:close/>
                <a:moveTo>
                  <a:pt x="259" y="100"/>
                </a:moveTo>
                <a:cubicBezTo>
                  <a:pt x="259" y="103"/>
                  <a:pt x="261" y="105"/>
                  <a:pt x="263" y="105"/>
                </a:cubicBezTo>
                <a:cubicBezTo>
                  <a:pt x="266" y="105"/>
                  <a:pt x="268" y="103"/>
                  <a:pt x="268" y="100"/>
                </a:cubicBezTo>
                <a:cubicBezTo>
                  <a:pt x="268" y="98"/>
                  <a:pt x="266" y="96"/>
                  <a:pt x="263" y="96"/>
                </a:cubicBezTo>
                <a:cubicBezTo>
                  <a:pt x="261" y="96"/>
                  <a:pt x="259" y="98"/>
                  <a:pt x="259" y="100"/>
                </a:cubicBezTo>
                <a:close/>
                <a:moveTo>
                  <a:pt x="232" y="127"/>
                </a:moveTo>
                <a:cubicBezTo>
                  <a:pt x="232" y="130"/>
                  <a:pt x="234" y="132"/>
                  <a:pt x="236" y="132"/>
                </a:cubicBezTo>
                <a:cubicBezTo>
                  <a:pt x="239" y="132"/>
                  <a:pt x="241" y="130"/>
                  <a:pt x="241" y="127"/>
                </a:cubicBezTo>
                <a:cubicBezTo>
                  <a:pt x="241" y="125"/>
                  <a:pt x="239" y="123"/>
                  <a:pt x="236" y="123"/>
                </a:cubicBezTo>
                <a:cubicBezTo>
                  <a:pt x="234" y="123"/>
                  <a:pt x="232" y="125"/>
                  <a:pt x="232" y="127"/>
                </a:cubicBezTo>
                <a:close/>
                <a:moveTo>
                  <a:pt x="245" y="127"/>
                </a:moveTo>
                <a:cubicBezTo>
                  <a:pt x="245" y="130"/>
                  <a:pt x="247" y="132"/>
                  <a:pt x="250" y="132"/>
                </a:cubicBezTo>
                <a:cubicBezTo>
                  <a:pt x="252" y="132"/>
                  <a:pt x="254" y="130"/>
                  <a:pt x="254" y="127"/>
                </a:cubicBezTo>
                <a:cubicBezTo>
                  <a:pt x="254" y="125"/>
                  <a:pt x="252" y="123"/>
                  <a:pt x="250" y="123"/>
                </a:cubicBezTo>
                <a:cubicBezTo>
                  <a:pt x="247" y="123"/>
                  <a:pt x="245" y="125"/>
                  <a:pt x="245" y="127"/>
                </a:cubicBezTo>
                <a:close/>
                <a:moveTo>
                  <a:pt x="318" y="268"/>
                </a:moveTo>
                <a:cubicBezTo>
                  <a:pt x="320" y="268"/>
                  <a:pt x="322" y="266"/>
                  <a:pt x="322" y="264"/>
                </a:cubicBezTo>
                <a:cubicBezTo>
                  <a:pt x="322" y="261"/>
                  <a:pt x="320" y="259"/>
                  <a:pt x="318" y="259"/>
                </a:cubicBezTo>
                <a:cubicBezTo>
                  <a:pt x="315" y="259"/>
                  <a:pt x="313" y="261"/>
                  <a:pt x="313" y="264"/>
                </a:cubicBezTo>
                <a:cubicBezTo>
                  <a:pt x="313" y="266"/>
                  <a:pt x="315" y="268"/>
                  <a:pt x="318" y="268"/>
                </a:cubicBezTo>
                <a:close/>
                <a:moveTo>
                  <a:pt x="370" y="196"/>
                </a:moveTo>
                <a:cubicBezTo>
                  <a:pt x="370" y="193"/>
                  <a:pt x="368" y="191"/>
                  <a:pt x="366" y="191"/>
                </a:cubicBezTo>
                <a:cubicBezTo>
                  <a:pt x="363" y="191"/>
                  <a:pt x="361" y="193"/>
                  <a:pt x="361" y="196"/>
                </a:cubicBezTo>
                <a:cubicBezTo>
                  <a:pt x="361" y="198"/>
                  <a:pt x="363" y="200"/>
                  <a:pt x="366" y="200"/>
                </a:cubicBezTo>
                <a:cubicBezTo>
                  <a:pt x="368" y="200"/>
                  <a:pt x="370" y="198"/>
                  <a:pt x="370" y="196"/>
                </a:cubicBezTo>
                <a:close/>
                <a:moveTo>
                  <a:pt x="366" y="218"/>
                </a:moveTo>
                <a:cubicBezTo>
                  <a:pt x="363" y="218"/>
                  <a:pt x="361" y="220"/>
                  <a:pt x="361" y="223"/>
                </a:cubicBezTo>
                <a:cubicBezTo>
                  <a:pt x="361" y="225"/>
                  <a:pt x="363" y="227"/>
                  <a:pt x="366" y="227"/>
                </a:cubicBezTo>
                <a:cubicBezTo>
                  <a:pt x="368" y="227"/>
                  <a:pt x="370" y="225"/>
                  <a:pt x="370" y="223"/>
                </a:cubicBezTo>
                <a:cubicBezTo>
                  <a:pt x="370" y="220"/>
                  <a:pt x="368" y="218"/>
                  <a:pt x="366" y="218"/>
                </a:cubicBezTo>
                <a:close/>
                <a:moveTo>
                  <a:pt x="370" y="168"/>
                </a:moveTo>
                <a:cubicBezTo>
                  <a:pt x="370" y="166"/>
                  <a:pt x="368" y="164"/>
                  <a:pt x="366" y="164"/>
                </a:cubicBezTo>
                <a:cubicBezTo>
                  <a:pt x="363" y="164"/>
                  <a:pt x="361" y="166"/>
                  <a:pt x="361" y="168"/>
                </a:cubicBezTo>
                <a:cubicBezTo>
                  <a:pt x="361" y="171"/>
                  <a:pt x="363" y="173"/>
                  <a:pt x="366" y="173"/>
                </a:cubicBezTo>
                <a:cubicBezTo>
                  <a:pt x="368" y="173"/>
                  <a:pt x="370" y="171"/>
                  <a:pt x="370" y="168"/>
                </a:cubicBezTo>
                <a:close/>
                <a:moveTo>
                  <a:pt x="345" y="123"/>
                </a:moveTo>
                <a:cubicBezTo>
                  <a:pt x="343" y="123"/>
                  <a:pt x="341" y="125"/>
                  <a:pt x="341" y="127"/>
                </a:cubicBezTo>
                <a:cubicBezTo>
                  <a:pt x="341" y="130"/>
                  <a:pt x="343" y="132"/>
                  <a:pt x="345" y="132"/>
                </a:cubicBezTo>
                <a:cubicBezTo>
                  <a:pt x="348" y="132"/>
                  <a:pt x="350" y="130"/>
                  <a:pt x="350" y="127"/>
                </a:cubicBezTo>
                <a:cubicBezTo>
                  <a:pt x="350" y="125"/>
                  <a:pt x="348" y="123"/>
                  <a:pt x="345" y="123"/>
                </a:cubicBezTo>
                <a:close/>
                <a:moveTo>
                  <a:pt x="352" y="137"/>
                </a:moveTo>
                <a:cubicBezTo>
                  <a:pt x="349" y="137"/>
                  <a:pt x="347" y="139"/>
                  <a:pt x="347" y="141"/>
                </a:cubicBezTo>
                <a:cubicBezTo>
                  <a:pt x="347" y="144"/>
                  <a:pt x="349" y="146"/>
                  <a:pt x="352" y="146"/>
                </a:cubicBezTo>
                <a:cubicBezTo>
                  <a:pt x="354" y="146"/>
                  <a:pt x="356" y="144"/>
                  <a:pt x="356" y="141"/>
                </a:cubicBezTo>
                <a:cubicBezTo>
                  <a:pt x="356" y="139"/>
                  <a:pt x="354" y="137"/>
                  <a:pt x="352" y="137"/>
                </a:cubicBezTo>
                <a:close/>
                <a:moveTo>
                  <a:pt x="372" y="232"/>
                </a:moveTo>
                <a:cubicBezTo>
                  <a:pt x="370" y="232"/>
                  <a:pt x="368" y="234"/>
                  <a:pt x="368" y="237"/>
                </a:cubicBezTo>
                <a:cubicBezTo>
                  <a:pt x="368" y="239"/>
                  <a:pt x="370" y="241"/>
                  <a:pt x="372" y="241"/>
                </a:cubicBezTo>
                <a:cubicBezTo>
                  <a:pt x="375" y="241"/>
                  <a:pt x="377" y="239"/>
                  <a:pt x="377" y="237"/>
                </a:cubicBezTo>
                <a:cubicBezTo>
                  <a:pt x="377" y="234"/>
                  <a:pt x="375" y="232"/>
                  <a:pt x="372" y="232"/>
                </a:cubicBezTo>
                <a:close/>
                <a:moveTo>
                  <a:pt x="354" y="182"/>
                </a:moveTo>
                <a:cubicBezTo>
                  <a:pt x="354" y="185"/>
                  <a:pt x="356" y="187"/>
                  <a:pt x="359" y="187"/>
                </a:cubicBezTo>
                <a:cubicBezTo>
                  <a:pt x="361" y="187"/>
                  <a:pt x="363" y="185"/>
                  <a:pt x="363" y="182"/>
                </a:cubicBezTo>
                <a:cubicBezTo>
                  <a:pt x="363" y="179"/>
                  <a:pt x="361" y="177"/>
                  <a:pt x="359" y="177"/>
                </a:cubicBezTo>
                <a:cubicBezTo>
                  <a:pt x="356" y="177"/>
                  <a:pt x="354" y="179"/>
                  <a:pt x="354" y="182"/>
                </a:cubicBezTo>
                <a:close/>
                <a:moveTo>
                  <a:pt x="402" y="223"/>
                </a:moveTo>
                <a:cubicBezTo>
                  <a:pt x="402" y="225"/>
                  <a:pt x="404" y="227"/>
                  <a:pt x="406" y="227"/>
                </a:cubicBezTo>
                <a:cubicBezTo>
                  <a:pt x="409" y="227"/>
                  <a:pt x="411" y="225"/>
                  <a:pt x="411" y="223"/>
                </a:cubicBezTo>
                <a:cubicBezTo>
                  <a:pt x="411" y="220"/>
                  <a:pt x="409" y="218"/>
                  <a:pt x="406" y="218"/>
                </a:cubicBezTo>
                <a:cubicBezTo>
                  <a:pt x="404" y="218"/>
                  <a:pt x="402" y="220"/>
                  <a:pt x="402" y="223"/>
                </a:cubicBezTo>
                <a:close/>
                <a:moveTo>
                  <a:pt x="413" y="132"/>
                </a:moveTo>
                <a:cubicBezTo>
                  <a:pt x="416" y="132"/>
                  <a:pt x="418" y="130"/>
                  <a:pt x="418" y="127"/>
                </a:cubicBezTo>
                <a:cubicBezTo>
                  <a:pt x="418" y="125"/>
                  <a:pt x="416" y="123"/>
                  <a:pt x="413" y="123"/>
                </a:cubicBezTo>
                <a:cubicBezTo>
                  <a:pt x="411" y="123"/>
                  <a:pt x="409" y="125"/>
                  <a:pt x="409" y="127"/>
                </a:cubicBezTo>
                <a:cubicBezTo>
                  <a:pt x="409" y="130"/>
                  <a:pt x="411" y="132"/>
                  <a:pt x="413" y="132"/>
                </a:cubicBezTo>
                <a:close/>
                <a:moveTo>
                  <a:pt x="375" y="414"/>
                </a:moveTo>
                <a:cubicBezTo>
                  <a:pt x="375" y="416"/>
                  <a:pt x="377" y="418"/>
                  <a:pt x="379" y="418"/>
                </a:cubicBezTo>
                <a:cubicBezTo>
                  <a:pt x="382" y="418"/>
                  <a:pt x="384" y="416"/>
                  <a:pt x="384" y="414"/>
                </a:cubicBezTo>
                <a:cubicBezTo>
                  <a:pt x="384" y="411"/>
                  <a:pt x="382" y="409"/>
                  <a:pt x="379" y="409"/>
                </a:cubicBezTo>
                <a:cubicBezTo>
                  <a:pt x="377" y="409"/>
                  <a:pt x="375" y="411"/>
                  <a:pt x="375" y="414"/>
                </a:cubicBezTo>
                <a:close/>
                <a:moveTo>
                  <a:pt x="400" y="205"/>
                </a:moveTo>
                <a:cubicBezTo>
                  <a:pt x="397" y="205"/>
                  <a:pt x="395" y="207"/>
                  <a:pt x="395" y="209"/>
                </a:cubicBezTo>
                <a:cubicBezTo>
                  <a:pt x="395" y="212"/>
                  <a:pt x="397" y="214"/>
                  <a:pt x="400" y="214"/>
                </a:cubicBezTo>
                <a:cubicBezTo>
                  <a:pt x="402" y="214"/>
                  <a:pt x="404" y="212"/>
                  <a:pt x="404" y="209"/>
                </a:cubicBezTo>
                <a:cubicBezTo>
                  <a:pt x="404" y="207"/>
                  <a:pt x="402" y="205"/>
                  <a:pt x="400" y="205"/>
                </a:cubicBezTo>
                <a:close/>
                <a:moveTo>
                  <a:pt x="388" y="223"/>
                </a:moveTo>
                <a:cubicBezTo>
                  <a:pt x="388" y="225"/>
                  <a:pt x="390" y="227"/>
                  <a:pt x="393" y="227"/>
                </a:cubicBezTo>
                <a:cubicBezTo>
                  <a:pt x="395" y="227"/>
                  <a:pt x="397" y="225"/>
                  <a:pt x="397" y="223"/>
                </a:cubicBezTo>
                <a:cubicBezTo>
                  <a:pt x="397" y="220"/>
                  <a:pt x="395" y="218"/>
                  <a:pt x="393" y="218"/>
                </a:cubicBezTo>
                <a:cubicBezTo>
                  <a:pt x="390" y="218"/>
                  <a:pt x="388" y="220"/>
                  <a:pt x="388" y="223"/>
                </a:cubicBezTo>
                <a:close/>
                <a:moveTo>
                  <a:pt x="248" y="250"/>
                </a:moveTo>
                <a:cubicBezTo>
                  <a:pt x="248" y="248"/>
                  <a:pt x="246" y="246"/>
                  <a:pt x="243" y="246"/>
                </a:cubicBezTo>
                <a:cubicBezTo>
                  <a:pt x="240" y="246"/>
                  <a:pt x="238" y="248"/>
                  <a:pt x="238" y="250"/>
                </a:cubicBezTo>
                <a:cubicBezTo>
                  <a:pt x="238" y="253"/>
                  <a:pt x="240" y="255"/>
                  <a:pt x="243" y="255"/>
                </a:cubicBezTo>
                <a:cubicBezTo>
                  <a:pt x="246" y="255"/>
                  <a:pt x="248" y="253"/>
                  <a:pt x="248" y="250"/>
                </a:cubicBezTo>
                <a:close/>
                <a:moveTo>
                  <a:pt x="345" y="159"/>
                </a:moveTo>
                <a:cubicBezTo>
                  <a:pt x="348" y="159"/>
                  <a:pt x="350" y="157"/>
                  <a:pt x="350" y="155"/>
                </a:cubicBezTo>
                <a:cubicBezTo>
                  <a:pt x="350" y="152"/>
                  <a:pt x="348" y="150"/>
                  <a:pt x="345" y="150"/>
                </a:cubicBezTo>
                <a:cubicBezTo>
                  <a:pt x="343" y="150"/>
                  <a:pt x="341" y="152"/>
                  <a:pt x="341" y="155"/>
                </a:cubicBezTo>
                <a:cubicBezTo>
                  <a:pt x="341" y="157"/>
                  <a:pt x="343" y="159"/>
                  <a:pt x="345" y="159"/>
                </a:cubicBezTo>
                <a:close/>
                <a:moveTo>
                  <a:pt x="277" y="214"/>
                </a:moveTo>
                <a:cubicBezTo>
                  <a:pt x="280" y="214"/>
                  <a:pt x="282" y="212"/>
                  <a:pt x="282" y="209"/>
                </a:cubicBezTo>
                <a:cubicBezTo>
                  <a:pt x="282" y="207"/>
                  <a:pt x="280" y="205"/>
                  <a:pt x="277" y="205"/>
                </a:cubicBezTo>
                <a:cubicBezTo>
                  <a:pt x="275" y="205"/>
                  <a:pt x="273" y="207"/>
                  <a:pt x="273" y="209"/>
                </a:cubicBezTo>
                <a:cubicBezTo>
                  <a:pt x="273" y="212"/>
                  <a:pt x="275" y="214"/>
                  <a:pt x="277" y="214"/>
                </a:cubicBezTo>
                <a:close/>
                <a:moveTo>
                  <a:pt x="413" y="96"/>
                </a:moveTo>
                <a:cubicBezTo>
                  <a:pt x="411" y="96"/>
                  <a:pt x="409" y="98"/>
                  <a:pt x="409" y="100"/>
                </a:cubicBezTo>
                <a:cubicBezTo>
                  <a:pt x="409" y="103"/>
                  <a:pt x="411" y="105"/>
                  <a:pt x="413" y="105"/>
                </a:cubicBezTo>
                <a:cubicBezTo>
                  <a:pt x="416" y="105"/>
                  <a:pt x="418" y="103"/>
                  <a:pt x="418" y="100"/>
                </a:cubicBezTo>
                <a:cubicBezTo>
                  <a:pt x="418" y="98"/>
                  <a:pt x="416" y="96"/>
                  <a:pt x="413" y="96"/>
                </a:cubicBezTo>
                <a:close/>
                <a:moveTo>
                  <a:pt x="270" y="191"/>
                </a:moveTo>
                <a:cubicBezTo>
                  <a:pt x="268" y="191"/>
                  <a:pt x="266" y="193"/>
                  <a:pt x="266" y="196"/>
                </a:cubicBezTo>
                <a:cubicBezTo>
                  <a:pt x="266" y="198"/>
                  <a:pt x="268" y="200"/>
                  <a:pt x="270" y="200"/>
                </a:cubicBezTo>
                <a:cubicBezTo>
                  <a:pt x="273" y="200"/>
                  <a:pt x="275" y="198"/>
                  <a:pt x="275" y="196"/>
                </a:cubicBezTo>
                <a:cubicBezTo>
                  <a:pt x="275" y="193"/>
                  <a:pt x="273" y="191"/>
                  <a:pt x="270" y="191"/>
                </a:cubicBezTo>
                <a:close/>
                <a:moveTo>
                  <a:pt x="263" y="177"/>
                </a:moveTo>
                <a:cubicBezTo>
                  <a:pt x="261" y="177"/>
                  <a:pt x="259" y="179"/>
                  <a:pt x="259" y="182"/>
                </a:cubicBezTo>
                <a:cubicBezTo>
                  <a:pt x="259" y="185"/>
                  <a:pt x="261" y="187"/>
                  <a:pt x="263" y="187"/>
                </a:cubicBezTo>
                <a:cubicBezTo>
                  <a:pt x="266" y="187"/>
                  <a:pt x="268" y="185"/>
                  <a:pt x="268" y="182"/>
                </a:cubicBezTo>
                <a:cubicBezTo>
                  <a:pt x="268" y="179"/>
                  <a:pt x="266" y="177"/>
                  <a:pt x="263" y="177"/>
                </a:cubicBezTo>
                <a:close/>
                <a:moveTo>
                  <a:pt x="245" y="182"/>
                </a:moveTo>
                <a:cubicBezTo>
                  <a:pt x="245" y="185"/>
                  <a:pt x="247" y="187"/>
                  <a:pt x="250" y="187"/>
                </a:cubicBezTo>
                <a:cubicBezTo>
                  <a:pt x="252" y="187"/>
                  <a:pt x="254" y="185"/>
                  <a:pt x="254" y="182"/>
                </a:cubicBezTo>
                <a:cubicBezTo>
                  <a:pt x="254" y="179"/>
                  <a:pt x="252" y="177"/>
                  <a:pt x="250" y="177"/>
                </a:cubicBezTo>
                <a:cubicBezTo>
                  <a:pt x="247" y="177"/>
                  <a:pt x="245" y="179"/>
                  <a:pt x="245" y="182"/>
                </a:cubicBezTo>
                <a:close/>
                <a:moveTo>
                  <a:pt x="257" y="164"/>
                </a:moveTo>
                <a:cubicBezTo>
                  <a:pt x="254" y="164"/>
                  <a:pt x="252" y="166"/>
                  <a:pt x="252" y="168"/>
                </a:cubicBezTo>
                <a:cubicBezTo>
                  <a:pt x="252" y="171"/>
                  <a:pt x="254" y="173"/>
                  <a:pt x="257" y="173"/>
                </a:cubicBezTo>
                <a:cubicBezTo>
                  <a:pt x="259" y="173"/>
                  <a:pt x="261" y="171"/>
                  <a:pt x="261" y="168"/>
                </a:cubicBezTo>
                <a:cubicBezTo>
                  <a:pt x="261" y="166"/>
                  <a:pt x="259" y="164"/>
                  <a:pt x="257" y="164"/>
                </a:cubicBezTo>
                <a:close/>
                <a:moveTo>
                  <a:pt x="293" y="114"/>
                </a:moveTo>
                <a:cubicBezTo>
                  <a:pt x="293" y="116"/>
                  <a:pt x="295" y="118"/>
                  <a:pt x="297" y="118"/>
                </a:cubicBezTo>
                <a:cubicBezTo>
                  <a:pt x="300" y="118"/>
                  <a:pt x="302" y="116"/>
                  <a:pt x="302" y="114"/>
                </a:cubicBezTo>
                <a:cubicBezTo>
                  <a:pt x="302" y="111"/>
                  <a:pt x="300" y="109"/>
                  <a:pt x="297" y="109"/>
                </a:cubicBezTo>
                <a:cubicBezTo>
                  <a:pt x="295" y="109"/>
                  <a:pt x="293" y="111"/>
                  <a:pt x="293" y="114"/>
                </a:cubicBezTo>
                <a:close/>
                <a:moveTo>
                  <a:pt x="320" y="168"/>
                </a:moveTo>
                <a:cubicBezTo>
                  <a:pt x="320" y="171"/>
                  <a:pt x="322" y="173"/>
                  <a:pt x="325" y="173"/>
                </a:cubicBezTo>
                <a:cubicBezTo>
                  <a:pt x="327" y="173"/>
                  <a:pt x="329" y="171"/>
                  <a:pt x="329" y="168"/>
                </a:cubicBezTo>
                <a:cubicBezTo>
                  <a:pt x="329" y="166"/>
                  <a:pt x="327" y="164"/>
                  <a:pt x="325" y="164"/>
                </a:cubicBezTo>
                <a:cubicBezTo>
                  <a:pt x="322" y="164"/>
                  <a:pt x="320" y="166"/>
                  <a:pt x="320" y="168"/>
                </a:cubicBezTo>
                <a:close/>
                <a:moveTo>
                  <a:pt x="304" y="96"/>
                </a:moveTo>
                <a:cubicBezTo>
                  <a:pt x="302" y="96"/>
                  <a:pt x="300" y="98"/>
                  <a:pt x="300" y="100"/>
                </a:cubicBezTo>
                <a:cubicBezTo>
                  <a:pt x="300" y="103"/>
                  <a:pt x="302" y="105"/>
                  <a:pt x="304" y="105"/>
                </a:cubicBezTo>
                <a:cubicBezTo>
                  <a:pt x="307" y="105"/>
                  <a:pt x="309" y="103"/>
                  <a:pt x="309" y="100"/>
                </a:cubicBezTo>
                <a:cubicBezTo>
                  <a:pt x="309" y="98"/>
                  <a:pt x="307" y="96"/>
                  <a:pt x="304" y="96"/>
                </a:cubicBezTo>
                <a:close/>
                <a:moveTo>
                  <a:pt x="334" y="168"/>
                </a:moveTo>
                <a:cubicBezTo>
                  <a:pt x="334" y="171"/>
                  <a:pt x="336" y="173"/>
                  <a:pt x="338" y="173"/>
                </a:cubicBezTo>
                <a:cubicBezTo>
                  <a:pt x="341" y="173"/>
                  <a:pt x="343" y="171"/>
                  <a:pt x="343" y="168"/>
                </a:cubicBezTo>
                <a:cubicBezTo>
                  <a:pt x="343" y="166"/>
                  <a:pt x="341" y="164"/>
                  <a:pt x="338" y="164"/>
                </a:cubicBezTo>
                <a:cubicBezTo>
                  <a:pt x="336" y="164"/>
                  <a:pt x="334" y="166"/>
                  <a:pt x="334" y="168"/>
                </a:cubicBezTo>
                <a:close/>
                <a:moveTo>
                  <a:pt x="332" y="150"/>
                </a:moveTo>
                <a:cubicBezTo>
                  <a:pt x="329" y="150"/>
                  <a:pt x="327" y="152"/>
                  <a:pt x="327" y="155"/>
                </a:cubicBezTo>
                <a:cubicBezTo>
                  <a:pt x="327" y="157"/>
                  <a:pt x="329" y="159"/>
                  <a:pt x="332" y="159"/>
                </a:cubicBezTo>
                <a:cubicBezTo>
                  <a:pt x="334" y="159"/>
                  <a:pt x="336" y="157"/>
                  <a:pt x="336" y="155"/>
                </a:cubicBezTo>
                <a:cubicBezTo>
                  <a:pt x="336" y="152"/>
                  <a:pt x="334" y="150"/>
                  <a:pt x="332" y="150"/>
                </a:cubicBezTo>
                <a:close/>
                <a:moveTo>
                  <a:pt x="318" y="150"/>
                </a:moveTo>
                <a:cubicBezTo>
                  <a:pt x="315" y="150"/>
                  <a:pt x="313" y="152"/>
                  <a:pt x="313" y="155"/>
                </a:cubicBezTo>
                <a:cubicBezTo>
                  <a:pt x="313" y="157"/>
                  <a:pt x="315" y="159"/>
                  <a:pt x="318" y="159"/>
                </a:cubicBezTo>
                <a:cubicBezTo>
                  <a:pt x="320" y="159"/>
                  <a:pt x="322" y="157"/>
                  <a:pt x="322" y="155"/>
                </a:cubicBezTo>
                <a:cubicBezTo>
                  <a:pt x="322" y="152"/>
                  <a:pt x="320" y="150"/>
                  <a:pt x="318" y="150"/>
                </a:cubicBezTo>
                <a:close/>
                <a:moveTo>
                  <a:pt x="311" y="137"/>
                </a:moveTo>
                <a:cubicBezTo>
                  <a:pt x="309" y="137"/>
                  <a:pt x="307" y="139"/>
                  <a:pt x="307" y="141"/>
                </a:cubicBezTo>
                <a:cubicBezTo>
                  <a:pt x="307" y="144"/>
                  <a:pt x="309" y="146"/>
                  <a:pt x="311" y="146"/>
                </a:cubicBezTo>
                <a:cubicBezTo>
                  <a:pt x="314" y="146"/>
                  <a:pt x="316" y="144"/>
                  <a:pt x="316" y="141"/>
                </a:cubicBezTo>
                <a:cubicBezTo>
                  <a:pt x="316" y="139"/>
                  <a:pt x="314" y="137"/>
                  <a:pt x="311" y="137"/>
                </a:cubicBezTo>
                <a:close/>
                <a:moveTo>
                  <a:pt x="438" y="141"/>
                </a:moveTo>
                <a:cubicBezTo>
                  <a:pt x="438" y="139"/>
                  <a:pt x="436" y="137"/>
                  <a:pt x="434" y="137"/>
                </a:cubicBezTo>
                <a:cubicBezTo>
                  <a:pt x="431" y="137"/>
                  <a:pt x="429" y="139"/>
                  <a:pt x="429" y="141"/>
                </a:cubicBezTo>
                <a:cubicBezTo>
                  <a:pt x="429" y="144"/>
                  <a:pt x="431" y="146"/>
                  <a:pt x="434" y="146"/>
                </a:cubicBezTo>
                <a:cubicBezTo>
                  <a:pt x="436" y="146"/>
                  <a:pt x="438" y="144"/>
                  <a:pt x="438" y="141"/>
                </a:cubicBezTo>
                <a:close/>
                <a:moveTo>
                  <a:pt x="372" y="541"/>
                </a:moveTo>
                <a:cubicBezTo>
                  <a:pt x="375" y="541"/>
                  <a:pt x="377" y="539"/>
                  <a:pt x="377" y="537"/>
                </a:cubicBezTo>
                <a:cubicBezTo>
                  <a:pt x="377" y="534"/>
                  <a:pt x="375" y="532"/>
                  <a:pt x="372" y="532"/>
                </a:cubicBezTo>
                <a:cubicBezTo>
                  <a:pt x="370" y="532"/>
                  <a:pt x="368" y="534"/>
                  <a:pt x="368" y="537"/>
                </a:cubicBezTo>
                <a:cubicBezTo>
                  <a:pt x="368" y="539"/>
                  <a:pt x="370" y="541"/>
                  <a:pt x="372" y="541"/>
                </a:cubicBezTo>
                <a:close/>
                <a:moveTo>
                  <a:pt x="384" y="523"/>
                </a:moveTo>
                <a:cubicBezTo>
                  <a:pt x="384" y="521"/>
                  <a:pt x="382" y="519"/>
                  <a:pt x="379" y="519"/>
                </a:cubicBezTo>
                <a:cubicBezTo>
                  <a:pt x="377" y="519"/>
                  <a:pt x="375" y="521"/>
                  <a:pt x="375" y="523"/>
                </a:cubicBezTo>
                <a:cubicBezTo>
                  <a:pt x="375" y="526"/>
                  <a:pt x="377" y="528"/>
                  <a:pt x="379" y="528"/>
                </a:cubicBezTo>
                <a:cubicBezTo>
                  <a:pt x="382" y="528"/>
                  <a:pt x="384" y="526"/>
                  <a:pt x="384" y="523"/>
                </a:cubicBezTo>
                <a:close/>
                <a:moveTo>
                  <a:pt x="370" y="523"/>
                </a:moveTo>
                <a:cubicBezTo>
                  <a:pt x="370" y="521"/>
                  <a:pt x="368" y="519"/>
                  <a:pt x="366" y="519"/>
                </a:cubicBezTo>
                <a:cubicBezTo>
                  <a:pt x="363" y="519"/>
                  <a:pt x="361" y="521"/>
                  <a:pt x="361" y="523"/>
                </a:cubicBezTo>
                <a:cubicBezTo>
                  <a:pt x="361" y="526"/>
                  <a:pt x="363" y="528"/>
                  <a:pt x="366" y="528"/>
                </a:cubicBezTo>
                <a:cubicBezTo>
                  <a:pt x="368" y="528"/>
                  <a:pt x="370" y="526"/>
                  <a:pt x="370" y="523"/>
                </a:cubicBezTo>
                <a:close/>
                <a:moveTo>
                  <a:pt x="404" y="482"/>
                </a:moveTo>
                <a:cubicBezTo>
                  <a:pt x="404" y="480"/>
                  <a:pt x="402" y="478"/>
                  <a:pt x="400" y="478"/>
                </a:cubicBezTo>
                <a:cubicBezTo>
                  <a:pt x="397" y="478"/>
                  <a:pt x="395" y="480"/>
                  <a:pt x="395" y="482"/>
                </a:cubicBezTo>
                <a:cubicBezTo>
                  <a:pt x="395" y="485"/>
                  <a:pt x="397" y="487"/>
                  <a:pt x="400" y="487"/>
                </a:cubicBezTo>
                <a:cubicBezTo>
                  <a:pt x="402" y="487"/>
                  <a:pt x="404" y="485"/>
                  <a:pt x="404" y="482"/>
                </a:cubicBezTo>
                <a:close/>
                <a:moveTo>
                  <a:pt x="391" y="509"/>
                </a:moveTo>
                <a:cubicBezTo>
                  <a:pt x="391" y="507"/>
                  <a:pt x="389" y="505"/>
                  <a:pt x="386" y="505"/>
                </a:cubicBezTo>
                <a:cubicBezTo>
                  <a:pt x="384" y="505"/>
                  <a:pt x="381" y="507"/>
                  <a:pt x="381" y="509"/>
                </a:cubicBezTo>
                <a:cubicBezTo>
                  <a:pt x="381" y="512"/>
                  <a:pt x="384" y="514"/>
                  <a:pt x="386" y="514"/>
                </a:cubicBezTo>
                <a:cubicBezTo>
                  <a:pt x="389" y="514"/>
                  <a:pt x="391" y="512"/>
                  <a:pt x="391" y="509"/>
                </a:cubicBezTo>
                <a:close/>
                <a:moveTo>
                  <a:pt x="363" y="537"/>
                </a:moveTo>
                <a:cubicBezTo>
                  <a:pt x="363" y="534"/>
                  <a:pt x="361" y="532"/>
                  <a:pt x="359" y="532"/>
                </a:cubicBezTo>
                <a:cubicBezTo>
                  <a:pt x="356" y="532"/>
                  <a:pt x="354" y="534"/>
                  <a:pt x="354" y="537"/>
                </a:cubicBezTo>
                <a:cubicBezTo>
                  <a:pt x="354" y="539"/>
                  <a:pt x="356" y="541"/>
                  <a:pt x="359" y="541"/>
                </a:cubicBezTo>
                <a:cubicBezTo>
                  <a:pt x="361" y="541"/>
                  <a:pt x="363" y="539"/>
                  <a:pt x="363" y="537"/>
                </a:cubicBezTo>
                <a:close/>
                <a:moveTo>
                  <a:pt x="397" y="496"/>
                </a:moveTo>
                <a:cubicBezTo>
                  <a:pt x="397" y="493"/>
                  <a:pt x="395" y="491"/>
                  <a:pt x="393" y="491"/>
                </a:cubicBezTo>
                <a:cubicBezTo>
                  <a:pt x="390" y="491"/>
                  <a:pt x="388" y="493"/>
                  <a:pt x="388" y="496"/>
                </a:cubicBezTo>
                <a:cubicBezTo>
                  <a:pt x="388" y="498"/>
                  <a:pt x="390" y="500"/>
                  <a:pt x="393" y="500"/>
                </a:cubicBezTo>
                <a:cubicBezTo>
                  <a:pt x="395" y="500"/>
                  <a:pt x="397" y="498"/>
                  <a:pt x="397" y="496"/>
                </a:cubicBezTo>
                <a:close/>
                <a:moveTo>
                  <a:pt x="347" y="468"/>
                </a:moveTo>
                <a:cubicBezTo>
                  <a:pt x="347" y="471"/>
                  <a:pt x="349" y="473"/>
                  <a:pt x="352" y="473"/>
                </a:cubicBezTo>
                <a:cubicBezTo>
                  <a:pt x="354" y="473"/>
                  <a:pt x="356" y="471"/>
                  <a:pt x="356" y="468"/>
                </a:cubicBezTo>
                <a:cubicBezTo>
                  <a:pt x="356" y="466"/>
                  <a:pt x="354" y="464"/>
                  <a:pt x="352" y="464"/>
                </a:cubicBezTo>
                <a:cubicBezTo>
                  <a:pt x="349" y="464"/>
                  <a:pt x="347" y="466"/>
                  <a:pt x="347" y="468"/>
                </a:cubicBezTo>
                <a:close/>
                <a:moveTo>
                  <a:pt x="352" y="446"/>
                </a:moveTo>
                <a:cubicBezTo>
                  <a:pt x="354" y="446"/>
                  <a:pt x="356" y="444"/>
                  <a:pt x="356" y="441"/>
                </a:cubicBezTo>
                <a:cubicBezTo>
                  <a:pt x="356" y="439"/>
                  <a:pt x="354" y="437"/>
                  <a:pt x="352" y="437"/>
                </a:cubicBezTo>
                <a:cubicBezTo>
                  <a:pt x="349" y="437"/>
                  <a:pt x="347" y="439"/>
                  <a:pt x="347" y="441"/>
                </a:cubicBezTo>
                <a:cubicBezTo>
                  <a:pt x="347" y="444"/>
                  <a:pt x="349" y="446"/>
                  <a:pt x="352" y="446"/>
                </a:cubicBezTo>
                <a:close/>
                <a:moveTo>
                  <a:pt x="345" y="432"/>
                </a:moveTo>
                <a:cubicBezTo>
                  <a:pt x="348" y="432"/>
                  <a:pt x="350" y="430"/>
                  <a:pt x="350" y="428"/>
                </a:cubicBezTo>
                <a:cubicBezTo>
                  <a:pt x="350" y="425"/>
                  <a:pt x="348" y="423"/>
                  <a:pt x="345" y="423"/>
                </a:cubicBezTo>
                <a:cubicBezTo>
                  <a:pt x="343" y="423"/>
                  <a:pt x="341" y="425"/>
                  <a:pt x="341" y="428"/>
                </a:cubicBezTo>
                <a:cubicBezTo>
                  <a:pt x="341" y="430"/>
                  <a:pt x="343" y="432"/>
                  <a:pt x="345" y="432"/>
                </a:cubicBezTo>
                <a:close/>
                <a:moveTo>
                  <a:pt x="347" y="550"/>
                </a:moveTo>
                <a:cubicBezTo>
                  <a:pt x="347" y="553"/>
                  <a:pt x="349" y="555"/>
                  <a:pt x="352" y="555"/>
                </a:cubicBezTo>
                <a:cubicBezTo>
                  <a:pt x="354" y="555"/>
                  <a:pt x="356" y="553"/>
                  <a:pt x="356" y="550"/>
                </a:cubicBezTo>
                <a:cubicBezTo>
                  <a:pt x="356" y="548"/>
                  <a:pt x="354" y="546"/>
                  <a:pt x="352" y="546"/>
                </a:cubicBezTo>
                <a:cubicBezTo>
                  <a:pt x="349" y="546"/>
                  <a:pt x="347" y="548"/>
                  <a:pt x="347" y="550"/>
                </a:cubicBezTo>
                <a:close/>
                <a:moveTo>
                  <a:pt x="416" y="114"/>
                </a:moveTo>
                <a:cubicBezTo>
                  <a:pt x="416" y="116"/>
                  <a:pt x="418" y="118"/>
                  <a:pt x="420" y="118"/>
                </a:cubicBezTo>
                <a:cubicBezTo>
                  <a:pt x="423" y="118"/>
                  <a:pt x="425" y="116"/>
                  <a:pt x="425" y="114"/>
                </a:cubicBezTo>
                <a:cubicBezTo>
                  <a:pt x="425" y="111"/>
                  <a:pt x="423" y="109"/>
                  <a:pt x="420" y="109"/>
                </a:cubicBezTo>
                <a:cubicBezTo>
                  <a:pt x="418" y="109"/>
                  <a:pt x="416" y="111"/>
                  <a:pt x="416" y="114"/>
                </a:cubicBezTo>
                <a:close/>
                <a:moveTo>
                  <a:pt x="347" y="496"/>
                </a:moveTo>
                <a:cubicBezTo>
                  <a:pt x="347" y="498"/>
                  <a:pt x="349" y="500"/>
                  <a:pt x="352" y="500"/>
                </a:cubicBezTo>
                <a:cubicBezTo>
                  <a:pt x="354" y="500"/>
                  <a:pt x="356" y="498"/>
                  <a:pt x="356" y="496"/>
                </a:cubicBezTo>
                <a:cubicBezTo>
                  <a:pt x="356" y="493"/>
                  <a:pt x="354" y="491"/>
                  <a:pt x="352" y="491"/>
                </a:cubicBezTo>
                <a:cubicBezTo>
                  <a:pt x="349" y="491"/>
                  <a:pt x="347" y="493"/>
                  <a:pt x="347" y="496"/>
                </a:cubicBezTo>
                <a:close/>
                <a:moveTo>
                  <a:pt x="347" y="523"/>
                </a:moveTo>
                <a:cubicBezTo>
                  <a:pt x="347" y="526"/>
                  <a:pt x="349" y="528"/>
                  <a:pt x="352" y="528"/>
                </a:cubicBezTo>
                <a:cubicBezTo>
                  <a:pt x="354" y="528"/>
                  <a:pt x="356" y="526"/>
                  <a:pt x="356" y="523"/>
                </a:cubicBezTo>
                <a:cubicBezTo>
                  <a:pt x="356" y="521"/>
                  <a:pt x="354" y="519"/>
                  <a:pt x="352" y="519"/>
                </a:cubicBezTo>
                <a:cubicBezTo>
                  <a:pt x="349" y="519"/>
                  <a:pt x="347" y="521"/>
                  <a:pt x="347" y="523"/>
                </a:cubicBezTo>
                <a:close/>
                <a:moveTo>
                  <a:pt x="452" y="87"/>
                </a:moveTo>
                <a:cubicBezTo>
                  <a:pt x="452" y="84"/>
                  <a:pt x="450" y="82"/>
                  <a:pt x="447" y="82"/>
                </a:cubicBezTo>
                <a:cubicBezTo>
                  <a:pt x="445" y="82"/>
                  <a:pt x="443" y="84"/>
                  <a:pt x="443" y="87"/>
                </a:cubicBezTo>
                <a:cubicBezTo>
                  <a:pt x="443" y="89"/>
                  <a:pt x="445" y="91"/>
                  <a:pt x="447" y="91"/>
                </a:cubicBezTo>
                <a:cubicBezTo>
                  <a:pt x="450" y="91"/>
                  <a:pt x="452" y="89"/>
                  <a:pt x="452" y="87"/>
                </a:cubicBezTo>
                <a:close/>
                <a:moveTo>
                  <a:pt x="436" y="100"/>
                </a:moveTo>
                <a:cubicBezTo>
                  <a:pt x="436" y="103"/>
                  <a:pt x="438" y="105"/>
                  <a:pt x="441" y="105"/>
                </a:cubicBezTo>
                <a:cubicBezTo>
                  <a:pt x="443" y="105"/>
                  <a:pt x="445" y="103"/>
                  <a:pt x="445" y="100"/>
                </a:cubicBezTo>
                <a:cubicBezTo>
                  <a:pt x="445" y="98"/>
                  <a:pt x="443" y="96"/>
                  <a:pt x="441" y="96"/>
                </a:cubicBezTo>
                <a:cubicBezTo>
                  <a:pt x="438" y="96"/>
                  <a:pt x="436" y="98"/>
                  <a:pt x="436" y="100"/>
                </a:cubicBezTo>
                <a:close/>
                <a:moveTo>
                  <a:pt x="447" y="146"/>
                </a:moveTo>
                <a:cubicBezTo>
                  <a:pt x="450" y="146"/>
                  <a:pt x="452" y="144"/>
                  <a:pt x="452" y="141"/>
                </a:cubicBezTo>
                <a:cubicBezTo>
                  <a:pt x="452" y="139"/>
                  <a:pt x="450" y="137"/>
                  <a:pt x="447" y="137"/>
                </a:cubicBezTo>
                <a:cubicBezTo>
                  <a:pt x="445" y="137"/>
                  <a:pt x="443" y="139"/>
                  <a:pt x="443" y="141"/>
                </a:cubicBezTo>
                <a:cubicBezTo>
                  <a:pt x="443" y="144"/>
                  <a:pt x="445" y="146"/>
                  <a:pt x="447" y="146"/>
                </a:cubicBezTo>
                <a:close/>
                <a:moveTo>
                  <a:pt x="452" y="114"/>
                </a:moveTo>
                <a:cubicBezTo>
                  <a:pt x="452" y="111"/>
                  <a:pt x="450" y="109"/>
                  <a:pt x="447" y="109"/>
                </a:cubicBezTo>
                <a:cubicBezTo>
                  <a:pt x="445" y="109"/>
                  <a:pt x="443" y="111"/>
                  <a:pt x="443" y="114"/>
                </a:cubicBezTo>
                <a:cubicBezTo>
                  <a:pt x="443" y="116"/>
                  <a:pt x="445" y="118"/>
                  <a:pt x="447" y="118"/>
                </a:cubicBezTo>
                <a:cubicBezTo>
                  <a:pt x="450" y="118"/>
                  <a:pt x="452" y="116"/>
                  <a:pt x="452" y="114"/>
                </a:cubicBezTo>
                <a:close/>
                <a:moveTo>
                  <a:pt x="422" y="100"/>
                </a:moveTo>
                <a:cubicBezTo>
                  <a:pt x="422" y="103"/>
                  <a:pt x="424" y="105"/>
                  <a:pt x="427" y="105"/>
                </a:cubicBezTo>
                <a:cubicBezTo>
                  <a:pt x="429" y="105"/>
                  <a:pt x="431" y="103"/>
                  <a:pt x="431" y="100"/>
                </a:cubicBezTo>
                <a:cubicBezTo>
                  <a:pt x="431" y="98"/>
                  <a:pt x="429" y="96"/>
                  <a:pt x="427" y="96"/>
                </a:cubicBezTo>
                <a:cubicBezTo>
                  <a:pt x="424" y="96"/>
                  <a:pt x="422" y="98"/>
                  <a:pt x="422" y="100"/>
                </a:cubicBezTo>
                <a:close/>
                <a:moveTo>
                  <a:pt x="434" y="82"/>
                </a:moveTo>
                <a:cubicBezTo>
                  <a:pt x="431" y="82"/>
                  <a:pt x="429" y="84"/>
                  <a:pt x="429" y="87"/>
                </a:cubicBezTo>
                <a:cubicBezTo>
                  <a:pt x="429" y="89"/>
                  <a:pt x="431" y="91"/>
                  <a:pt x="434" y="91"/>
                </a:cubicBezTo>
                <a:cubicBezTo>
                  <a:pt x="436" y="91"/>
                  <a:pt x="438" y="89"/>
                  <a:pt x="438" y="87"/>
                </a:cubicBezTo>
                <a:cubicBezTo>
                  <a:pt x="438" y="84"/>
                  <a:pt x="436" y="82"/>
                  <a:pt x="434" y="82"/>
                </a:cubicBezTo>
                <a:close/>
                <a:moveTo>
                  <a:pt x="425" y="468"/>
                </a:moveTo>
                <a:cubicBezTo>
                  <a:pt x="425" y="466"/>
                  <a:pt x="423" y="464"/>
                  <a:pt x="420" y="464"/>
                </a:cubicBezTo>
                <a:cubicBezTo>
                  <a:pt x="418" y="464"/>
                  <a:pt x="416" y="466"/>
                  <a:pt x="416" y="468"/>
                </a:cubicBezTo>
                <a:cubicBezTo>
                  <a:pt x="416" y="471"/>
                  <a:pt x="418" y="473"/>
                  <a:pt x="420" y="473"/>
                </a:cubicBezTo>
                <a:cubicBezTo>
                  <a:pt x="423" y="473"/>
                  <a:pt x="425" y="471"/>
                  <a:pt x="425" y="468"/>
                </a:cubicBezTo>
                <a:close/>
                <a:moveTo>
                  <a:pt x="406" y="500"/>
                </a:moveTo>
                <a:cubicBezTo>
                  <a:pt x="409" y="500"/>
                  <a:pt x="411" y="498"/>
                  <a:pt x="411" y="496"/>
                </a:cubicBezTo>
                <a:cubicBezTo>
                  <a:pt x="411" y="493"/>
                  <a:pt x="409" y="491"/>
                  <a:pt x="406" y="491"/>
                </a:cubicBezTo>
                <a:cubicBezTo>
                  <a:pt x="404" y="491"/>
                  <a:pt x="402" y="493"/>
                  <a:pt x="402" y="496"/>
                </a:cubicBezTo>
                <a:cubicBezTo>
                  <a:pt x="402" y="498"/>
                  <a:pt x="404" y="500"/>
                  <a:pt x="406" y="500"/>
                </a:cubicBezTo>
                <a:close/>
                <a:moveTo>
                  <a:pt x="431" y="455"/>
                </a:moveTo>
                <a:cubicBezTo>
                  <a:pt x="431" y="452"/>
                  <a:pt x="429" y="450"/>
                  <a:pt x="427" y="450"/>
                </a:cubicBezTo>
                <a:cubicBezTo>
                  <a:pt x="424" y="450"/>
                  <a:pt x="422" y="452"/>
                  <a:pt x="422" y="455"/>
                </a:cubicBezTo>
                <a:cubicBezTo>
                  <a:pt x="422" y="457"/>
                  <a:pt x="424" y="459"/>
                  <a:pt x="427" y="459"/>
                </a:cubicBezTo>
                <a:cubicBezTo>
                  <a:pt x="429" y="459"/>
                  <a:pt x="431" y="457"/>
                  <a:pt x="431" y="455"/>
                </a:cubicBezTo>
                <a:close/>
                <a:moveTo>
                  <a:pt x="445" y="127"/>
                </a:moveTo>
                <a:cubicBezTo>
                  <a:pt x="445" y="125"/>
                  <a:pt x="443" y="123"/>
                  <a:pt x="441" y="123"/>
                </a:cubicBezTo>
                <a:cubicBezTo>
                  <a:pt x="438" y="123"/>
                  <a:pt x="436" y="125"/>
                  <a:pt x="436" y="127"/>
                </a:cubicBezTo>
                <a:cubicBezTo>
                  <a:pt x="436" y="130"/>
                  <a:pt x="438" y="132"/>
                  <a:pt x="441" y="132"/>
                </a:cubicBezTo>
                <a:cubicBezTo>
                  <a:pt x="443" y="132"/>
                  <a:pt x="445" y="130"/>
                  <a:pt x="445" y="127"/>
                </a:cubicBezTo>
                <a:close/>
                <a:moveTo>
                  <a:pt x="418" y="482"/>
                </a:moveTo>
                <a:cubicBezTo>
                  <a:pt x="418" y="480"/>
                  <a:pt x="416" y="478"/>
                  <a:pt x="413" y="478"/>
                </a:cubicBezTo>
                <a:cubicBezTo>
                  <a:pt x="411" y="478"/>
                  <a:pt x="409" y="480"/>
                  <a:pt x="409" y="482"/>
                </a:cubicBezTo>
                <a:cubicBezTo>
                  <a:pt x="409" y="485"/>
                  <a:pt x="411" y="487"/>
                  <a:pt x="413" y="487"/>
                </a:cubicBezTo>
                <a:cubicBezTo>
                  <a:pt x="416" y="487"/>
                  <a:pt x="418" y="485"/>
                  <a:pt x="418" y="482"/>
                </a:cubicBezTo>
                <a:close/>
                <a:moveTo>
                  <a:pt x="243" y="164"/>
                </a:moveTo>
                <a:cubicBezTo>
                  <a:pt x="240" y="164"/>
                  <a:pt x="238" y="166"/>
                  <a:pt x="238" y="168"/>
                </a:cubicBezTo>
                <a:cubicBezTo>
                  <a:pt x="238" y="171"/>
                  <a:pt x="240" y="173"/>
                  <a:pt x="243" y="173"/>
                </a:cubicBezTo>
                <a:cubicBezTo>
                  <a:pt x="246" y="173"/>
                  <a:pt x="248" y="171"/>
                  <a:pt x="248" y="168"/>
                </a:cubicBezTo>
                <a:cubicBezTo>
                  <a:pt x="248" y="166"/>
                  <a:pt x="246" y="164"/>
                  <a:pt x="243" y="164"/>
                </a:cubicBezTo>
                <a:close/>
                <a:moveTo>
                  <a:pt x="427" y="150"/>
                </a:moveTo>
                <a:cubicBezTo>
                  <a:pt x="424" y="150"/>
                  <a:pt x="422" y="152"/>
                  <a:pt x="422" y="155"/>
                </a:cubicBezTo>
                <a:cubicBezTo>
                  <a:pt x="422" y="157"/>
                  <a:pt x="424" y="159"/>
                  <a:pt x="427" y="159"/>
                </a:cubicBezTo>
                <a:cubicBezTo>
                  <a:pt x="429" y="159"/>
                  <a:pt x="431" y="157"/>
                  <a:pt x="431" y="155"/>
                </a:cubicBezTo>
                <a:cubicBezTo>
                  <a:pt x="431" y="152"/>
                  <a:pt x="429" y="150"/>
                  <a:pt x="427" y="150"/>
                </a:cubicBezTo>
                <a:close/>
                <a:moveTo>
                  <a:pt x="381" y="237"/>
                </a:moveTo>
                <a:cubicBezTo>
                  <a:pt x="381" y="239"/>
                  <a:pt x="384" y="241"/>
                  <a:pt x="386" y="241"/>
                </a:cubicBezTo>
                <a:cubicBezTo>
                  <a:pt x="389" y="241"/>
                  <a:pt x="391" y="239"/>
                  <a:pt x="391" y="237"/>
                </a:cubicBezTo>
                <a:cubicBezTo>
                  <a:pt x="391" y="234"/>
                  <a:pt x="389" y="232"/>
                  <a:pt x="386" y="232"/>
                </a:cubicBezTo>
                <a:cubicBezTo>
                  <a:pt x="384" y="232"/>
                  <a:pt x="381" y="234"/>
                  <a:pt x="381" y="237"/>
                </a:cubicBezTo>
                <a:close/>
                <a:moveTo>
                  <a:pt x="195" y="214"/>
                </a:moveTo>
                <a:cubicBezTo>
                  <a:pt x="198" y="214"/>
                  <a:pt x="200" y="212"/>
                  <a:pt x="200" y="209"/>
                </a:cubicBezTo>
                <a:cubicBezTo>
                  <a:pt x="200" y="207"/>
                  <a:pt x="198" y="205"/>
                  <a:pt x="195" y="205"/>
                </a:cubicBezTo>
                <a:cubicBezTo>
                  <a:pt x="193" y="205"/>
                  <a:pt x="191" y="207"/>
                  <a:pt x="191" y="209"/>
                </a:cubicBezTo>
                <a:cubicBezTo>
                  <a:pt x="191" y="212"/>
                  <a:pt x="193" y="214"/>
                  <a:pt x="195" y="214"/>
                </a:cubicBezTo>
                <a:close/>
                <a:moveTo>
                  <a:pt x="193" y="196"/>
                </a:moveTo>
                <a:cubicBezTo>
                  <a:pt x="193" y="193"/>
                  <a:pt x="191" y="191"/>
                  <a:pt x="189" y="191"/>
                </a:cubicBezTo>
                <a:cubicBezTo>
                  <a:pt x="186" y="191"/>
                  <a:pt x="184" y="193"/>
                  <a:pt x="184" y="196"/>
                </a:cubicBezTo>
                <a:cubicBezTo>
                  <a:pt x="184" y="198"/>
                  <a:pt x="186" y="200"/>
                  <a:pt x="189" y="200"/>
                </a:cubicBezTo>
                <a:cubicBezTo>
                  <a:pt x="191" y="200"/>
                  <a:pt x="193" y="198"/>
                  <a:pt x="193" y="196"/>
                </a:cubicBezTo>
                <a:close/>
                <a:moveTo>
                  <a:pt x="175" y="191"/>
                </a:moveTo>
                <a:cubicBezTo>
                  <a:pt x="172" y="191"/>
                  <a:pt x="170" y="193"/>
                  <a:pt x="170" y="196"/>
                </a:cubicBezTo>
                <a:cubicBezTo>
                  <a:pt x="170" y="198"/>
                  <a:pt x="172" y="200"/>
                  <a:pt x="175" y="200"/>
                </a:cubicBezTo>
                <a:cubicBezTo>
                  <a:pt x="177" y="200"/>
                  <a:pt x="179" y="198"/>
                  <a:pt x="179" y="196"/>
                </a:cubicBezTo>
                <a:cubicBezTo>
                  <a:pt x="179" y="193"/>
                  <a:pt x="177" y="191"/>
                  <a:pt x="175" y="191"/>
                </a:cubicBezTo>
                <a:close/>
                <a:moveTo>
                  <a:pt x="189" y="164"/>
                </a:moveTo>
                <a:cubicBezTo>
                  <a:pt x="186" y="164"/>
                  <a:pt x="184" y="166"/>
                  <a:pt x="184" y="168"/>
                </a:cubicBezTo>
                <a:cubicBezTo>
                  <a:pt x="184" y="171"/>
                  <a:pt x="186" y="173"/>
                  <a:pt x="189" y="173"/>
                </a:cubicBezTo>
                <a:cubicBezTo>
                  <a:pt x="191" y="173"/>
                  <a:pt x="193" y="171"/>
                  <a:pt x="193" y="168"/>
                </a:cubicBezTo>
                <a:cubicBezTo>
                  <a:pt x="193" y="166"/>
                  <a:pt x="191" y="164"/>
                  <a:pt x="189" y="164"/>
                </a:cubicBezTo>
                <a:close/>
                <a:moveTo>
                  <a:pt x="182" y="214"/>
                </a:moveTo>
                <a:cubicBezTo>
                  <a:pt x="184" y="214"/>
                  <a:pt x="186" y="212"/>
                  <a:pt x="186" y="209"/>
                </a:cubicBezTo>
                <a:cubicBezTo>
                  <a:pt x="186" y="207"/>
                  <a:pt x="184" y="205"/>
                  <a:pt x="182" y="205"/>
                </a:cubicBezTo>
                <a:cubicBezTo>
                  <a:pt x="179" y="205"/>
                  <a:pt x="177" y="207"/>
                  <a:pt x="177" y="209"/>
                </a:cubicBezTo>
                <a:cubicBezTo>
                  <a:pt x="177" y="212"/>
                  <a:pt x="179" y="214"/>
                  <a:pt x="182" y="214"/>
                </a:cubicBezTo>
                <a:close/>
                <a:moveTo>
                  <a:pt x="195" y="177"/>
                </a:moveTo>
                <a:cubicBezTo>
                  <a:pt x="193" y="177"/>
                  <a:pt x="191" y="179"/>
                  <a:pt x="191" y="182"/>
                </a:cubicBezTo>
                <a:cubicBezTo>
                  <a:pt x="191" y="185"/>
                  <a:pt x="193" y="187"/>
                  <a:pt x="195" y="187"/>
                </a:cubicBezTo>
                <a:cubicBezTo>
                  <a:pt x="198" y="187"/>
                  <a:pt x="200" y="185"/>
                  <a:pt x="200" y="182"/>
                </a:cubicBezTo>
                <a:cubicBezTo>
                  <a:pt x="200" y="179"/>
                  <a:pt x="198" y="177"/>
                  <a:pt x="195" y="177"/>
                </a:cubicBezTo>
                <a:close/>
                <a:moveTo>
                  <a:pt x="232" y="155"/>
                </a:moveTo>
                <a:cubicBezTo>
                  <a:pt x="232" y="157"/>
                  <a:pt x="234" y="159"/>
                  <a:pt x="236" y="159"/>
                </a:cubicBezTo>
                <a:cubicBezTo>
                  <a:pt x="239" y="159"/>
                  <a:pt x="241" y="157"/>
                  <a:pt x="241" y="155"/>
                </a:cubicBezTo>
                <a:cubicBezTo>
                  <a:pt x="241" y="152"/>
                  <a:pt x="239" y="150"/>
                  <a:pt x="236" y="150"/>
                </a:cubicBezTo>
                <a:cubicBezTo>
                  <a:pt x="234" y="150"/>
                  <a:pt x="232" y="152"/>
                  <a:pt x="232" y="155"/>
                </a:cubicBezTo>
                <a:close/>
                <a:moveTo>
                  <a:pt x="223" y="150"/>
                </a:moveTo>
                <a:cubicBezTo>
                  <a:pt x="220" y="150"/>
                  <a:pt x="218" y="152"/>
                  <a:pt x="218" y="155"/>
                </a:cubicBezTo>
                <a:cubicBezTo>
                  <a:pt x="218" y="157"/>
                  <a:pt x="220" y="159"/>
                  <a:pt x="223" y="159"/>
                </a:cubicBezTo>
                <a:cubicBezTo>
                  <a:pt x="225" y="159"/>
                  <a:pt x="227" y="157"/>
                  <a:pt x="227" y="155"/>
                </a:cubicBezTo>
                <a:cubicBezTo>
                  <a:pt x="227" y="152"/>
                  <a:pt x="225" y="150"/>
                  <a:pt x="223" y="150"/>
                </a:cubicBezTo>
                <a:close/>
                <a:moveTo>
                  <a:pt x="198" y="196"/>
                </a:moveTo>
                <a:cubicBezTo>
                  <a:pt x="198" y="198"/>
                  <a:pt x="200" y="200"/>
                  <a:pt x="202" y="200"/>
                </a:cubicBezTo>
                <a:cubicBezTo>
                  <a:pt x="205" y="200"/>
                  <a:pt x="207" y="198"/>
                  <a:pt x="207" y="196"/>
                </a:cubicBezTo>
                <a:cubicBezTo>
                  <a:pt x="207" y="193"/>
                  <a:pt x="205" y="191"/>
                  <a:pt x="202" y="191"/>
                </a:cubicBezTo>
                <a:cubicBezTo>
                  <a:pt x="200" y="191"/>
                  <a:pt x="198" y="193"/>
                  <a:pt x="198" y="196"/>
                </a:cubicBezTo>
                <a:close/>
                <a:moveTo>
                  <a:pt x="177" y="182"/>
                </a:moveTo>
                <a:cubicBezTo>
                  <a:pt x="177" y="185"/>
                  <a:pt x="179" y="187"/>
                  <a:pt x="182" y="187"/>
                </a:cubicBezTo>
                <a:cubicBezTo>
                  <a:pt x="184" y="187"/>
                  <a:pt x="186" y="185"/>
                  <a:pt x="186" y="182"/>
                </a:cubicBezTo>
                <a:cubicBezTo>
                  <a:pt x="186" y="179"/>
                  <a:pt x="184" y="177"/>
                  <a:pt x="182" y="177"/>
                </a:cubicBezTo>
                <a:cubicBezTo>
                  <a:pt x="179" y="177"/>
                  <a:pt x="177" y="179"/>
                  <a:pt x="177" y="182"/>
                </a:cubicBezTo>
                <a:close/>
                <a:moveTo>
                  <a:pt x="225" y="168"/>
                </a:moveTo>
                <a:cubicBezTo>
                  <a:pt x="225" y="171"/>
                  <a:pt x="227" y="173"/>
                  <a:pt x="229" y="173"/>
                </a:cubicBezTo>
                <a:cubicBezTo>
                  <a:pt x="232" y="173"/>
                  <a:pt x="234" y="171"/>
                  <a:pt x="234" y="168"/>
                </a:cubicBezTo>
                <a:cubicBezTo>
                  <a:pt x="234" y="166"/>
                  <a:pt x="232" y="164"/>
                  <a:pt x="229" y="164"/>
                </a:cubicBezTo>
                <a:cubicBezTo>
                  <a:pt x="227" y="164"/>
                  <a:pt x="225" y="166"/>
                  <a:pt x="225" y="168"/>
                </a:cubicBezTo>
                <a:close/>
                <a:moveTo>
                  <a:pt x="211" y="168"/>
                </a:moveTo>
                <a:cubicBezTo>
                  <a:pt x="211" y="171"/>
                  <a:pt x="213" y="173"/>
                  <a:pt x="216" y="173"/>
                </a:cubicBezTo>
                <a:cubicBezTo>
                  <a:pt x="218" y="173"/>
                  <a:pt x="220" y="171"/>
                  <a:pt x="220" y="168"/>
                </a:cubicBezTo>
                <a:cubicBezTo>
                  <a:pt x="220" y="166"/>
                  <a:pt x="218" y="164"/>
                  <a:pt x="216" y="164"/>
                </a:cubicBezTo>
                <a:cubicBezTo>
                  <a:pt x="213" y="164"/>
                  <a:pt x="211" y="166"/>
                  <a:pt x="211" y="168"/>
                </a:cubicBezTo>
                <a:close/>
                <a:moveTo>
                  <a:pt x="204" y="182"/>
                </a:moveTo>
                <a:cubicBezTo>
                  <a:pt x="204" y="185"/>
                  <a:pt x="206" y="187"/>
                  <a:pt x="209" y="187"/>
                </a:cubicBezTo>
                <a:cubicBezTo>
                  <a:pt x="211" y="187"/>
                  <a:pt x="214" y="185"/>
                  <a:pt x="214" y="182"/>
                </a:cubicBezTo>
                <a:cubicBezTo>
                  <a:pt x="214" y="179"/>
                  <a:pt x="211" y="177"/>
                  <a:pt x="209" y="177"/>
                </a:cubicBezTo>
                <a:cubicBezTo>
                  <a:pt x="206" y="177"/>
                  <a:pt x="204" y="179"/>
                  <a:pt x="204" y="182"/>
                </a:cubicBezTo>
                <a:close/>
                <a:moveTo>
                  <a:pt x="182" y="241"/>
                </a:moveTo>
                <a:cubicBezTo>
                  <a:pt x="184" y="241"/>
                  <a:pt x="186" y="239"/>
                  <a:pt x="186" y="237"/>
                </a:cubicBezTo>
                <a:cubicBezTo>
                  <a:pt x="186" y="234"/>
                  <a:pt x="184" y="232"/>
                  <a:pt x="182" y="232"/>
                </a:cubicBezTo>
                <a:cubicBezTo>
                  <a:pt x="179" y="232"/>
                  <a:pt x="177" y="234"/>
                  <a:pt x="177" y="237"/>
                </a:cubicBezTo>
                <a:cubicBezTo>
                  <a:pt x="177" y="239"/>
                  <a:pt x="179" y="241"/>
                  <a:pt x="182" y="241"/>
                </a:cubicBezTo>
                <a:close/>
                <a:moveTo>
                  <a:pt x="216" y="255"/>
                </a:moveTo>
                <a:cubicBezTo>
                  <a:pt x="218" y="255"/>
                  <a:pt x="220" y="253"/>
                  <a:pt x="220" y="250"/>
                </a:cubicBezTo>
                <a:cubicBezTo>
                  <a:pt x="220" y="248"/>
                  <a:pt x="218" y="246"/>
                  <a:pt x="216" y="246"/>
                </a:cubicBezTo>
                <a:cubicBezTo>
                  <a:pt x="213" y="246"/>
                  <a:pt x="211" y="248"/>
                  <a:pt x="211" y="250"/>
                </a:cubicBezTo>
                <a:cubicBezTo>
                  <a:pt x="211" y="253"/>
                  <a:pt x="213" y="255"/>
                  <a:pt x="216" y="255"/>
                </a:cubicBezTo>
                <a:close/>
                <a:moveTo>
                  <a:pt x="209" y="241"/>
                </a:moveTo>
                <a:cubicBezTo>
                  <a:pt x="211" y="241"/>
                  <a:pt x="214" y="239"/>
                  <a:pt x="214" y="237"/>
                </a:cubicBezTo>
                <a:cubicBezTo>
                  <a:pt x="214" y="234"/>
                  <a:pt x="211" y="232"/>
                  <a:pt x="209" y="232"/>
                </a:cubicBezTo>
                <a:cubicBezTo>
                  <a:pt x="206" y="232"/>
                  <a:pt x="204" y="234"/>
                  <a:pt x="204" y="237"/>
                </a:cubicBezTo>
                <a:cubicBezTo>
                  <a:pt x="204" y="239"/>
                  <a:pt x="206" y="241"/>
                  <a:pt x="209" y="241"/>
                </a:cubicBezTo>
                <a:close/>
                <a:moveTo>
                  <a:pt x="223" y="268"/>
                </a:moveTo>
                <a:cubicBezTo>
                  <a:pt x="225" y="268"/>
                  <a:pt x="227" y="266"/>
                  <a:pt x="227" y="264"/>
                </a:cubicBezTo>
                <a:cubicBezTo>
                  <a:pt x="227" y="261"/>
                  <a:pt x="225" y="259"/>
                  <a:pt x="223" y="259"/>
                </a:cubicBezTo>
                <a:cubicBezTo>
                  <a:pt x="220" y="259"/>
                  <a:pt x="218" y="261"/>
                  <a:pt x="218" y="264"/>
                </a:cubicBezTo>
                <a:cubicBezTo>
                  <a:pt x="218" y="266"/>
                  <a:pt x="220" y="268"/>
                  <a:pt x="223" y="268"/>
                </a:cubicBezTo>
                <a:close/>
                <a:moveTo>
                  <a:pt x="207" y="223"/>
                </a:moveTo>
                <a:cubicBezTo>
                  <a:pt x="207" y="220"/>
                  <a:pt x="205" y="218"/>
                  <a:pt x="202" y="218"/>
                </a:cubicBezTo>
                <a:cubicBezTo>
                  <a:pt x="200" y="218"/>
                  <a:pt x="198" y="220"/>
                  <a:pt x="198" y="223"/>
                </a:cubicBezTo>
                <a:cubicBezTo>
                  <a:pt x="198" y="225"/>
                  <a:pt x="200" y="227"/>
                  <a:pt x="202" y="227"/>
                </a:cubicBezTo>
                <a:cubicBezTo>
                  <a:pt x="205" y="227"/>
                  <a:pt x="207" y="225"/>
                  <a:pt x="207" y="223"/>
                </a:cubicBezTo>
                <a:close/>
                <a:moveTo>
                  <a:pt x="229" y="282"/>
                </a:moveTo>
                <a:cubicBezTo>
                  <a:pt x="232" y="282"/>
                  <a:pt x="234" y="280"/>
                  <a:pt x="234" y="278"/>
                </a:cubicBezTo>
                <a:cubicBezTo>
                  <a:pt x="234" y="275"/>
                  <a:pt x="232" y="273"/>
                  <a:pt x="229" y="273"/>
                </a:cubicBezTo>
                <a:cubicBezTo>
                  <a:pt x="227" y="273"/>
                  <a:pt x="225" y="275"/>
                  <a:pt x="225" y="278"/>
                </a:cubicBezTo>
                <a:cubicBezTo>
                  <a:pt x="225" y="280"/>
                  <a:pt x="227" y="282"/>
                  <a:pt x="229" y="282"/>
                </a:cubicBezTo>
                <a:close/>
                <a:moveTo>
                  <a:pt x="241" y="264"/>
                </a:moveTo>
                <a:cubicBezTo>
                  <a:pt x="241" y="261"/>
                  <a:pt x="239" y="259"/>
                  <a:pt x="236" y="259"/>
                </a:cubicBezTo>
                <a:cubicBezTo>
                  <a:pt x="234" y="259"/>
                  <a:pt x="232" y="261"/>
                  <a:pt x="232" y="264"/>
                </a:cubicBezTo>
                <a:cubicBezTo>
                  <a:pt x="232" y="266"/>
                  <a:pt x="234" y="268"/>
                  <a:pt x="236" y="268"/>
                </a:cubicBezTo>
                <a:cubicBezTo>
                  <a:pt x="239" y="268"/>
                  <a:pt x="241" y="266"/>
                  <a:pt x="241" y="264"/>
                </a:cubicBezTo>
                <a:close/>
                <a:moveTo>
                  <a:pt x="175" y="164"/>
                </a:moveTo>
                <a:cubicBezTo>
                  <a:pt x="172" y="164"/>
                  <a:pt x="170" y="166"/>
                  <a:pt x="170" y="168"/>
                </a:cubicBezTo>
                <a:cubicBezTo>
                  <a:pt x="170" y="171"/>
                  <a:pt x="172" y="173"/>
                  <a:pt x="175" y="173"/>
                </a:cubicBezTo>
                <a:cubicBezTo>
                  <a:pt x="177" y="173"/>
                  <a:pt x="179" y="171"/>
                  <a:pt x="179" y="168"/>
                </a:cubicBezTo>
                <a:cubicBezTo>
                  <a:pt x="179" y="166"/>
                  <a:pt x="177" y="164"/>
                  <a:pt x="175" y="164"/>
                </a:cubicBezTo>
                <a:close/>
                <a:moveTo>
                  <a:pt x="175" y="227"/>
                </a:moveTo>
                <a:cubicBezTo>
                  <a:pt x="177" y="227"/>
                  <a:pt x="179" y="225"/>
                  <a:pt x="179" y="223"/>
                </a:cubicBezTo>
                <a:cubicBezTo>
                  <a:pt x="179" y="220"/>
                  <a:pt x="177" y="218"/>
                  <a:pt x="175" y="218"/>
                </a:cubicBezTo>
                <a:cubicBezTo>
                  <a:pt x="172" y="218"/>
                  <a:pt x="170" y="220"/>
                  <a:pt x="170" y="223"/>
                </a:cubicBezTo>
                <a:cubicBezTo>
                  <a:pt x="170" y="225"/>
                  <a:pt x="172" y="227"/>
                  <a:pt x="175" y="227"/>
                </a:cubicBezTo>
                <a:close/>
                <a:moveTo>
                  <a:pt x="164" y="209"/>
                </a:moveTo>
                <a:cubicBezTo>
                  <a:pt x="164" y="212"/>
                  <a:pt x="166" y="214"/>
                  <a:pt x="168" y="214"/>
                </a:cubicBezTo>
                <a:cubicBezTo>
                  <a:pt x="171" y="214"/>
                  <a:pt x="173" y="212"/>
                  <a:pt x="173" y="209"/>
                </a:cubicBezTo>
                <a:cubicBezTo>
                  <a:pt x="173" y="207"/>
                  <a:pt x="171" y="205"/>
                  <a:pt x="168" y="205"/>
                </a:cubicBezTo>
                <a:cubicBezTo>
                  <a:pt x="166" y="205"/>
                  <a:pt x="164" y="207"/>
                  <a:pt x="164" y="209"/>
                </a:cubicBezTo>
                <a:close/>
                <a:moveTo>
                  <a:pt x="195" y="241"/>
                </a:moveTo>
                <a:cubicBezTo>
                  <a:pt x="198" y="241"/>
                  <a:pt x="200" y="239"/>
                  <a:pt x="200" y="237"/>
                </a:cubicBezTo>
                <a:cubicBezTo>
                  <a:pt x="200" y="234"/>
                  <a:pt x="198" y="232"/>
                  <a:pt x="195" y="232"/>
                </a:cubicBezTo>
                <a:cubicBezTo>
                  <a:pt x="193" y="232"/>
                  <a:pt x="191" y="234"/>
                  <a:pt x="191" y="237"/>
                </a:cubicBezTo>
                <a:cubicBezTo>
                  <a:pt x="191" y="239"/>
                  <a:pt x="193" y="241"/>
                  <a:pt x="195" y="241"/>
                </a:cubicBezTo>
                <a:close/>
                <a:moveTo>
                  <a:pt x="164" y="182"/>
                </a:moveTo>
                <a:cubicBezTo>
                  <a:pt x="164" y="185"/>
                  <a:pt x="166" y="187"/>
                  <a:pt x="168" y="187"/>
                </a:cubicBezTo>
                <a:cubicBezTo>
                  <a:pt x="171" y="187"/>
                  <a:pt x="173" y="185"/>
                  <a:pt x="173" y="182"/>
                </a:cubicBezTo>
                <a:cubicBezTo>
                  <a:pt x="173" y="179"/>
                  <a:pt x="171" y="177"/>
                  <a:pt x="168" y="177"/>
                </a:cubicBezTo>
                <a:cubicBezTo>
                  <a:pt x="166" y="177"/>
                  <a:pt x="164" y="179"/>
                  <a:pt x="164" y="182"/>
                </a:cubicBezTo>
                <a:close/>
                <a:moveTo>
                  <a:pt x="232" y="182"/>
                </a:moveTo>
                <a:cubicBezTo>
                  <a:pt x="232" y="185"/>
                  <a:pt x="234" y="187"/>
                  <a:pt x="236" y="187"/>
                </a:cubicBezTo>
                <a:cubicBezTo>
                  <a:pt x="239" y="187"/>
                  <a:pt x="241" y="185"/>
                  <a:pt x="241" y="182"/>
                </a:cubicBezTo>
                <a:cubicBezTo>
                  <a:pt x="241" y="179"/>
                  <a:pt x="239" y="177"/>
                  <a:pt x="236" y="177"/>
                </a:cubicBezTo>
                <a:cubicBezTo>
                  <a:pt x="234" y="177"/>
                  <a:pt x="232" y="179"/>
                  <a:pt x="232" y="182"/>
                </a:cubicBezTo>
                <a:close/>
                <a:moveTo>
                  <a:pt x="193" y="223"/>
                </a:moveTo>
                <a:cubicBezTo>
                  <a:pt x="193" y="220"/>
                  <a:pt x="191" y="218"/>
                  <a:pt x="189" y="218"/>
                </a:cubicBezTo>
                <a:cubicBezTo>
                  <a:pt x="186" y="218"/>
                  <a:pt x="184" y="220"/>
                  <a:pt x="184" y="223"/>
                </a:cubicBezTo>
                <a:cubicBezTo>
                  <a:pt x="184" y="225"/>
                  <a:pt x="186" y="227"/>
                  <a:pt x="189" y="227"/>
                </a:cubicBezTo>
                <a:cubicBezTo>
                  <a:pt x="191" y="227"/>
                  <a:pt x="193" y="225"/>
                  <a:pt x="193" y="223"/>
                </a:cubicBezTo>
                <a:close/>
                <a:moveTo>
                  <a:pt x="243" y="137"/>
                </a:moveTo>
                <a:cubicBezTo>
                  <a:pt x="240" y="137"/>
                  <a:pt x="238" y="139"/>
                  <a:pt x="238" y="141"/>
                </a:cubicBezTo>
                <a:cubicBezTo>
                  <a:pt x="238" y="144"/>
                  <a:pt x="240" y="146"/>
                  <a:pt x="243" y="146"/>
                </a:cubicBezTo>
                <a:cubicBezTo>
                  <a:pt x="246" y="146"/>
                  <a:pt x="248" y="144"/>
                  <a:pt x="248" y="141"/>
                </a:cubicBezTo>
                <a:cubicBezTo>
                  <a:pt x="248" y="139"/>
                  <a:pt x="246" y="137"/>
                  <a:pt x="243" y="137"/>
                </a:cubicBezTo>
                <a:close/>
                <a:moveTo>
                  <a:pt x="223" y="241"/>
                </a:moveTo>
                <a:cubicBezTo>
                  <a:pt x="225" y="241"/>
                  <a:pt x="227" y="239"/>
                  <a:pt x="227" y="237"/>
                </a:cubicBezTo>
                <a:cubicBezTo>
                  <a:pt x="227" y="234"/>
                  <a:pt x="225" y="232"/>
                  <a:pt x="223" y="232"/>
                </a:cubicBezTo>
                <a:cubicBezTo>
                  <a:pt x="220" y="232"/>
                  <a:pt x="218" y="234"/>
                  <a:pt x="218" y="237"/>
                </a:cubicBezTo>
                <a:cubicBezTo>
                  <a:pt x="218" y="239"/>
                  <a:pt x="220" y="241"/>
                  <a:pt x="223" y="241"/>
                </a:cubicBezTo>
                <a:close/>
                <a:moveTo>
                  <a:pt x="216" y="227"/>
                </a:moveTo>
                <a:cubicBezTo>
                  <a:pt x="218" y="227"/>
                  <a:pt x="220" y="225"/>
                  <a:pt x="220" y="223"/>
                </a:cubicBezTo>
                <a:cubicBezTo>
                  <a:pt x="220" y="220"/>
                  <a:pt x="218" y="218"/>
                  <a:pt x="216" y="218"/>
                </a:cubicBezTo>
                <a:cubicBezTo>
                  <a:pt x="213" y="218"/>
                  <a:pt x="211" y="220"/>
                  <a:pt x="211" y="223"/>
                </a:cubicBezTo>
                <a:cubicBezTo>
                  <a:pt x="211" y="225"/>
                  <a:pt x="213" y="227"/>
                  <a:pt x="216" y="227"/>
                </a:cubicBezTo>
                <a:close/>
                <a:moveTo>
                  <a:pt x="229" y="255"/>
                </a:moveTo>
                <a:cubicBezTo>
                  <a:pt x="232" y="255"/>
                  <a:pt x="234" y="253"/>
                  <a:pt x="234" y="250"/>
                </a:cubicBezTo>
                <a:cubicBezTo>
                  <a:pt x="234" y="248"/>
                  <a:pt x="232" y="246"/>
                  <a:pt x="229" y="246"/>
                </a:cubicBezTo>
                <a:cubicBezTo>
                  <a:pt x="227" y="246"/>
                  <a:pt x="225" y="248"/>
                  <a:pt x="225" y="250"/>
                </a:cubicBezTo>
                <a:cubicBezTo>
                  <a:pt x="225" y="253"/>
                  <a:pt x="227" y="255"/>
                  <a:pt x="229" y="255"/>
                </a:cubicBezTo>
                <a:close/>
                <a:moveTo>
                  <a:pt x="241" y="237"/>
                </a:moveTo>
                <a:cubicBezTo>
                  <a:pt x="241" y="234"/>
                  <a:pt x="239" y="232"/>
                  <a:pt x="236" y="232"/>
                </a:cubicBezTo>
                <a:cubicBezTo>
                  <a:pt x="234" y="232"/>
                  <a:pt x="232" y="234"/>
                  <a:pt x="232" y="237"/>
                </a:cubicBezTo>
                <a:cubicBezTo>
                  <a:pt x="232" y="239"/>
                  <a:pt x="234" y="241"/>
                  <a:pt x="236" y="241"/>
                </a:cubicBezTo>
                <a:cubicBezTo>
                  <a:pt x="239" y="241"/>
                  <a:pt x="241" y="239"/>
                  <a:pt x="241" y="237"/>
                </a:cubicBezTo>
                <a:close/>
                <a:moveTo>
                  <a:pt x="254" y="209"/>
                </a:moveTo>
                <a:cubicBezTo>
                  <a:pt x="254" y="207"/>
                  <a:pt x="252" y="205"/>
                  <a:pt x="250" y="205"/>
                </a:cubicBezTo>
                <a:cubicBezTo>
                  <a:pt x="247" y="205"/>
                  <a:pt x="245" y="207"/>
                  <a:pt x="245" y="209"/>
                </a:cubicBezTo>
                <a:cubicBezTo>
                  <a:pt x="245" y="212"/>
                  <a:pt x="247" y="214"/>
                  <a:pt x="250" y="214"/>
                </a:cubicBezTo>
                <a:cubicBezTo>
                  <a:pt x="252" y="214"/>
                  <a:pt x="254" y="212"/>
                  <a:pt x="254" y="209"/>
                </a:cubicBezTo>
                <a:close/>
                <a:moveTo>
                  <a:pt x="204" y="209"/>
                </a:moveTo>
                <a:cubicBezTo>
                  <a:pt x="204" y="212"/>
                  <a:pt x="206" y="214"/>
                  <a:pt x="209" y="214"/>
                </a:cubicBezTo>
                <a:cubicBezTo>
                  <a:pt x="211" y="214"/>
                  <a:pt x="214" y="212"/>
                  <a:pt x="214" y="209"/>
                </a:cubicBezTo>
                <a:cubicBezTo>
                  <a:pt x="214" y="207"/>
                  <a:pt x="211" y="205"/>
                  <a:pt x="209" y="205"/>
                </a:cubicBezTo>
                <a:cubicBezTo>
                  <a:pt x="206" y="205"/>
                  <a:pt x="204" y="207"/>
                  <a:pt x="204" y="209"/>
                </a:cubicBezTo>
                <a:close/>
                <a:moveTo>
                  <a:pt x="248" y="223"/>
                </a:moveTo>
                <a:cubicBezTo>
                  <a:pt x="248" y="220"/>
                  <a:pt x="246" y="218"/>
                  <a:pt x="243" y="218"/>
                </a:cubicBezTo>
                <a:cubicBezTo>
                  <a:pt x="240" y="218"/>
                  <a:pt x="238" y="220"/>
                  <a:pt x="238" y="223"/>
                </a:cubicBezTo>
                <a:cubicBezTo>
                  <a:pt x="238" y="225"/>
                  <a:pt x="240" y="227"/>
                  <a:pt x="243" y="227"/>
                </a:cubicBezTo>
                <a:cubicBezTo>
                  <a:pt x="246" y="227"/>
                  <a:pt x="248" y="225"/>
                  <a:pt x="248" y="223"/>
                </a:cubicBezTo>
                <a:close/>
                <a:moveTo>
                  <a:pt x="223" y="205"/>
                </a:moveTo>
                <a:cubicBezTo>
                  <a:pt x="220" y="205"/>
                  <a:pt x="218" y="207"/>
                  <a:pt x="218" y="209"/>
                </a:cubicBezTo>
                <a:cubicBezTo>
                  <a:pt x="218" y="212"/>
                  <a:pt x="220" y="214"/>
                  <a:pt x="223" y="214"/>
                </a:cubicBezTo>
                <a:cubicBezTo>
                  <a:pt x="225" y="214"/>
                  <a:pt x="227" y="212"/>
                  <a:pt x="227" y="209"/>
                </a:cubicBezTo>
                <a:cubicBezTo>
                  <a:pt x="227" y="207"/>
                  <a:pt x="225" y="205"/>
                  <a:pt x="223" y="205"/>
                </a:cubicBezTo>
                <a:close/>
                <a:moveTo>
                  <a:pt x="211" y="196"/>
                </a:moveTo>
                <a:cubicBezTo>
                  <a:pt x="211" y="198"/>
                  <a:pt x="213" y="200"/>
                  <a:pt x="216" y="200"/>
                </a:cubicBezTo>
                <a:cubicBezTo>
                  <a:pt x="218" y="200"/>
                  <a:pt x="220" y="198"/>
                  <a:pt x="220" y="196"/>
                </a:cubicBezTo>
                <a:cubicBezTo>
                  <a:pt x="220" y="193"/>
                  <a:pt x="218" y="191"/>
                  <a:pt x="216" y="191"/>
                </a:cubicBezTo>
                <a:cubicBezTo>
                  <a:pt x="213" y="191"/>
                  <a:pt x="211" y="193"/>
                  <a:pt x="211" y="196"/>
                </a:cubicBezTo>
                <a:close/>
                <a:moveTo>
                  <a:pt x="241" y="209"/>
                </a:moveTo>
                <a:cubicBezTo>
                  <a:pt x="241" y="207"/>
                  <a:pt x="239" y="205"/>
                  <a:pt x="236" y="205"/>
                </a:cubicBezTo>
                <a:cubicBezTo>
                  <a:pt x="234" y="205"/>
                  <a:pt x="232" y="207"/>
                  <a:pt x="232" y="209"/>
                </a:cubicBezTo>
                <a:cubicBezTo>
                  <a:pt x="232" y="212"/>
                  <a:pt x="234" y="214"/>
                  <a:pt x="236" y="214"/>
                </a:cubicBezTo>
                <a:cubicBezTo>
                  <a:pt x="239" y="214"/>
                  <a:pt x="241" y="212"/>
                  <a:pt x="241" y="209"/>
                </a:cubicBezTo>
                <a:close/>
                <a:moveTo>
                  <a:pt x="229" y="227"/>
                </a:moveTo>
                <a:cubicBezTo>
                  <a:pt x="232" y="227"/>
                  <a:pt x="234" y="225"/>
                  <a:pt x="234" y="223"/>
                </a:cubicBezTo>
                <a:cubicBezTo>
                  <a:pt x="234" y="220"/>
                  <a:pt x="232" y="218"/>
                  <a:pt x="229" y="218"/>
                </a:cubicBezTo>
                <a:cubicBezTo>
                  <a:pt x="227" y="218"/>
                  <a:pt x="225" y="220"/>
                  <a:pt x="225" y="223"/>
                </a:cubicBezTo>
                <a:cubicBezTo>
                  <a:pt x="225" y="225"/>
                  <a:pt x="227" y="227"/>
                  <a:pt x="229" y="227"/>
                </a:cubicBezTo>
                <a:close/>
                <a:moveTo>
                  <a:pt x="223" y="177"/>
                </a:moveTo>
                <a:cubicBezTo>
                  <a:pt x="220" y="177"/>
                  <a:pt x="218" y="179"/>
                  <a:pt x="218" y="182"/>
                </a:cubicBezTo>
                <a:cubicBezTo>
                  <a:pt x="218" y="185"/>
                  <a:pt x="220" y="187"/>
                  <a:pt x="223" y="187"/>
                </a:cubicBezTo>
                <a:cubicBezTo>
                  <a:pt x="225" y="187"/>
                  <a:pt x="227" y="185"/>
                  <a:pt x="227" y="182"/>
                </a:cubicBezTo>
                <a:cubicBezTo>
                  <a:pt x="227" y="179"/>
                  <a:pt x="225" y="177"/>
                  <a:pt x="223" y="177"/>
                </a:cubicBezTo>
                <a:close/>
                <a:moveTo>
                  <a:pt x="225" y="196"/>
                </a:moveTo>
                <a:cubicBezTo>
                  <a:pt x="225" y="198"/>
                  <a:pt x="227" y="200"/>
                  <a:pt x="229" y="200"/>
                </a:cubicBezTo>
                <a:cubicBezTo>
                  <a:pt x="232" y="200"/>
                  <a:pt x="234" y="198"/>
                  <a:pt x="234" y="196"/>
                </a:cubicBezTo>
                <a:cubicBezTo>
                  <a:pt x="234" y="193"/>
                  <a:pt x="232" y="191"/>
                  <a:pt x="229" y="191"/>
                </a:cubicBezTo>
                <a:cubicBezTo>
                  <a:pt x="227" y="191"/>
                  <a:pt x="225" y="193"/>
                  <a:pt x="225" y="196"/>
                </a:cubicBezTo>
                <a:close/>
                <a:moveTo>
                  <a:pt x="270" y="137"/>
                </a:moveTo>
                <a:cubicBezTo>
                  <a:pt x="268" y="137"/>
                  <a:pt x="266" y="139"/>
                  <a:pt x="266" y="141"/>
                </a:cubicBezTo>
                <a:cubicBezTo>
                  <a:pt x="266" y="144"/>
                  <a:pt x="268" y="146"/>
                  <a:pt x="270" y="146"/>
                </a:cubicBezTo>
                <a:cubicBezTo>
                  <a:pt x="273" y="146"/>
                  <a:pt x="275" y="144"/>
                  <a:pt x="275" y="141"/>
                </a:cubicBezTo>
                <a:cubicBezTo>
                  <a:pt x="275" y="139"/>
                  <a:pt x="273" y="137"/>
                  <a:pt x="270" y="137"/>
                </a:cubicBezTo>
                <a:close/>
                <a:moveTo>
                  <a:pt x="277" y="177"/>
                </a:moveTo>
                <a:cubicBezTo>
                  <a:pt x="275" y="177"/>
                  <a:pt x="273" y="179"/>
                  <a:pt x="273" y="182"/>
                </a:cubicBezTo>
                <a:cubicBezTo>
                  <a:pt x="273" y="185"/>
                  <a:pt x="275" y="187"/>
                  <a:pt x="277" y="187"/>
                </a:cubicBezTo>
                <a:cubicBezTo>
                  <a:pt x="280" y="187"/>
                  <a:pt x="282" y="185"/>
                  <a:pt x="282" y="182"/>
                </a:cubicBezTo>
                <a:cubicBezTo>
                  <a:pt x="282" y="179"/>
                  <a:pt x="280" y="177"/>
                  <a:pt x="277" y="177"/>
                </a:cubicBezTo>
                <a:close/>
                <a:moveTo>
                  <a:pt x="286" y="127"/>
                </a:moveTo>
                <a:cubicBezTo>
                  <a:pt x="286" y="130"/>
                  <a:pt x="288" y="132"/>
                  <a:pt x="291" y="132"/>
                </a:cubicBezTo>
                <a:cubicBezTo>
                  <a:pt x="293" y="132"/>
                  <a:pt x="295" y="130"/>
                  <a:pt x="295" y="127"/>
                </a:cubicBezTo>
                <a:cubicBezTo>
                  <a:pt x="295" y="125"/>
                  <a:pt x="293" y="123"/>
                  <a:pt x="291" y="123"/>
                </a:cubicBezTo>
                <a:cubicBezTo>
                  <a:pt x="288" y="123"/>
                  <a:pt x="286" y="125"/>
                  <a:pt x="286" y="127"/>
                </a:cubicBezTo>
                <a:close/>
                <a:moveTo>
                  <a:pt x="245" y="155"/>
                </a:moveTo>
                <a:cubicBezTo>
                  <a:pt x="245" y="157"/>
                  <a:pt x="247" y="159"/>
                  <a:pt x="250" y="159"/>
                </a:cubicBezTo>
                <a:cubicBezTo>
                  <a:pt x="252" y="159"/>
                  <a:pt x="254" y="157"/>
                  <a:pt x="254" y="155"/>
                </a:cubicBezTo>
                <a:cubicBezTo>
                  <a:pt x="254" y="152"/>
                  <a:pt x="252" y="150"/>
                  <a:pt x="250" y="150"/>
                </a:cubicBezTo>
                <a:cubicBezTo>
                  <a:pt x="247" y="150"/>
                  <a:pt x="245" y="152"/>
                  <a:pt x="245" y="155"/>
                </a:cubicBezTo>
                <a:close/>
                <a:moveTo>
                  <a:pt x="279" y="196"/>
                </a:moveTo>
                <a:cubicBezTo>
                  <a:pt x="279" y="198"/>
                  <a:pt x="281" y="200"/>
                  <a:pt x="284" y="200"/>
                </a:cubicBezTo>
                <a:cubicBezTo>
                  <a:pt x="286" y="200"/>
                  <a:pt x="288" y="198"/>
                  <a:pt x="288" y="196"/>
                </a:cubicBezTo>
                <a:cubicBezTo>
                  <a:pt x="288" y="193"/>
                  <a:pt x="286" y="191"/>
                  <a:pt x="284" y="191"/>
                </a:cubicBezTo>
                <a:cubicBezTo>
                  <a:pt x="281" y="191"/>
                  <a:pt x="279" y="193"/>
                  <a:pt x="279" y="196"/>
                </a:cubicBezTo>
                <a:close/>
                <a:moveTo>
                  <a:pt x="252" y="141"/>
                </a:moveTo>
                <a:cubicBezTo>
                  <a:pt x="252" y="144"/>
                  <a:pt x="254" y="146"/>
                  <a:pt x="257" y="146"/>
                </a:cubicBezTo>
                <a:cubicBezTo>
                  <a:pt x="259" y="146"/>
                  <a:pt x="261" y="144"/>
                  <a:pt x="261" y="141"/>
                </a:cubicBezTo>
                <a:cubicBezTo>
                  <a:pt x="261" y="139"/>
                  <a:pt x="259" y="137"/>
                  <a:pt x="257" y="137"/>
                </a:cubicBezTo>
                <a:cubicBezTo>
                  <a:pt x="254" y="137"/>
                  <a:pt x="252" y="139"/>
                  <a:pt x="252" y="141"/>
                </a:cubicBezTo>
                <a:close/>
                <a:moveTo>
                  <a:pt x="261" y="196"/>
                </a:moveTo>
                <a:cubicBezTo>
                  <a:pt x="261" y="193"/>
                  <a:pt x="259" y="191"/>
                  <a:pt x="257" y="191"/>
                </a:cubicBezTo>
                <a:cubicBezTo>
                  <a:pt x="254" y="191"/>
                  <a:pt x="252" y="193"/>
                  <a:pt x="252" y="196"/>
                </a:cubicBezTo>
                <a:cubicBezTo>
                  <a:pt x="252" y="198"/>
                  <a:pt x="254" y="200"/>
                  <a:pt x="257" y="200"/>
                </a:cubicBezTo>
                <a:cubicBezTo>
                  <a:pt x="259" y="200"/>
                  <a:pt x="261" y="198"/>
                  <a:pt x="261" y="196"/>
                </a:cubicBezTo>
                <a:close/>
                <a:moveTo>
                  <a:pt x="263" y="123"/>
                </a:moveTo>
                <a:cubicBezTo>
                  <a:pt x="261" y="123"/>
                  <a:pt x="259" y="125"/>
                  <a:pt x="259" y="127"/>
                </a:cubicBezTo>
                <a:cubicBezTo>
                  <a:pt x="259" y="130"/>
                  <a:pt x="261" y="132"/>
                  <a:pt x="263" y="132"/>
                </a:cubicBezTo>
                <a:cubicBezTo>
                  <a:pt x="266" y="132"/>
                  <a:pt x="268" y="130"/>
                  <a:pt x="268" y="127"/>
                </a:cubicBezTo>
                <a:cubicBezTo>
                  <a:pt x="268" y="125"/>
                  <a:pt x="266" y="123"/>
                  <a:pt x="263" y="123"/>
                </a:cubicBezTo>
                <a:close/>
                <a:moveTo>
                  <a:pt x="277" y="241"/>
                </a:moveTo>
                <a:cubicBezTo>
                  <a:pt x="280" y="241"/>
                  <a:pt x="282" y="239"/>
                  <a:pt x="282" y="237"/>
                </a:cubicBezTo>
                <a:cubicBezTo>
                  <a:pt x="282" y="234"/>
                  <a:pt x="280" y="232"/>
                  <a:pt x="277" y="232"/>
                </a:cubicBezTo>
                <a:cubicBezTo>
                  <a:pt x="275" y="232"/>
                  <a:pt x="273" y="234"/>
                  <a:pt x="273" y="237"/>
                </a:cubicBezTo>
                <a:cubicBezTo>
                  <a:pt x="273" y="239"/>
                  <a:pt x="275" y="241"/>
                  <a:pt x="277" y="241"/>
                </a:cubicBezTo>
                <a:close/>
                <a:moveTo>
                  <a:pt x="270" y="227"/>
                </a:moveTo>
                <a:cubicBezTo>
                  <a:pt x="273" y="227"/>
                  <a:pt x="275" y="225"/>
                  <a:pt x="275" y="223"/>
                </a:cubicBezTo>
                <a:cubicBezTo>
                  <a:pt x="275" y="220"/>
                  <a:pt x="273" y="218"/>
                  <a:pt x="270" y="218"/>
                </a:cubicBezTo>
                <a:cubicBezTo>
                  <a:pt x="268" y="218"/>
                  <a:pt x="266" y="220"/>
                  <a:pt x="266" y="223"/>
                </a:cubicBezTo>
                <a:cubicBezTo>
                  <a:pt x="266" y="225"/>
                  <a:pt x="268" y="227"/>
                  <a:pt x="270" y="227"/>
                </a:cubicBezTo>
                <a:close/>
                <a:moveTo>
                  <a:pt x="302" y="196"/>
                </a:moveTo>
                <a:cubicBezTo>
                  <a:pt x="302" y="193"/>
                  <a:pt x="300" y="191"/>
                  <a:pt x="297" y="191"/>
                </a:cubicBezTo>
                <a:cubicBezTo>
                  <a:pt x="295" y="191"/>
                  <a:pt x="293" y="193"/>
                  <a:pt x="293" y="196"/>
                </a:cubicBezTo>
                <a:cubicBezTo>
                  <a:pt x="293" y="198"/>
                  <a:pt x="295" y="200"/>
                  <a:pt x="297" y="200"/>
                </a:cubicBezTo>
                <a:cubicBezTo>
                  <a:pt x="300" y="200"/>
                  <a:pt x="302" y="198"/>
                  <a:pt x="302" y="196"/>
                </a:cubicBezTo>
                <a:close/>
                <a:moveTo>
                  <a:pt x="263" y="214"/>
                </a:moveTo>
                <a:cubicBezTo>
                  <a:pt x="266" y="214"/>
                  <a:pt x="268" y="212"/>
                  <a:pt x="268" y="209"/>
                </a:cubicBezTo>
                <a:cubicBezTo>
                  <a:pt x="268" y="207"/>
                  <a:pt x="266" y="205"/>
                  <a:pt x="263" y="205"/>
                </a:cubicBezTo>
                <a:cubicBezTo>
                  <a:pt x="261" y="205"/>
                  <a:pt x="259" y="207"/>
                  <a:pt x="259" y="209"/>
                </a:cubicBezTo>
                <a:cubicBezTo>
                  <a:pt x="259" y="212"/>
                  <a:pt x="261" y="214"/>
                  <a:pt x="263" y="214"/>
                </a:cubicBezTo>
                <a:close/>
                <a:moveTo>
                  <a:pt x="284" y="255"/>
                </a:moveTo>
                <a:cubicBezTo>
                  <a:pt x="286" y="255"/>
                  <a:pt x="288" y="253"/>
                  <a:pt x="288" y="250"/>
                </a:cubicBezTo>
                <a:cubicBezTo>
                  <a:pt x="288" y="248"/>
                  <a:pt x="286" y="246"/>
                  <a:pt x="284" y="246"/>
                </a:cubicBezTo>
                <a:cubicBezTo>
                  <a:pt x="281" y="246"/>
                  <a:pt x="279" y="248"/>
                  <a:pt x="279" y="250"/>
                </a:cubicBezTo>
                <a:cubicBezTo>
                  <a:pt x="279" y="253"/>
                  <a:pt x="281" y="255"/>
                  <a:pt x="284" y="255"/>
                </a:cubicBezTo>
                <a:close/>
                <a:moveTo>
                  <a:pt x="295" y="209"/>
                </a:moveTo>
                <a:cubicBezTo>
                  <a:pt x="295" y="207"/>
                  <a:pt x="293" y="205"/>
                  <a:pt x="291" y="205"/>
                </a:cubicBezTo>
                <a:cubicBezTo>
                  <a:pt x="288" y="205"/>
                  <a:pt x="286" y="207"/>
                  <a:pt x="286" y="209"/>
                </a:cubicBezTo>
                <a:cubicBezTo>
                  <a:pt x="286" y="212"/>
                  <a:pt x="288" y="214"/>
                  <a:pt x="291" y="214"/>
                </a:cubicBezTo>
                <a:cubicBezTo>
                  <a:pt x="293" y="214"/>
                  <a:pt x="295" y="212"/>
                  <a:pt x="295" y="209"/>
                </a:cubicBezTo>
                <a:close/>
              </a:path>
            </a:pathLst>
          </a:custGeom>
          <a:solidFill>
            <a:srgbClr val="ECECEC">
              <a:alpha val="52000"/>
            </a:srgbClr>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sp>
        <p:nvSpPr>
          <p:cNvPr id="29" name="Oval 28"/>
          <p:cNvSpPr/>
          <p:nvPr/>
        </p:nvSpPr>
        <p:spPr bwMode="auto">
          <a:xfrm>
            <a:off x="7605951" y="3825758"/>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Oval 37"/>
          <p:cNvSpPr/>
          <p:nvPr/>
        </p:nvSpPr>
        <p:spPr bwMode="auto">
          <a:xfrm>
            <a:off x="7697114" y="3038608"/>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Oval 44"/>
          <p:cNvSpPr/>
          <p:nvPr/>
        </p:nvSpPr>
        <p:spPr bwMode="auto">
          <a:xfrm>
            <a:off x="7887838" y="2547640"/>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p:cNvSpPr/>
          <p:nvPr/>
        </p:nvSpPr>
        <p:spPr bwMode="auto">
          <a:xfrm>
            <a:off x="7159148" y="3419969"/>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p:cNvSpPr/>
          <p:nvPr/>
        </p:nvSpPr>
        <p:spPr bwMode="auto">
          <a:xfrm>
            <a:off x="6888391" y="3440734"/>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Oval 49"/>
          <p:cNvSpPr/>
          <p:nvPr/>
        </p:nvSpPr>
        <p:spPr bwMode="auto">
          <a:xfrm>
            <a:off x="5632738" y="2383621"/>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Oval 50"/>
          <p:cNvSpPr/>
          <p:nvPr/>
        </p:nvSpPr>
        <p:spPr bwMode="auto">
          <a:xfrm>
            <a:off x="5326000" y="2358616"/>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Oval 51"/>
          <p:cNvSpPr/>
          <p:nvPr/>
        </p:nvSpPr>
        <p:spPr bwMode="auto">
          <a:xfrm>
            <a:off x="4580801" y="4236718"/>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Oval 52"/>
          <p:cNvSpPr/>
          <p:nvPr/>
        </p:nvSpPr>
        <p:spPr bwMode="auto">
          <a:xfrm>
            <a:off x="3883104" y="2811902"/>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Oval 53"/>
          <p:cNvSpPr/>
          <p:nvPr/>
        </p:nvSpPr>
        <p:spPr bwMode="auto">
          <a:xfrm>
            <a:off x="3656540" y="2842537"/>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3749137" y="2504506"/>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Oval 55"/>
          <p:cNvSpPr/>
          <p:nvPr/>
        </p:nvSpPr>
        <p:spPr bwMode="auto">
          <a:xfrm>
            <a:off x="3497241" y="2535141"/>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Oval 56"/>
          <p:cNvSpPr/>
          <p:nvPr/>
        </p:nvSpPr>
        <p:spPr bwMode="auto">
          <a:xfrm>
            <a:off x="4059488" y="2711479"/>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Oval 57"/>
          <p:cNvSpPr/>
          <p:nvPr/>
        </p:nvSpPr>
        <p:spPr bwMode="auto">
          <a:xfrm>
            <a:off x="3320902" y="3012453"/>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Oval 58"/>
          <p:cNvSpPr/>
          <p:nvPr/>
        </p:nvSpPr>
        <p:spPr bwMode="auto">
          <a:xfrm>
            <a:off x="2947462" y="2718648"/>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Oval 26"/>
          <p:cNvSpPr/>
          <p:nvPr/>
        </p:nvSpPr>
        <p:spPr bwMode="auto">
          <a:xfrm>
            <a:off x="8435700" y="2895779"/>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Oval 29"/>
          <p:cNvSpPr/>
          <p:nvPr/>
        </p:nvSpPr>
        <p:spPr bwMode="auto">
          <a:xfrm>
            <a:off x="8259315" y="3038912"/>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Oval 30"/>
          <p:cNvSpPr/>
          <p:nvPr/>
        </p:nvSpPr>
        <p:spPr bwMode="auto">
          <a:xfrm>
            <a:off x="8551477" y="4497961"/>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Oval 31"/>
          <p:cNvSpPr/>
          <p:nvPr/>
        </p:nvSpPr>
        <p:spPr bwMode="auto">
          <a:xfrm>
            <a:off x="8562401" y="4848340"/>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Oval 40"/>
          <p:cNvSpPr/>
          <p:nvPr/>
        </p:nvSpPr>
        <p:spPr bwMode="auto">
          <a:xfrm>
            <a:off x="7951286" y="3314035"/>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Oval 41"/>
          <p:cNvSpPr/>
          <p:nvPr/>
        </p:nvSpPr>
        <p:spPr bwMode="auto">
          <a:xfrm>
            <a:off x="3391821" y="2736013"/>
            <a:ext cx="253404" cy="253398"/>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TextBox 12"/>
          <p:cNvSpPr txBox="1"/>
          <p:nvPr/>
        </p:nvSpPr>
        <p:spPr>
          <a:xfrm>
            <a:off x="207453" y="3183835"/>
            <a:ext cx="2888275" cy="1765099"/>
          </a:xfrm>
          <a:prstGeom prst="rect">
            <a:avLst/>
          </a:prstGeom>
          <a:noFill/>
        </p:spPr>
        <p:txBody>
          <a:bodyPr wrap="none" lIns="277892" tIns="277892" rIns="277892" bIns="277892" rtlCol="0">
            <a:spAutoFit/>
          </a:bodyPr>
          <a:lstStyle/>
          <a:p>
            <a:pPr defTabSz="914367">
              <a:lnSpc>
                <a:spcPct val="90000"/>
              </a:lnSpc>
              <a:spcAft>
                <a:spcPts val="588"/>
              </a:spcAft>
            </a:pPr>
            <a:r>
              <a:rPr lang="en-US" sz="2353" dirty="0">
                <a:gradFill>
                  <a:gsLst>
                    <a:gs pos="0">
                      <a:srgbClr val="ECECEC"/>
                    </a:gs>
                    <a:gs pos="100000">
                      <a:srgbClr val="ECECEC"/>
                    </a:gs>
                  </a:gsLst>
                  <a:lin ang="5400000" scaled="0"/>
                </a:gradFill>
                <a:latin typeface="Segoe UI"/>
              </a:rPr>
              <a:t>100+ datacenters</a:t>
            </a:r>
          </a:p>
          <a:p>
            <a:pPr defTabSz="914367">
              <a:lnSpc>
                <a:spcPct val="90000"/>
              </a:lnSpc>
              <a:spcAft>
                <a:spcPts val="588"/>
              </a:spcAft>
            </a:pPr>
            <a:r>
              <a:rPr lang="en-US" sz="1176" dirty="0">
                <a:gradFill>
                  <a:gsLst>
                    <a:gs pos="0">
                      <a:srgbClr val="ECECEC"/>
                    </a:gs>
                    <a:gs pos="100000">
                      <a:srgbClr val="ECECEC"/>
                    </a:gs>
                  </a:gsLst>
                  <a:lin ang="5400000" scaled="0"/>
                </a:gradFill>
                <a:latin typeface="Segoe UI"/>
              </a:rPr>
              <a:t>Top 3 networks in the world</a:t>
            </a:r>
          </a:p>
          <a:p>
            <a:pPr defTabSz="914367">
              <a:lnSpc>
                <a:spcPct val="90000"/>
              </a:lnSpc>
              <a:spcAft>
                <a:spcPts val="588"/>
              </a:spcAft>
            </a:pPr>
            <a:r>
              <a:rPr lang="en-US" sz="1176" dirty="0">
                <a:gradFill>
                  <a:gsLst>
                    <a:gs pos="0">
                      <a:srgbClr val="ECECEC"/>
                    </a:gs>
                    <a:gs pos="100000">
                      <a:srgbClr val="ECECEC"/>
                    </a:gs>
                  </a:gsLst>
                  <a:lin ang="5400000" scaled="0"/>
                </a:gradFill>
                <a:latin typeface="Segoe UI"/>
              </a:rPr>
              <a:t>2x AWS, 6x Google DC Regions</a:t>
            </a:r>
          </a:p>
          <a:p>
            <a:pPr defTabSz="914367">
              <a:lnSpc>
                <a:spcPct val="90000"/>
              </a:lnSpc>
              <a:spcAft>
                <a:spcPts val="588"/>
              </a:spcAft>
            </a:pPr>
            <a:r>
              <a:rPr lang="en-US" sz="1176" dirty="0">
                <a:gradFill>
                  <a:gsLst>
                    <a:gs pos="0">
                      <a:srgbClr val="ECECEC"/>
                    </a:gs>
                    <a:gs pos="100000">
                      <a:srgbClr val="ECECEC"/>
                    </a:gs>
                  </a:gsLst>
                  <a:lin ang="5400000" scaled="0"/>
                </a:gradFill>
                <a:latin typeface="Segoe UI"/>
              </a:rPr>
              <a:t>G Series – Largest VM in World</a:t>
            </a:r>
            <a:br>
              <a:rPr lang="en-US" sz="1176" dirty="0">
                <a:gradFill>
                  <a:gsLst>
                    <a:gs pos="0">
                      <a:srgbClr val="ECECEC"/>
                    </a:gs>
                    <a:gs pos="100000">
                      <a:srgbClr val="ECECEC"/>
                    </a:gs>
                  </a:gsLst>
                  <a:lin ang="5400000" scaled="0"/>
                </a:gradFill>
                <a:latin typeface="Segoe UI"/>
              </a:rPr>
            </a:br>
            <a:r>
              <a:rPr lang="en-US" sz="1176" dirty="0">
                <a:gradFill>
                  <a:gsLst>
                    <a:gs pos="0">
                      <a:srgbClr val="ECECEC"/>
                    </a:gs>
                    <a:gs pos="100000">
                      <a:srgbClr val="ECECEC"/>
                    </a:gs>
                  </a:gsLst>
                  <a:lin ang="5400000" scaled="0"/>
                </a:gradFill>
                <a:latin typeface="Segoe UI"/>
              </a:rPr>
              <a:t>32 cores, 448GB Ram, SSD…</a:t>
            </a:r>
          </a:p>
        </p:txBody>
      </p:sp>
      <p:grpSp>
        <p:nvGrpSpPr>
          <p:cNvPr id="25" name="Group 24"/>
          <p:cNvGrpSpPr/>
          <p:nvPr/>
        </p:nvGrpSpPr>
        <p:grpSpPr>
          <a:xfrm>
            <a:off x="498819" y="4901925"/>
            <a:ext cx="1316094" cy="890386"/>
            <a:chOff x="508821" y="4999722"/>
            <a:chExt cx="1342484" cy="908240"/>
          </a:xfrm>
        </p:grpSpPr>
        <p:sp>
          <p:nvSpPr>
            <p:cNvPr id="26" name="Oval 25"/>
            <p:cNvSpPr/>
            <p:nvPr/>
          </p:nvSpPr>
          <p:spPr bwMode="auto">
            <a:xfrm>
              <a:off x="508821" y="5119266"/>
              <a:ext cx="250277" cy="25027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683678" y="4999722"/>
              <a:ext cx="1167627" cy="461665"/>
            </a:xfrm>
            <a:prstGeom prst="rect">
              <a:avLst/>
            </a:prstGeom>
            <a:noFill/>
          </p:spPr>
          <p:txBody>
            <a:bodyPr wrap="none" lIns="179285" tIns="143428" rIns="179285" bIns="143428" rtlCol="0">
              <a:spAutoFit/>
            </a:bodyPr>
            <a:lstStyle/>
            <a:p>
              <a:pPr defTabSz="914367">
                <a:lnSpc>
                  <a:spcPct val="90000"/>
                </a:lnSpc>
                <a:spcAft>
                  <a:spcPts val="588"/>
                </a:spcAft>
              </a:pPr>
              <a:r>
                <a:rPr lang="en-US" sz="1176" dirty="0">
                  <a:gradFill>
                    <a:gsLst>
                      <a:gs pos="0">
                        <a:srgbClr val="ECECEC"/>
                      </a:gs>
                      <a:gs pos="100000">
                        <a:srgbClr val="ECECEC"/>
                      </a:gs>
                    </a:gsLst>
                    <a:lin ang="5400000" scaled="0"/>
                  </a:gradFill>
                  <a:latin typeface="Segoe UI"/>
                </a:rPr>
                <a:t>Operational</a:t>
              </a:r>
            </a:p>
          </p:txBody>
        </p:sp>
        <p:sp>
          <p:nvSpPr>
            <p:cNvPr id="34" name="Oval 33"/>
            <p:cNvSpPr/>
            <p:nvPr/>
          </p:nvSpPr>
          <p:spPr bwMode="auto">
            <a:xfrm>
              <a:off x="508821" y="5541565"/>
              <a:ext cx="250277" cy="2502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p:cNvSpPr txBox="1"/>
            <p:nvPr/>
          </p:nvSpPr>
          <p:spPr>
            <a:xfrm>
              <a:off x="683678" y="5446297"/>
              <a:ext cx="1146789" cy="461665"/>
            </a:xfrm>
            <a:prstGeom prst="rect">
              <a:avLst/>
            </a:prstGeom>
            <a:noFill/>
          </p:spPr>
          <p:txBody>
            <a:bodyPr wrap="none" lIns="179285" tIns="143428" rIns="179285" bIns="143428" rtlCol="0">
              <a:spAutoFit/>
            </a:bodyPr>
            <a:lstStyle>
              <a:defPPr>
                <a:defRPr lang="en-US"/>
              </a:defPPr>
              <a:lvl1pPr>
                <a:lnSpc>
                  <a:spcPct val="90000"/>
                </a:lnSpc>
                <a:spcAft>
                  <a:spcPts val="600"/>
                </a:spcAft>
                <a:defRPr sz="1200">
                  <a:gradFill>
                    <a:gsLst>
                      <a:gs pos="0">
                        <a:schemeClr val="tx1">
                          <a:lumMod val="85000"/>
                        </a:schemeClr>
                      </a:gs>
                      <a:gs pos="100000">
                        <a:schemeClr val="tx1">
                          <a:lumMod val="85000"/>
                        </a:schemeClr>
                      </a:gs>
                    </a:gsLst>
                    <a:lin ang="5400000" scaled="0"/>
                  </a:gradFill>
                </a:defRPr>
              </a:lvl1pPr>
            </a:lstStyle>
            <a:p>
              <a:pPr defTabSz="914367">
                <a:spcAft>
                  <a:spcPts val="588"/>
                </a:spcAft>
              </a:pPr>
              <a:r>
                <a:rPr lang="en-US" sz="1176" dirty="0">
                  <a:gradFill>
                    <a:gsLst>
                      <a:gs pos="0">
                        <a:srgbClr val="ECECEC"/>
                      </a:gs>
                      <a:gs pos="100000">
                        <a:srgbClr val="ECECEC"/>
                      </a:gs>
                    </a:gsLst>
                    <a:lin ang="5400000" scaled="0"/>
                  </a:gradFill>
                  <a:latin typeface="Segoe UI"/>
                </a:rPr>
                <a:t>Announced</a:t>
              </a:r>
            </a:p>
          </p:txBody>
        </p:sp>
      </p:grpSp>
      <p:sp>
        <p:nvSpPr>
          <p:cNvPr id="2" name="Title 1"/>
          <p:cNvSpPr>
            <a:spLocks noGrp="1"/>
          </p:cNvSpPr>
          <p:nvPr>
            <p:ph type="title"/>
          </p:nvPr>
        </p:nvSpPr>
        <p:spPr/>
        <p:txBody>
          <a:bodyPr/>
          <a:lstStyle/>
          <a:p>
            <a:pPr algn="ctr"/>
            <a:r>
              <a:rPr lang="en-US" dirty="0"/>
              <a:t>With Huge Infrastructure, Scaling Is </a:t>
            </a:r>
            <a:r>
              <a:rPr lang="en-US" dirty="0" smtClean="0"/>
              <a:t>Easy</a:t>
            </a:r>
            <a:endParaRPr lang="en-US" sz="2745" dirty="0"/>
          </a:p>
        </p:txBody>
      </p:sp>
      <p:sp>
        <p:nvSpPr>
          <p:cNvPr id="47" name="TextBox 46"/>
          <p:cNvSpPr txBox="1"/>
          <p:nvPr/>
        </p:nvSpPr>
        <p:spPr>
          <a:xfrm>
            <a:off x="3922317" y="5694553"/>
            <a:ext cx="4778590" cy="887075"/>
          </a:xfrm>
          <a:prstGeom prst="rect">
            <a:avLst/>
          </a:prstGeom>
          <a:noFill/>
        </p:spPr>
        <p:txBody>
          <a:bodyPr wrap="none" lIns="277892" tIns="277892" rIns="277892" bIns="277892" rtlCol="0">
            <a:spAutoFit/>
          </a:bodyPr>
          <a:lstStyle/>
          <a:p>
            <a:pPr defTabSz="914367">
              <a:lnSpc>
                <a:spcPct val="90000"/>
              </a:lnSpc>
              <a:spcAft>
                <a:spcPts val="588"/>
              </a:spcAft>
            </a:pPr>
            <a:r>
              <a:rPr lang="en-US" sz="2353" dirty="0">
                <a:gradFill>
                  <a:gsLst>
                    <a:gs pos="0">
                      <a:srgbClr val="ECECEC"/>
                    </a:gs>
                    <a:gs pos="100000">
                      <a:srgbClr val="ECECEC"/>
                    </a:gs>
                  </a:gsLst>
                  <a:lin ang="5400000" scaled="0"/>
                </a:gradFill>
                <a:latin typeface="Segoe UI"/>
              </a:rPr>
              <a:t>21 Regions…and we’re growing </a:t>
            </a:r>
            <a:endParaRPr lang="en-US" sz="1176" dirty="0">
              <a:gradFill>
                <a:gsLst>
                  <a:gs pos="0">
                    <a:srgbClr val="ECECEC"/>
                  </a:gs>
                  <a:gs pos="100000">
                    <a:srgbClr val="ECECEC"/>
                  </a:gs>
                </a:gsLst>
                <a:lin ang="5400000" scaled="0"/>
              </a:gradFill>
              <a:latin typeface="Segoe UI"/>
            </a:endParaRPr>
          </a:p>
        </p:txBody>
      </p:sp>
      <p:sp>
        <p:nvSpPr>
          <p:cNvPr id="60" name="TextBox 59"/>
          <p:cNvSpPr txBox="1"/>
          <p:nvPr/>
        </p:nvSpPr>
        <p:spPr>
          <a:xfrm>
            <a:off x="207453" y="5857484"/>
            <a:ext cx="2120507" cy="724143"/>
          </a:xfrm>
          <a:prstGeom prst="rect">
            <a:avLst/>
          </a:prstGeom>
          <a:noFill/>
        </p:spPr>
        <p:txBody>
          <a:bodyPr wrap="none" lIns="277892" tIns="277892" rIns="277892" bIns="277892" rtlCol="0">
            <a:spAutoFit/>
          </a:bodyPr>
          <a:lstStyle/>
          <a:p>
            <a:pPr defTabSz="914367">
              <a:lnSpc>
                <a:spcPct val="90000"/>
              </a:lnSpc>
              <a:spcAft>
                <a:spcPts val="588"/>
              </a:spcAft>
            </a:pPr>
            <a:r>
              <a:rPr lang="en-US" sz="1176" dirty="0">
                <a:gradFill>
                  <a:gsLst>
                    <a:gs pos="0">
                      <a:srgbClr val="ECECEC"/>
                    </a:gs>
                    <a:gs pos="100000">
                      <a:srgbClr val="ECECEC"/>
                    </a:gs>
                  </a:gsLst>
                  <a:lin ang="5400000" scaled="0"/>
                </a:gradFill>
                <a:latin typeface="Segoe UI"/>
              </a:rPr>
              <a:t>* Operated by 21Vianet</a:t>
            </a:r>
          </a:p>
        </p:txBody>
      </p:sp>
      <p:sp>
        <p:nvSpPr>
          <p:cNvPr id="61" name="Oval 60"/>
          <p:cNvSpPr/>
          <p:nvPr/>
        </p:nvSpPr>
        <p:spPr bwMode="auto">
          <a:xfrm>
            <a:off x="7020795" y="3295120"/>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Oval 61"/>
          <p:cNvSpPr/>
          <p:nvPr/>
        </p:nvSpPr>
        <p:spPr bwMode="auto">
          <a:xfrm>
            <a:off x="5187648" y="2233767"/>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Oval 62"/>
          <p:cNvSpPr/>
          <p:nvPr/>
        </p:nvSpPr>
        <p:spPr bwMode="auto">
          <a:xfrm>
            <a:off x="4442449" y="4111869"/>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Oval 63"/>
          <p:cNvSpPr/>
          <p:nvPr/>
        </p:nvSpPr>
        <p:spPr bwMode="auto">
          <a:xfrm>
            <a:off x="3518187" y="2717689"/>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Oval 64"/>
          <p:cNvSpPr/>
          <p:nvPr/>
        </p:nvSpPr>
        <p:spPr bwMode="auto">
          <a:xfrm>
            <a:off x="2809109" y="2593800"/>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Oval 65"/>
          <p:cNvSpPr/>
          <p:nvPr/>
        </p:nvSpPr>
        <p:spPr bwMode="auto">
          <a:xfrm>
            <a:off x="8297347" y="2770930"/>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8413124" y="4373112"/>
            <a:ext cx="253404" cy="253398"/>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1973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a:t>
            </a:r>
            <a:r>
              <a:rPr lang="en-US" dirty="0" smtClean="0"/>
              <a:t> </a:t>
            </a:r>
            <a:r>
              <a:rPr lang="en-US" dirty="0" err="1" smtClean="0"/>
              <a:t>Überblick</a:t>
            </a:r>
            <a:endParaRPr lang="en-US" dirty="0"/>
          </a:p>
        </p:txBody>
      </p:sp>
      <p:sp>
        <p:nvSpPr>
          <p:cNvPr id="7" name="Content Placeholder 6"/>
          <p:cNvSpPr>
            <a:spLocks noGrp="1"/>
          </p:cNvSpPr>
          <p:nvPr>
            <p:ph idx="1"/>
          </p:nvPr>
        </p:nvSpPr>
        <p:spPr/>
        <p:txBody>
          <a:bodyPr>
            <a:normAutofit/>
          </a:bodyPr>
          <a:lstStyle/>
          <a:p>
            <a:r>
              <a:rPr lang="de-DE" dirty="0" smtClean="0"/>
              <a:t>Was sind Mobile Apps?</a:t>
            </a:r>
          </a:p>
          <a:p>
            <a:r>
              <a:rPr lang="de-DE" dirty="0" smtClean="0"/>
              <a:t>Unterstützung verschiedener mobiler Clients</a:t>
            </a:r>
          </a:p>
          <a:p>
            <a:r>
              <a:rPr lang="de-DE" dirty="0" smtClean="0"/>
              <a:t>Entwicklung von Mobile Apps</a:t>
            </a:r>
          </a:p>
          <a:p>
            <a:endParaRPr lang="de-DE" dirty="0"/>
          </a:p>
        </p:txBody>
      </p:sp>
    </p:spTree>
    <p:custDataLst>
      <p:tags r:id="rId1"/>
    </p:custDataLst>
    <p:extLst>
      <p:ext uri="{BB962C8B-B14F-4D97-AF65-F5344CB8AC3E}">
        <p14:creationId xmlns:p14="http://schemas.microsoft.com/office/powerpoint/2010/main" val="132080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963287" y="690385"/>
            <a:ext cx="2538019" cy="260151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4" name="Rectangle 3"/>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799"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5"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799"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App Service</a:t>
            </a:r>
          </a:p>
        </p:txBody>
      </p:sp>
      <p:sp>
        <p:nvSpPr>
          <p:cNvPr id="6" name="TextBox 5"/>
          <p:cNvSpPr txBox="1"/>
          <p:nvPr/>
        </p:nvSpPr>
        <p:spPr>
          <a:xfrm>
            <a:off x="921589" y="4491532"/>
            <a:ext cx="2862315" cy="83080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egoe UI Light"/>
                <a:ea typeface="+mn-ea"/>
                <a:cs typeface="+mn-cs"/>
              </a:rPr>
              <a:t>Hosting Web-basierter </a:t>
            </a:r>
            <a:r>
              <a:rPr kumimoji="0" lang="de-DE" sz="2400" b="0" i="0" u="none" strike="noStrike" kern="1200" cap="none" spc="0" normalizeH="0" baseline="0" noProof="0" dirty="0" err="1">
                <a:ln>
                  <a:noFill/>
                </a:ln>
                <a:solidFill>
                  <a:srgbClr val="FFFFFF"/>
                </a:solidFill>
                <a:effectLst/>
                <a:uLnTx/>
                <a:uFillTx/>
                <a:latin typeface="Segoe UI Light"/>
                <a:ea typeface="+mn-ea"/>
                <a:cs typeface="+mn-cs"/>
              </a:rPr>
              <a:t>Workloads</a:t>
            </a:r>
            <a:endParaRPr kumimoji="0" lang="de-DE"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Freeform 6"/>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nvGrpSpPr>
          <p:cNvPr id="48" name="Group 47"/>
          <p:cNvGrpSpPr/>
          <p:nvPr/>
        </p:nvGrpSpPr>
        <p:grpSpPr>
          <a:xfrm>
            <a:off x="8831671" y="3771747"/>
            <a:ext cx="2807662" cy="2242713"/>
            <a:chOff x="8829923" y="3772620"/>
            <a:chExt cx="2808312" cy="2243232"/>
          </a:xfrm>
        </p:grpSpPr>
        <p:sp>
          <p:nvSpPr>
            <p:cNvPr id="33" name="Freeform 32"/>
            <p:cNvSpPr/>
            <p:nvPr/>
          </p:nvSpPr>
          <p:spPr>
            <a:xfrm>
              <a:off x="9759638" y="3772620"/>
              <a:ext cx="918358" cy="1025386"/>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4" name="Title 1"/>
            <p:cNvSpPr txBox="1">
              <a:spLocks/>
            </p:cNvSpPr>
            <p:nvPr/>
          </p:nvSpPr>
          <p:spPr>
            <a:xfrm>
              <a:off x="9192791" y="49876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API Apps</a:t>
              </a:r>
            </a:p>
          </p:txBody>
        </p:sp>
        <p:sp>
          <p:nvSpPr>
            <p:cNvPr id="35" name="TextBox 34"/>
            <p:cNvSpPr txBox="1"/>
            <p:nvPr/>
          </p:nvSpPr>
          <p:spPr>
            <a:xfrm>
              <a:off x="8829923" y="5431077"/>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Bereitstellung</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Cloud-basierter APIs</a:t>
              </a:r>
            </a:p>
          </p:txBody>
        </p:sp>
      </p:grpSp>
      <p:cxnSp>
        <p:nvCxnSpPr>
          <p:cNvPr id="38" name="Straight Connector 37"/>
          <p:cNvCxnSpPr/>
          <p:nvPr/>
        </p:nvCxnSpPr>
        <p:spPr>
          <a:xfrm>
            <a:off x="8828607" y="621932"/>
            <a:ext cx="0" cy="5614530"/>
          </a:xfrm>
          <a:prstGeom prst="line">
            <a:avLst/>
          </a:prstGeom>
          <a:ln>
            <a:gradFill>
              <a:gsLst>
                <a:gs pos="50000">
                  <a:schemeClr val="bg1"/>
                </a:gs>
                <a:gs pos="1000">
                  <a:schemeClr val="bg1">
                    <a:alpha val="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24009" y="3429794"/>
            <a:ext cx="5612261" cy="0"/>
          </a:xfrm>
          <a:prstGeom prst="line">
            <a:avLst/>
          </a:prstGeom>
          <a:ln>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024009" y="916013"/>
            <a:ext cx="2807662" cy="2291778"/>
            <a:chOff x="6021611" y="916225"/>
            <a:chExt cx="2808312" cy="2292309"/>
          </a:xfrm>
        </p:grpSpPr>
        <p:sp>
          <p:nvSpPr>
            <p:cNvPr id="11" name="Title 1"/>
            <p:cNvSpPr txBox="1">
              <a:spLocks/>
            </p:cNvSpPr>
            <p:nvPr/>
          </p:nvSpPr>
          <p:spPr>
            <a:xfrm>
              <a:off x="6384479" y="21803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Web Apps</a:t>
              </a:r>
            </a:p>
          </p:txBody>
        </p:sp>
        <p:sp>
          <p:nvSpPr>
            <p:cNvPr id="13" name="TextBox 12"/>
            <p:cNvSpPr txBox="1"/>
            <p:nvPr/>
          </p:nvSpPr>
          <p:spPr>
            <a:xfrm>
              <a:off x="6021611" y="2623759"/>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Skalierbare Web-basierte Anwendungen</a:t>
              </a:r>
            </a:p>
          </p:txBody>
        </p:sp>
        <p:sp>
          <p:nvSpPr>
            <p:cNvPr id="41" name="Freeform 40"/>
            <p:cNvSpPr/>
            <p:nvPr/>
          </p:nvSpPr>
          <p:spPr>
            <a:xfrm>
              <a:off x="6854971" y="916225"/>
              <a:ext cx="1111068" cy="1111064"/>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46" name="Group 45"/>
          <p:cNvGrpSpPr/>
          <p:nvPr/>
        </p:nvGrpSpPr>
        <p:grpSpPr>
          <a:xfrm>
            <a:off x="8828607" y="915814"/>
            <a:ext cx="2807662" cy="2291778"/>
            <a:chOff x="8826859" y="916025"/>
            <a:chExt cx="2808312" cy="2292309"/>
          </a:xfrm>
        </p:grpSpPr>
        <p:sp>
          <p:nvSpPr>
            <p:cNvPr id="24" name="Title 1"/>
            <p:cNvSpPr txBox="1">
              <a:spLocks/>
            </p:cNvSpPr>
            <p:nvPr/>
          </p:nvSpPr>
          <p:spPr>
            <a:xfrm>
              <a:off x="9189727" y="21801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Mobile Apps</a:t>
              </a:r>
            </a:p>
          </p:txBody>
        </p:sp>
        <p:sp>
          <p:nvSpPr>
            <p:cNvPr id="25" name="TextBox 24"/>
            <p:cNvSpPr txBox="1"/>
            <p:nvPr/>
          </p:nvSpPr>
          <p:spPr>
            <a:xfrm>
              <a:off x="8826859" y="2623559"/>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Backend-Services für</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beliebige Endgeräte</a:t>
              </a:r>
            </a:p>
          </p:txBody>
        </p:sp>
        <p:sp>
          <p:nvSpPr>
            <p:cNvPr id="42" name="Freeform 41"/>
            <p:cNvSpPr/>
            <p:nvPr/>
          </p:nvSpPr>
          <p:spPr>
            <a:xfrm rot="5400000" flipH="1">
              <a:off x="9639916" y="1109160"/>
              <a:ext cx="1111464" cy="725194"/>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47" name="Group 46"/>
          <p:cNvGrpSpPr/>
          <p:nvPr/>
        </p:nvGrpSpPr>
        <p:grpSpPr>
          <a:xfrm>
            <a:off x="6027072" y="3771747"/>
            <a:ext cx="2807662" cy="2242913"/>
            <a:chOff x="6024675" y="3772620"/>
            <a:chExt cx="2808312" cy="2243432"/>
          </a:xfrm>
        </p:grpSpPr>
        <p:sp>
          <p:nvSpPr>
            <p:cNvPr id="29" name="Title 1"/>
            <p:cNvSpPr txBox="1">
              <a:spLocks/>
            </p:cNvSpPr>
            <p:nvPr/>
          </p:nvSpPr>
          <p:spPr>
            <a:xfrm>
              <a:off x="6387543" y="49878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err="1">
                  <a:ln>
                    <a:noFill/>
                  </a:ln>
                  <a:solidFill>
                    <a:srgbClr val="FFFFFF"/>
                  </a:solidFill>
                  <a:effectLst/>
                  <a:uLnTx/>
                  <a:uFillTx/>
                  <a:latin typeface="Segoe UI Semibold" panose="020B0702040204020203" pitchFamily="34" charset="0"/>
                  <a:ea typeface="+mj-ea"/>
                  <a:cs typeface="Segoe UI Semibold" panose="020B0702040204020203" pitchFamily="34" charset="0"/>
                </a:rPr>
                <a:t>Logic</a:t>
              </a: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 Apps</a:t>
              </a:r>
            </a:p>
          </p:txBody>
        </p:sp>
        <p:sp>
          <p:nvSpPr>
            <p:cNvPr id="30" name="TextBox 29"/>
            <p:cNvSpPr txBox="1"/>
            <p:nvPr/>
          </p:nvSpPr>
          <p:spPr>
            <a:xfrm>
              <a:off x="6024675" y="5431277"/>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Automatisierte Workflows</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für Business Apps</a:t>
              </a:r>
            </a:p>
          </p:txBody>
        </p:sp>
        <p:sp>
          <p:nvSpPr>
            <p:cNvPr id="43" name="Freeform 42"/>
            <p:cNvSpPr/>
            <p:nvPr/>
          </p:nvSpPr>
          <p:spPr>
            <a:xfrm>
              <a:off x="6913678" y="3772620"/>
              <a:ext cx="1024178" cy="1025386"/>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sp>
        <p:nvSpPr>
          <p:cNvPr id="44" name="TextBox 43"/>
          <p:cNvSpPr txBox="1"/>
          <p:nvPr/>
        </p:nvSpPr>
        <p:spPr>
          <a:xfrm>
            <a:off x="4296217" y="549148"/>
            <a:ext cx="1104710" cy="5759704"/>
          </a:xfrm>
          <a:prstGeom prst="rect">
            <a:avLst/>
          </a:prstGeom>
        </p:spPr>
        <p:txBody>
          <a:bodyPr vert="horz" lIns="0" tIns="45709" rIns="0" bIns="45709" rtlCol="0" anchor="ctr">
            <a:noAutofit/>
          </a:bodyPr>
          <a:lstStyle>
            <a:defPPr>
              <a:defRPr lang="de-DE"/>
            </a:defPPr>
            <a:lvl1pPr algn="ctr" defTabSz="914400">
              <a:lnSpc>
                <a:spcPct val="90000"/>
              </a:lnSpc>
              <a:spcBef>
                <a:spcPct val="0"/>
              </a:spcBef>
              <a:buNone/>
              <a:defRPr sz="2800">
                <a:solidFill>
                  <a:schemeClr val="bg1"/>
                </a:solidFill>
                <a:latin typeface="Segoe UI Semibold" panose="020B0702040204020203" pitchFamily="34" charset="0"/>
                <a:ea typeface="+mj-ea"/>
                <a:cs typeface="Segoe UI Semibold" panose="020B0702040204020203" pitchFamily="34" charset="0"/>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9598" b="0" i="0" u="none" strike="noStrike" kern="1200" cap="none"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t>
            </a:r>
          </a:p>
        </p:txBody>
      </p:sp>
    </p:spTree>
    <p:custDataLst>
      <p:tags r:id="rId1"/>
    </p:custDataLst>
    <p:extLst>
      <p:ext uri="{BB962C8B-B14F-4D97-AF65-F5344CB8AC3E}">
        <p14:creationId xmlns:p14="http://schemas.microsoft.com/office/powerpoint/2010/main" val="333529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par>
                                <p:cTn id="8" presetID="16" presetClass="entr" presetSubtype="4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103829" y="1629985"/>
            <a:ext cx="3599617" cy="3599617"/>
            <a:chOff x="0" y="0"/>
            <a:chExt cx="3600450" cy="3600450"/>
          </a:xfrm>
        </p:grpSpPr>
        <p:sp>
          <p:nvSpPr>
            <p:cNvPr id="9" name="Rectangle 8"/>
            <p:cNvSpPr/>
            <p:nvPr/>
          </p:nvSpPr>
          <p:spPr>
            <a:xfrm>
              <a:off x="0" y="0"/>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reeform 9"/>
            <p:cNvSpPr/>
            <p:nvPr/>
          </p:nvSpPr>
          <p:spPr>
            <a:xfrm rot="5400000" flipH="1">
              <a:off x="720105" y="518622"/>
              <a:ext cx="2160240" cy="1409490"/>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itle 1"/>
            <p:cNvSpPr txBox="1">
              <a:spLocks/>
            </p:cNvSpPr>
            <p:nvPr/>
          </p:nvSpPr>
          <p:spPr>
            <a:xfrm>
              <a:off x="0" y="2556309"/>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de-DE" sz="3599" cap="all" dirty="0">
                  <a:latin typeface="Segoe UI Semibold" panose="020B0702040204020203" pitchFamily="34" charset="0"/>
                  <a:cs typeface="Segoe UI Semibold" panose="020B0702040204020203" pitchFamily="34" charset="0"/>
                </a:rPr>
                <a:t>Mobile Apps</a:t>
              </a:r>
            </a:p>
          </p:txBody>
        </p:sp>
      </p:grpSp>
      <p:sp>
        <p:nvSpPr>
          <p:cNvPr id="17" name="Content Placeholder 16"/>
          <p:cNvSpPr>
            <a:spLocks noGrp="1"/>
          </p:cNvSpPr>
          <p:nvPr>
            <p:ph idx="1"/>
          </p:nvPr>
        </p:nvSpPr>
        <p:spPr/>
        <p:txBody>
          <a:bodyPr/>
          <a:lstStyle/>
          <a:p>
            <a:r>
              <a:rPr lang="de-DE" dirty="0" smtClean="0"/>
              <a:t>Funktionalitäten der Mobile Services plus…</a:t>
            </a:r>
          </a:p>
          <a:p>
            <a:r>
              <a:rPr lang="de-DE" dirty="0" err="1" smtClean="0"/>
              <a:t>WebJobs</a:t>
            </a:r>
            <a:r>
              <a:rPr lang="de-DE" dirty="0" smtClean="0"/>
              <a:t> </a:t>
            </a:r>
            <a:r>
              <a:rPr lang="de-DE" dirty="0"/>
              <a:t>für asynchrone </a:t>
            </a:r>
            <a:r>
              <a:rPr lang="de-DE" dirty="0" smtClean="0"/>
              <a:t>Prozesse</a:t>
            </a:r>
          </a:p>
          <a:p>
            <a:r>
              <a:rPr lang="de-DE" dirty="0" err="1"/>
              <a:t>Continuous</a:t>
            </a:r>
            <a:r>
              <a:rPr lang="de-DE" dirty="0"/>
              <a:t> Integration mit verschiedenen Quellcode-Verwaltungssystemen</a:t>
            </a:r>
          </a:p>
          <a:p>
            <a:pPr lvl="1"/>
            <a:r>
              <a:rPr lang="de-DE" dirty="0"/>
              <a:t>VS Online, </a:t>
            </a:r>
            <a:r>
              <a:rPr lang="de-DE" dirty="0" err="1"/>
              <a:t>GitHub</a:t>
            </a:r>
            <a:r>
              <a:rPr lang="de-DE" dirty="0"/>
              <a:t>, </a:t>
            </a:r>
            <a:r>
              <a:rPr lang="de-DE" dirty="0" err="1"/>
              <a:t>BitBucket</a:t>
            </a:r>
            <a:endParaRPr lang="de-DE" dirty="0"/>
          </a:p>
          <a:p>
            <a:r>
              <a:rPr lang="de-DE" dirty="0"/>
              <a:t>Auto-</a:t>
            </a:r>
            <a:r>
              <a:rPr lang="de-DE" dirty="0" err="1"/>
              <a:t>Loadbalancing</a:t>
            </a:r>
            <a:r>
              <a:rPr lang="de-DE" dirty="0"/>
              <a:t>, Auto-</a:t>
            </a:r>
            <a:r>
              <a:rPr lang="de-DE" dirty="0" err="1"/>
              <a:t>Scale</a:t>
            </a:r>
            <a:r>
              <a:rPr lang="de-DE" dirty="0"/>
              <a:t>, </a:t>
            </a:r>
            <a:r>
              <a:rPr lang="de-DE" dirty="0" err="1"/>
              <a:t>Geo</a:t>
            </a:r>
            <a:r>
              <a:rPr lang="de-DE" dirty="0"/>
              <a:t> DR</a:t>
            </a:r>
          </a:p>
          <a:p>
            <a:r>
              <a:rPr lang="de-DE" dirty="0"/>
              <a:t>Virtual Networking und Hybrid </a:t>
            </a:r>
            <a:r>
              <a:rPr lang="de-DE" dirty="0" smtClean="0"/>
              <a:t>Connections</a:t>
            </a:r>
          </a:p>
          <a:p>
            <a:r>
              <a:rPr lang="de-DE" dirty="0"/>
              <a:t>Site Slots für stufenweise </a:t>
            </a:r>
            <a:r>
              <a:rPr lang="de-DE" dirty="0" err="1" smtClean="0"/>
              <a:t>Deployments</a:t>
            </a:r>
            <a:endParaRPr lang="de-DE" dirty="0" smtClean="0"/>
          </a:p>
          <a:p>
            <a:endParaRPr lang="de-DE" dirty="0"/>
          </a:p>
        </p:txBody>
      </p:sp>
      <p:sp>
        <p:nvSpPr>
          <p:cNvPr id="16" name="Title 15"/>
          <p:cNvSpPr>
            <a:spLocks noGrp="1"/>
          </p:cNvSpPr>
          <p:nvPr>
            <p:ph type="title"/>
          </p:nvPr>
        </p:nvSpPr>
        <p:spPr/>
        <p:txBody>
          <a:bodyPr/>
          <a:lstStyle/>
          <a:p>
            <a:r>
              <a:rPr lang="de-DE" dirty="0" smtClean="0"/>
              <a:t>Backend-Services für beliebige Endgeräte</a:t>
            </a:r>
            <a:endParaRPr lang="de-DE" dirty="0"/>
          </a:p>
        </p:txBody>
      </p:sp>
    </p:spTree>
    <p:custDataLst>
      <p:tags r:id="rId1"/>
    </p:custDataLst>
    <p:extLst>
      <p:ext uri="{BB962C8B-B14F-4D97-AF65-F5344CB8AC3E}">
        <p14:creationId xmlns:p14="http://schemas.microsoft.com/office/powerpoint/2010/main" val="19934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Azure Mobile Apps</a:t>
            </a:r>
            <a:endParaRPr lang="de-DE" dirty="0"/>
          </a:p>
        </p:txBody>
      </p:sp>
      <p:sp>
        <p:nvSpPr>
          <p:cNvPr id="5" name="Text Placeholder 4"/>
          <p:cNvSpPr>
            <a:spLocks noGrp="1"/>
          </p:cNvSpPr>
          <p:nvPr>
            <p:ph type="body" sz="quarter" idx="10"/>
          </p:nvPr>
        </p:nvSpPr>
        <p:spPr/>
        <p:txBody>
          <a:bodyPr/>
          <a:lstStyle/>
          <a:p>
            <a:endParaRPr lang="de-DE"/>
          </a:p>
        </p:txBody>
      </p:sp>
    </p:spTree>
    <p:custDataLst>
      <p:tags r:id="rId1"/>
    </p:custDataLst>
    <p:extLst>
      <p:ext uri="{BB962C8B-B14F-4D97-AF65-F5344CB8AC3E}">
        <p14:creationId xmlns:p14="http://schemas.microsoft.com/office/powerpoint/2010/main" val="311348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Fazit</a:t>
            </a:r>
            <a:endParaRPr lang="de-DE" dirty="0"/>
          </a:p>
        </p:txBody>
      </p:sp>
      <p:sp>
        <p:nvSpPr>
          <p:cNvPr id="4" name="Content Placeholder 3"/>
          <p:cNvSpPr>
            <a:spLocks noGrp="1"/>
          </p:cNvSpPr>
          <p:nvPr>
            <p:ph idx="1"/>
          </p:nvPr>
        </p:nvSpPr>
        <p:spPr/>
        <p:txBody>
          <a:bodyPr>
            <a:normAutofit/>
          </a:bodyPr>
          <a:lstStyle/>
          <a:p>
            <a:r>
              <a:rPr lang="de-DE" dirty="0" smtClean="0"/>
              <a:t>Mobile Apps -&gt; Backend-Services für beliebige Endgeräte</a:t>
            </a:r>
          </a:p>
          <a:p>
            <a:r>
              <a:rPr lang="de-DE" dirty="0" smtClean="0"/>
              <a:t>Unterstützung vieler Client-Plattformen</a:t>
            </a:r>
          </a:p>
          <a:p>
            <a:pPr lvl="1"/>
            <a:r>
              <a:rPr lang="de-DE" dirty="0" smtClean="0"/>
              <a:t>Windows (10, 8.x, Phone 8.x, iOS, Android, </a:t>
            </a:r>
            <a:r>
              <a:rPr lang="de-DE" dirty="0" err="1" smtClean="0"/>
              <a:t>Xamarin</a:t>
            </a:r>
            <a:r>
              <a:rPr lang="de-DE" dirty="0" smtClean="0"/>
              <a:t>, …)</a:t>
            </a:r>
          </a:p>
          <a:p>
            <a:r>
              <a:rPr lang="de-DE" dirty="0" smtClean="0"/>
              <a:t>Zahlreiche Funktionalitäten der Web Apps</a:t>
            </a:r>
          </a:p>
          <a:p>
            <a:pPr lvl="1"/>
            <a:r>
              <a:rPr lang="de-DE" dirty="0" err="1"/>
              <a:t>WebJobs</a:t>
            </a:r>
            <a:r>
              <a:rPr lang="de-DE" dirty="0"/>
              <a:t> für asynchrone Prozesse</a:t>
            </a:r>
          </a:p>
          <a:p>
            <a:pPr lvl="1"/>
            <a:r>
              <a:rPr lang="de-DE" dirty="0" err="1"/>
              <a:t>Continuous</a:t>
            </a:r>
            <a:r>
              <a:rPr lang="de-DE" dirty="0"/>
              <a:t> Integration mit verschiedenen </a:t>
            </a:r>
            <a:r>
              <a:rPr lang="de-DE" dirty="0" smtClean="0"/>
              <a:t>Quellcode-Verwaltungssystemen</a:t>
            </a:r>
            <a:endParaRPr lang="de-DE" dirty="0"/>
          </a:p>
          <a:p>
            <a:pPr lvl="1"/>
            <a:r>
              <a:rPr lang="de-DE" dirty="0"/>
              <a:t>Auto-</a:t>
            </a:r>
            <a:r>
              <a:rPr lang="de-DE" dirty="0" err="1"/>
              <a:t>Loadbalancing</a:t>
            </a:r>
            <a:r>
              <a:rPr lang="de-DE" dirty="0"/>
              <a:t>, Auto-</a:t>
            </a:r>
            <a:r>
              <a:rPr lang="de-DE" dirty="0" err="1"/>
              <a:t>Scale</a:t>
            </a:r>
            <a:r>
              <a:rPr lang="de-DE" dirty="0"/>
              <a:t>, </a:t>
            </a:r>
            <a:r>
              <a:rPr lang="de-DE" dirty="0" err="1"/>
              <a:t>Geo</a:t>
            </a:r>
            <a:r>
              <a:rPr lang="de-DE" dirty="0"/>
              <a:t> DR</a:t>
            </a:r>
          </a:p>
          <a:p>
            <a:pPr lvl="1"/>
            <a:r>
              <a:rPr lang="de-DE" dirty="0"/>
              <a:t>Virtual Networking und Hybrid Connections</a:t>
            </a:r>
          </a:p>
          <a:p>
            <a:pPr lvl="1"/>
            <a:r>
              <a:rPr lang="de-DE" dirty="0"/>
              <a:t>Site Slots für stufenweise </a:t>
            </a:r>
            <a:r>
              <a:rPr lang="de-DE" dirty="0" err="1" smtClean="0"/>
              <a:t>Deployments</a:t>
            </a:r>
            <a:endParaRPr lang="de-DE" dirty="0"/>
          </a:p>
        </p:txBody>
      </p:sp>
    </p:spTree>
    <p:custDataLst>
      <p:tags r:id="rId1"/>
    </p:custDataLst>
    <p:extLst>
      <p:ext uri="{BB962C8B-B14F-4D97-AF65-F5344CB8AC3E}">
        <p14:creationId xmlns:p14="http://schemas.microsoft.com/office/powerpoint/2010/main" val="293149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API Apps</a:t>
            </a:r>
            <a:endParaRPr lang="en-US" dirty="0"/>
          </a:p>
        </p:txBody>
      </p:sp>
    </p:spTree>
    <p:custDataLst>
      <p:tags r:id="rId1"/>
    </p:custDataLst>
    <p:extLst>
      <p:ext uri="{BB962C8B-B14F-4D97-AF65-F5344CB8AC3E}">
        <p14:creationId xmlns:p14="http://schemas.microsoft.com/office/powerpoint/2010/main" val="3188030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a:t>
            </a:r>
            <a:r>
              <a:rPr lang="en-US" dirty="0" smtClean="0"/>
              <a:t> </a:t>
            </a:r>
            <a:r>
              <a:rPr lang="en-US" dirty="0" err="1" smtClean="0"/>
              <a:t>Überblick</a:t>
            </a:r>
            <a:endParaRPr lang="en-US" dirty="0"/>
          </a:p>
        </p:txBody>
      </p:sp>
      <p:sp>
        <p:nvSpPr>
          <p:cNvPr id="7" name="Content Placeholder 6"/>
          <p:cNvSpPr>
            <a:spLocks noGrp="1"/>
          </p:cNvSpPr>
          <p:nvPr>
            <p:ph idx="1"/>
          </p:nvPr>
        </p:nvSpPr>
        <p:spPr/>
        <p:txBody>
          <a:bodyPr>
            <a:normAutofit/>
          </a:bodyPr>
          <a:lstStyle/>
          <a:p>
            <a:r>
              <a:rPr lang="en-GB" dirty="0" smtClean="0"/>
              <a:t>Was </a:t>
            </a:r>
            <a:r>
              <a:rPr lang="en-GB" dirty="0" err="1" smtClean="0"/>
              <a:t>sind</a:t>
            </a:r>
            <a:r>
              <a:rPr lang="en-GB" dirty="0" smtClean="0"/>
              <a:t> API Apps?</a:t>
            </a:r>
          </a:p>
          <a:p>
            <a:r>
              <a:rPr lang="en-GB" dirty="0" err="1" smtClean="0"/>
              <a:t>Bestehende</a:t>
            </a:r>
            <a:r>
              <a:rPr lang="en-GB" dirty="0" smtClean="0"/>
              <a:t> API </a:t>
            </a:r>
            <a:r>
              <a:rPr lang="en-GB" dirty="0" err="1" smtClean="0"/>
              <a:t>Konnektoren</a:t>
            </a:r>
            <a:endParaRPr lang="en-GB" dirty="0" smtClean="0"/>
          </a:p>
          <a:p>
            <a:r>
              <a:rPr lang="en-GB" dirty="0" err="1" smtClean="0"/>
              <a:t>Entwicklung</a:t>
            </a:r>
            <a:r>
              <a:rPr lang="en-GB" dirty="0" smtClean="0"/>
              <a:t> von </a:t>
            </a:r>
            <a:r>
              <a:rPr lang="en-GB" smtClean="0"/>
              <a:t>API Apps</a:t>
            </a:r>
            <a:endParaRPr lang="en-GB" dirty="0"/>
          </a:p>
        </p:txBody>
      </p:sp>
    </p:spTree>
    <p:custDataLst>
      <p:tags r:id="rId1"/>
    </p:custDataLst>
    <p:extLst>
      <p:ext uri="{BB962C8B-B14F-4D97-AF65-F5344CB8AC3E}">
        <p14:creationId xmlns:p14="http://schemas.microsoft.com/office/powerpoint/2010/main" val="75507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963287" y="3567694"/>
            <a:ext cx="2538019" cy="260151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4" name="Rectangle 3"/>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799"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5"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799"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App Service</a:t>
            </a:r>
          </a:p>
        </p:txBody>
      </p:sp>
      <p:sp>
        <p:nvSpPr>
          <p:cNvPr id="6" name="TextBox 5"/>
          <p:cNvSpPr txBox="1"/>
          <p:nvPr/>
        </p:nvSpPr>
        <p:spPr>
          <a:xfrm>
            <a:off x="921589" y="4491532"/>
            <a:ext cx="2862315" cy="83080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egoe UI Light"/>
                <a:ea typeface="+mn-ea"/>
                <a:cs typeface="+mn-cs"/>
              </a:rPr>
              <a:t>Hosting Web-basierter </a:t>
            </a:r>
            <a:r>
              <a:rPr kumimoji="0" lang="de-DE" sz="2400" b="0" i="0" u="none" strike="noStrike" kern="1200" cap="none" spc="0" normalizeH="0" baseline="0" noProof="0" dirty="0" err="1">
                <a:ln>
                  <a:noFill/>
                </a:ln>
                <a:solidFill>
                  <a:srgbClr val="FFFFFF"/>
                </a:solidFill>
                <a:effectLst/>
                <a:uLnTx/>
                <a:uFillTx/>
                <a:latin typeface="Segoe UI Light"/>
                <a:ea typeface="+mn-ea"/>
                <a:cs typeface="+mn-cs"/>
              </a:rPr>
              <a:t>Workloads</a:t>
            </a:r>
            <a:endParaRPr kumimoji="0" lang="de-DE"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Freeform 6"/>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nvGrpSpPr>
          <p:cNvPr id="48" name="Group 47"/>
          <p:cNvGrpSpPr/>
          <p:nvPr/>
        </p:nvGrpSpPr>
        <p:grpSpPr>
          <a:xfrm>
            <a:off x="8831671" y="3771747"/>
            <a:ext cx="2807662" cy="2242713"/>
            <a:chOff x="8829923" y="3772620"/>
            <a:chExt cx="2808312" cy="2243232"/>
          </a:xfrm>
        </p:grpSpPr>
        <p:sp>
          <p:nvSpPr>
            <p:cNvPr id="33" name="Freeform 32"/>
            <p:cNvSpPr/>
            <p:nvPr/>
          </p:nvSpPr>
          <p:spPr>
            <a:xfrm>
              <a:off x="9759638" y="3772620"/>
              <a:ext cx="918358" cy="1025386"/>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4" name="Title 1"/>
            <p:cNvSpPr txBox="1">
              <a:spLocks/>
            </p:cNvSpPr>
            <p:nvPr/>
          </p:nvSpPr>
          <p:spPr>
            <a:xfrm>
              <a:off x="9192791" y="49876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API Apps</a:t>
              </a:r>
            </a:p>
          </p:txBody>
        </p:sp>
        <p:sp>
          <p:nvSpPr>
            <p:cNvPr id="35" name="TextBox 34"/>
            <p:cNvSpPr txBox="1"/>
            <p:nvPr/>
          </p:nvSpPr>
          <p:spPr>
            <a:xfrm>
              <a:off x="8829923" y="5431077"/>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Bereitstellung</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Cloud-basierter APIs</a:t>
              </a:r>
            </a:p>
          </p:txBody>
        </p:sp>
      </p:grpSp>
      <p:cxnSp>
        <p:nvCxnSpPr>
          <p:cNvPr id="38" name="Straight Connector 37"/>
          <p:cNvCxnSpPr/>
          <p:nvPr/>
        </p:nvCxnSpPr>
        <p:spPr>
          <a:xfrm>
            <a:off x="8828607" y="621932"/>
            <a:ext cx="0" cy="5614530"/>
          </a:xfrm>
          <a:prstGeom prst="line">
            <a:avLst/>
          </a:prstGeom>
          <a:ln>
            <a:gradFill>
              <a:gsLst>
                <a:gs pos="50000">
                  <a:schemeClr val="bg1"/>
                </a:gs>
                <a:gs pos="1000">
                  <a:schemeClr val="bg1">
                    <a:alpha val="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24009" y="3429794"/>
            <a:ext cx="5612261" cy="0"/>
          </a:xfrm>
          <a:prstGeom prst="line">
            <a:avLst/>
          </a:prstGeom>
          <a:ln>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024009" y="916013"/>
            <a:ext cx="2807662" cy="2291778"/>
            <a:chOff x="6021611" y="916225"/>
            <a:chExt cx="2808312" cy="2292309"/>
          </a:xfrm>
        </p:grpSpPr>
        <p:sp>
          <p:nvSpPr>
            <p:cNvPr id="11" name="Title 1"/>
            <p:cNvSpPr txBox="1">
              <a:spLocks/>
            </p:cNvSpPr>
            <p:nvPr/>
          </p:nvSpPr>
          <p:spPr>
            <a:xfrm>
              <a:off x="6384479" y="21803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Web Apps</a:t>
              </a:r>
            </a:p>
          </p:txBody>
        </p:sp>
        <p:sp>
          <p:nvSpPr>
            <p:cNvPr id="13" name="TextBox 12"/>
            <p:cNvSpPr txBox="1"/>
            <p:nvPr/>
          </p:nvSpPr>
          <p:spPr>
            <a:xfrm>
              <a:off x="6021611" y="2623759"/>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Skalierbare Web-basierte Anwendungen</a:t>
              </a:r>
            </a:p>
          </p:txBody>
        </p:sp>
        <p:sp>
          <p:nvSpPr>
            <p:cNvPr id="41" name="Freeform 40"/>
            <p:cNvSpPr/>
            <p:nvPr/>
          </p:nvSpPr>
          <p:spPr>
            <a:xfrm>
              <a:off x="6854971" y="916225"/>
              <a:ext cx="1111068" cy="1111064"/>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46" name="Group 45"/>
          <p:cNvGrpSpPr/>
          <p:nvPr/>
        </p:nvGrpSpPr>
        <p:grpSpPr>
          <a:xfrm>
            <a:off x="8828607" y="915814"/>
            <a:ext cx="2807662" cy="2291778"/>
            <a:chOff x="8826859" y="916025"/>
            <a:chExt cx="2808312" cy="2292309"/>
          </a:xfrm>
        </p:grpSpPr>
        <p:sp>
          <p:nvSpPr>
            <p:cNvPr id="24" name="Title 1"/>
            <p:cNvSpPr txBox="1">
              <a:spLocks/>
            </p:cNvSpPr>
            <p:nvPr/>
          </p:nvSpPr>
          <p:spPr>
            <a:xfrm>
              <a:off x="9189727" y="21801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Mobile Apps</a:t>
              </a:r>
            </a:p>
          </p:txBody>
        </p:sp>
        <p:sp>
          <p:nvSpPr>
            <p:cNvPr id="25" name="TextBox 24"/>
            <p:cNvSpPr txBox="1"/>
            <p:nvPr/>
          </p:nvSpPr>
          <p:spPr>
            <a:xfrm>
              <a:off x="8826859" y="2623559"/>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Backend-Services für</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beliebige Endgeräte</a:t>
              </a:r>
            </a:p>
          </p:txBody>
        </p:sp>
        <p:sp>
          <p:nvSpPr>
            <p:cNvPr id="42" name="Freeform 41"/>
            <p:cNvSpPr/>
            <p:nvPr/>
          </p:nvSpPr>
          <p:spPr>
            <a:xfrm rot="5400000" flipH="1">
              <a:off x="9639916" y="1109160"/>
              <a:ext cx="1111464" cy="725194"/>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47" name="Group 46"/>
          <p:cNvGrpSpPr/>
          <p:nvPr/>
        </p:nvGrpSpPr>
        <p:grpSpPr>
          <a:xfrm>
            <a:off x="6027072" y="3771747"/>
            <a:ext cx="2807662" cy="2242913"/>
            <a:chOff x="6024675" y="3772620"/>
            <a:chExt cx="2808312" cy="2243432"/>
          </a:xfrm>
        </p:grpSpPr>
        <p:sp>
          <p:nvSpPr>
            <p:cNvPr id="29" name="Title 1"/>
            <p:cNvSpPr txBox="1">
              <a:spLocks/>
            </p:cNvSpPr>
            <p:nvPr/>
          </p:nvSpPr>
          <p:spPr>
            <a:xfrm>
              <a:off x="6387543" y="49878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err="1">
                  <a:ln>
                    <a:noFill/>
                  </a:ln>
                  <a:solidFill>
                    <a:srgbClr val="FFFFFF"/>
                  </a:solidFill>
                  <a:effectLst/>
                  <a:uLnTx/>
                  <a:uFillTx/>
                  <a:latin typeface="Segoe UI Semibold" panose="020B0702040204020203" pitchFamily="34" charset="0"/>
                  <a:ea typeface="+mj-ea"/>
                  <a:cs typeface="Segoe UI Semibold" panose="020B0702040204020203" pitchFamily="34" charset="0"/>
                </a:rPr>
                <a:t>Logic</a:t>
              </a: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 Apps</a:t>
              </a:r>
            </a:p>
          </p:txBody>
        </p:sp>
        <p:sp>
          <p:nvSpPr>
            <p:cNvPr id="30" name="TextBox 29"/>
            <p:cNvSpPr txBox="1"/>
            <p:nvPr/>
          </p:nvSpPr>
          <p:spPr>
            <a:xfrm>
              <a:off x="6024675" y="5431277"/>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Automatisierte Workflows</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für Business Apps</a:t>
              </a:r>
            </a:p>
          </p:txBody>
        </p:sp>
        <p:sp>
          <p:nvSpPr>
            <p:cNvPr id="43" name="Freeform 42"/>
            <p:cNvSpPr/>
            <p:nvPr/>
          </p:nvSpPr>
          <p:spPr>
            <a:xfrm>
              <a:off x="6913678" y="3772620"/>
              <a:ext cx="1024178" cy="1025386"/>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sp>
        <p:nvSpPr>
          <p:cNvPr id="44" name="TextBox 43"/>
          <p:cNvSpPr txBox="1"/>
          <p:nvPr/>
        </p:nvSpPr>
        <p:spPr>
          <a:xfrm>
            <a:off x="4296217" y="549148"/>
            <a:ext cx="1104710" cy="5759704"/>
          </a:xfrm>
          <a:prstGeom prst="rect">
            <a:avLst/>
          </a:prstGeom>
        </p:spPr>
        <p:txBody>
          <a:bodyPr vert="horz" lIns="0" tIns="45709" rIns="0" bIns="45709" rtlCol="0" anchor="ctr">
            <a:noAutofit/>
          </a:bodyPr>
          <a:lstStyle>
            <a:defPPr>
              <a:defRPr lang="de-DE"/>
            </a:defPPr>
            <a:lvl1pPr algn="ctr" defTabSz="914400">
              <a:lnSpc>
                <a:spcPct val="90000"/>
              </a:lnSpc>
              <a:spcBef>
                <a:spcPct val="0"/>
              </a:spcBef>
              <a:buNone/>
              <a:defRPr sz="2800">
                <a:solidFill>
                  <a:schemeClr val="bg1"/>
                </a:solidFill>
                <a:latin typeface="Segoe UI Semibold" panose="020B0702040204020203" pitchFamily="34" charset="0"/>
                <a:ea typeface="+mj-ea"/>
                <a:cs typeface="Segoe UI Semibold" panose="020B0702040204020203" pitchFamily="34" charset="0"/>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9598" b="0" i="0" u="none" strike="noStrike" kern="1200" cap="none"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t>
            </a:r>
          </a:p>
        </p:txBody>
      </p:sp>
    </p:spTree>
    <p:custDataLst>
      <p:tags r:id="rId1"/>
    </p:custDataLst>
    <p:extLst>
      <p:ext uri="{BB962C8B-B14F-4D97-AF65-F5344CB8AC3E}">
        <p14:creationId xmlns:p14="http://schemas.microsoft.com/office/powerpoint/2010/main" val="191640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par>
                                <p:cTn id="8" presetID="16" presetClass="entr" presetSubtype="4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de-DE" dirty="0"/>
              <a:t>Erstellung und Veröffentlichung wiederverwendbarer </a:t>
            </a:r>
            <a:r>
              <a:rPr lang="de-DE" dirty="0" smtClean="0"/>
              <a:t>APIs</a:t>
            </a:r>
          </a:p>
          <a:p>
            <a:r>
              <a:rPr lang="de-DE" dirty="0" smtClean="0"/>
              <a:t>Vorgefertigte APIs zu beliebten SaaS-Angeboten</a:t>
            </a:r>
          </a:p>
          <a:p>
            <a:r>
              <a:rPr lang="de-DE" dirty="0" smtClean="0"/>
              <a:t>Visual Studio Unterstützung mit </a:t>
            </a:r>
            <a:r>
              <a:rPr lang="de-DE" dirty="0" err="1" smtClean="0"/>
              <a:t>One</a:t>
            </a:r>
            <a:r>
              <a:rPr lang="de-DE" dirty="0" smtClean="0"/>
              <a:t>-Click-</a:t>
            </a:r>
            <a:r>
              <a:rPr lang="de-DE" dirty="0" err="1" smtClean="0"/>
              <a:t>Publish</a:t>
            </a:r>
            <a:r>
              <a:rPr lang="de-DE" dirty="0" smtClean="0"/>
              <a:t> und Remote Debugging</a:t>
            </a:r>
          </a:p>
          <a:p>
            <a:r>
              <a:rPr lang="de-DE" dirty="0" smtClean="0"/>
              <a:t>Automatische Client-Generierung für verschiedene Sprachen</a:t>
            </a:r>
            <a:endParaRPr lang="de-DE" dirty="0"/>
          </a:p>
        </p:txBody>
      </p:sp>
      <p:sp>
        <p:nvSpPr>
          <p:cNvPr id="11" name="Title 10"/>
          <p:cNvSpPr>
            <a:spLocks noGrp="1"/>
          </p:cNvSpPr>
          <p:nvPr>
            <p:ph type="title"/>
          </p:nvPr>
        </p:nvSpPr>
        <p:spPr/>
        <p:txBody>
          <a:bodyPr/>
          <a:lstStyle/>
          <a:p>
            <a:r>
              <a:rPr lang="de-DE" dirty="0"/>
              <a:t>Bereitstellung </a:t>
            </a:r>
            <a:r>
              <a:rPr lang="de-DE" dirty="0" smtClean="0"/>
              <a:t>Cloud-basierter APIs</a:t>
            </a:r>
            <a:r>
              <a:rPr lang="de-DE" dirty="0"/>
              <a:t/>
            </a:r>
            <a:br>
              <a:rPr lang="de-DE" dirty="0"/>
            </a:br>
            <a:endParaRPr lang="de-DE" dirty="0"/>
          </a:p>
        </p:txBody>
      </p:sp>
      <p:grpSp>
        <p:nvGrpSpPr>
          <p:cNvPr id="7" name="Group 6"/>
          <p:cNvGrpSpPr/>
          <p:nvPr/>
        </p:nvGrpSpPr>
        <p:grpSpPr>
          <a:xfrm>
            <a:off x="7103879" y="1629167"/>
            <a:ext cx="3602394" cy="3599617"/>
            <a:chOff x="7890991" y="1485794"/>
            <a:chExt cx="3603228" cy="3600450"/>
          </a:xfrm>
        </p:grpSpPr>
        <p:sp>
          <p:nvSpPr>
            <p:cNvPr id="8" name="Rectangle 7"/>
            <p:cNvSpPr/>
            <p:nvPr/>
          </p:nvSpPr>
          <p:spPr>
            <a:xfrm>
              <a:off x="7893769" y="1485794"/>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9" name="Freeform 8"/>
            <p:cNvSpPr/>
            <p:nvPr/>
          </p:nvSpPr>
          <p:spPr>
            <a:xfrm>
              <a:off x="8827095" y="1780098"/>
              <a:ext cx="1800200" cy="2010002"/>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10" name="Title 1"/>
            <p:cNvSpPr txBox="1">
              <a:spLocks/>
            </p:cNvSpPr>
            <p:nvPr/>
          </p:nvSpPr>
          <p:spPr>
            <a:xfrm>
              <a:off x="7890991" y="4042103"/>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3599" cap="all" dirty="0">
                  <a:solidFill>
                    <a:srgbClr val="FFFFFF"/>
                  </a:solidFill>
                  <a:latin typeface="Segoe UI Semibold" panose="020B0702040204020203" pitchFamily="34" charset="0"/>
                  <a:cs typeface="Segoe UI Semibold" panose="020B0702040204020203" pitchFamily="34" charset="0"/>
                </a:rPr>
                <a:t>API Apps</a:t>
              </a:r>
            </a:p>
          </p:txBody>
        </p:sp>
      </p:grpSp>
    </p:spTree>
    <p:custDataLst>
      <p:tags r:id="rId1"/>
    </p:custDataLst>
    <p:extLst>
      <p:ext uri="{BB962C8B-B14F-4D97-AF65-F5344CB8AC3E}">
        <p14:creationId xmlns:p14="http://schemas.microsoft.com/office/powerpoint/2010/main" val="327848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792" y="0"/>
            <a:ext cx="12184417" cy="6864596"/>
          </a:xfrm>
          <a:prstGeom prst="rect">
            <a:avLst/>
          </a:prstGeom>
        </p:spPr>
      </p:pic>
    </p:spTree>
    <p:custDataLst>
      <p:tags r:id="rId1"/>
    </p:custDataLst>
    <p:extLst>
      <p:ext uri="{BB962C8B-B14F-4D97-AF65-F5344CB8AC3E}">
        <p14:creationId xmlns:p14="http://schemas.microsoft.com/office/powerpoint/2010/main" val="18523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Azure App Service</a:t>
            </a:r>
            <a:endParaRPr lang="de-D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5408668"/>
              </p:ext>
            </p:extLst>
          </p:nvPr>
        </p:nvGraphicFramePr>
        <p:xfrm>
          <a:off x="549275" y="1628775"/>
          <a:ext cx="11093450" cy="3838160"/>
        </p:xfrm>
        <a:graphic>
          <a:graphicData uri="http://schemas.openxmlformats.org/drawingml/2006/table">
            <a:tbl>
              <a:tblPr firstRow="1" bandRow="1">
                <a:tableStyleId>{BC89EF96-8CEA-46FF-86C4-4CE0E7609802}</a:tableStyleId>
              </a:tblPr>
              <a:tblGrid>
                <a:gridCol w="11093450">
                  <a:extLst>
                    <a:ext uri="{9D8B030D-6E8A-4147-A177-3AD203B41FA5}">
                      <a16:colId xmlns:a16="http://schemas.microsoft.com/office/drawing/2014/main" val="1632794655"/>
                    </a:ext>
                  </a:extLst>
                </a:gridCol>
              </a:tblGrid>
              <a:tr h="767632">
                <a:tc>
                  <a:txBody>
                    <a:bodyPr/>
                    <a:lstStyle/>
                    <a:p>
                      <a:r>
                        <a:rPr lang="en-US" sz="3200" b="0" dirty="0" smtClean="0"/>
                        <a:t>01 | </a:t>
                      </a:r>
                      <a:r>
                        <a:rPr lang="en-US" sz="3200" b="0" dirty="0" err="1" smtClean="0"/>
                        <a:t>Überblick</a:t>
                      </a:r>
                      <a:endParaRPr lang="en-US" sz="3200" b="0" dirty="0">
                        <a:latin typeface="Segoe WP Semibold" panose="020B0702040204020203" pitchFamily="34" charset="0"/>
                        <a:cs typeface="Segoe WP Semibold" panose="020B0702040204020203" pitchFamily="34" charset="0"/>
                      </a:endParaRPr>
                    </a:p>
                  </a:txBody>
                  <a:tcPr marL="88014" marR="88014" anchor="ctr"/>
                </a:tc>
                <a:extLst>
                  <a:ext uri="{0D108BD9-81ED-4DB2-BD59-A6C34878D82A}">
                    <a16:rowId xmlns:a16="http://schemas.microsoft.com/office/drawing/2014/main" val="3842815335"/>
                  </a:ext>
                </a:extLst>
              </a:tr>
              <a:tr h="767632">
                <a:tc>
                  <a:txBody>
                    <a:bodyPr/>
                    <a:lstStyle/>
                    <a:p>
                      <a:r>
                        <a:rPr lang="en-US" sz="3200" dirty="0" smtClean="0"/>
                        <a:t>02 | Web</a:t>
                      </a:r>
                      <a:r>
                        <a:rPr lang="en-US" sz="3200" baseline="0" dirty="0" smtClean="0"/>
                        <a:t> Apps</a:t>
                      </a:r>
                      <a:endParaRPr lang="en-US" sz="3200" dirty="0">
                        <a:latin typeface="Segoe UI Light" panose="020B0502040204020203" pitchFamily="34" charset="0"/>
                        <a:cs typeface="Segoe UI Light" panose="020B0502040204020203" pitchFamily="34" charset="0"/>
                      </a:endParaRPr>
                    </a:p>
                  </a:txBody>
                  <a:tcPr marL="88014" marR="88014"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3200" dirty="0" smtClean="0"/>
                        <a:t>03</a:t>
                      </a:r>
                      <a:r>
                        <a:rPr lang="en-US" sz="3200" baseline="0" dirty="0" smtClean="0"/>
                        <a:t> | Mobile Apps</a:t>
                      </a:r>
                      <a:endParaRPr lang="en-US" sz="3200" dirty="0" smtClean="0">
                        <a:latin typeface="Segoe UI Light" panose="020B0502040204020203" pitchFamily="34" charset="0"/>
                        <a:cs typeface="Segoe UI Light" panose="020B0502040204020203" pitchFamily="34" charset="0"/>
                      </a:endParaRPr>
                    </a:p>
                  </a:txBody>
                  <a:tcPr marL="88014" marR="88014" anchor="ctr"/>
                </a:tc>
                <a:extLst>
                  <a:ext uri="{0D108BD9-81ED-4DB2-BD59-A6C34878D82A}">
                    <a16:rowId xmlns:a16="http://schemas.microsoft.com/office/drawing/2014/main" val="3812060533"/>
                  </a:ext>
                </a:extLst>
              </a:tr>
              <a:tr h="767632">
                <a:tc>
                  <a:txBody>
                    <a:bodyPr/>
                    <a:lstStyle/>
                    <a:p>
                      <a:r>
                        <a:rPr lang="en-US" sz="3200" dirty="0" smtClean="0"/>
                        <a:t>04 | API</a:t>
                      </a:r>
                      <a:r>
                        <a:rPr lang="en-US" sz="3200" baseline="0" dirty="0" smtClean="0"/>
                        <a:t> Apps</a:t>
                      </a:r>
                      <a:endParaRPr lang="en-US" sz="3200" dirty="0">
                        <a:latin typeface="Segoe UI Light" panose="020B0502040204020203" pitchFamily="34" charset="0"/>
                        <a:cs typeface="Segoe UI Light" panose="020B0502040204020203" pitchFamily="34" charset="0"/>
                      </a:endParaRPr>
                    </a:p>
                  </a:txBody>
                  <a:tcPr marL="88014" marR="88014" anchor="ctr"/>
                </a:tc>
                <a:extLst>
                  <a:ext uri="{0D108BD9-81ED-4DB2-BD59-A6C34878D82A}">
                    <a16:rowId xmlns:a16="http://schemas.microsoft.com/office/drawing/2014/main" val="733235577"/>
                  </a:ext>
                </a:extLst>
              </a:tr>
              <a:tr h="767632">
                <a:tc>
                  <a:txBody>
                    <a:bodyPr/>
                    <a:lstStyle/>
                    <a:p>
                      <a:r>
                        <a:rPr lang="en-US" sz="3200" dirty="0" smtClean="0"/>
                        <a:t>05</a:t>
                      </a:r>
                      <a:r>
                        <a:rPr lang="en-US" sz="3200" baseline="0" dirty="0" smtClean="0"/>
                        <a:t> | Logic Apps</a:t>
                      </a:r>
                      <a:endParaRPr lang="en-US" sz="3200" dirty="0">
                        <a:latin typeface="Segoe UI Light" panose="020B0502040204020203" pitchFamily="34" charset="0"/>
                        <a:cs typeface="Segoe UI Light" panose="020B0502040204020203" pitchFamily="34" charset="0"/>
                      </a:endParaRPr>
                    </a:p>
                  </a:txBody>
                  <a:tcPr marL="88014" marR="88014" anchor="ctr"/>
                </a:tc>
                <a:extLst>
                  <a:ext uri="{0D108BD9-81ED-4DB2-BD59-A6C34878D82A}">
                    <a16:rowId xmlns:a16="http://schemas.microsoft.com/office/drawing/2014/main" val="2343148695"/>
                  </a:ext>
                </a:extLst>
              </a:tr>
            </a:tbl>
          </a:graphicData>
        </a:graphic>
      </p:graphicFrame>
    </p:spTree>
    <p:custDataLst>
      <p:tags r:id="rId1"/>
    </p:custDataLst>
    <p:extLst>
      <p:ext uri="{BB962C8B-B14F-4D97-AF65-F5344CB8AC3E}">
        <p14:creationId xmlns:p14="http://schemas.microsoft.com/office/powerpoint/2010/main" val="354046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Fazit</a:t>
            </a:r>
            <a:endParaRPr lang="de-DE" dirty="0"/>
          </a:p>
        </p:txBody>
      </p:sp>
      <p:sp>
        <p:nvSpPr>
          <p:cNvPr id="4" name="Content Placeholder 3"/>
          <p:cNvSpPr>
            <a:spLocks noGrp="1"/>
          </p:cNvSpPr>
          <p:nvPr>
            <p:ph idx="1"/>
          </p:nvPr>
        </p:nvSpPr>
        <p:spPr/>
        <p:txBody>
          <a:bodyPr/>
          <a:lstStyle/>
          <a:p>
            <a:r>
              <a:rPr lang="de-DE" dirty="0" smtClean="0"/>
              <a:t>API Apps -&gt; Bereitstellung Cloud-basierter APIs</a:t>
            </a:r>
          </a:p>
          <a:p>
            <a:r>
              <a:rPr lang="de-DE" dirty="0" smtClean="0"/>
              <a:t>Alternativen für die Entwicklung</a:t>
            </a:r>
          </a:p>
          <a:p>
            <a:pPr lvl="1"/>
            <a:r>
              <a:rPr lang="de-DE" dirty="0" smtClean="0"/>
              <a:t>Vollständige Eigenentwicklung (z.B. mit Visual Studio Template)</a:t>
            </a:r>
          </a:p>
          <a:p>
            <a:pPr lvl="1"/>
            <a:r>
              <a:rPr lang="de-DE" dirty="0" smtClean="0"/>
              <a:t>Konfiguration vorgefertigter Konnektoren</a:t>
            </a:r>
          </a:p>
          <a:p>
            <a:r>
              <a:rPr lang="de-DE" dirty="0" smtClean="0"/>
              <a:t>Generierung von Aufruf-Logik in Client-Implementierungen</a:t>
            </a:r>
          </a:p>
          <a:p>
            <a:endParaRPr lang="de-DE" dirty="0" smtClean="0"/>
          </a:p>
          <a:p>
            <a:endParaRPr lang="de-DE" dirty="0"/>
          </a:p>
        </p:txBody>
      </p:sp>
    </p:spTree>
    <p:custDataLst>
      <p:tags r:id="rId1"/>
    </p:custDataLst>
    <p:extLst>
      <p:ext uri="{BB962C8B-B14F-4D97-AF65-F5344CB8AC3E}">
        <p14:creationId xmlns:p14="http://schemas.microsoft.com/office/powerpoint/2010/main" val="339877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Logic Apps</a:t>
            </a:r>
            <a:endParaRPr lang="en-US" dirty="0"/>
          </a:p>
        </p:txBody>
      </p:sp>
    </p:spTree>
    <p:custDataLst>
      <p:tags r:id="rId1"/>
    </p:custDataLst>
    <p:extLst>
      <p:ext uri="{BB962C8B-B14F-4D97-AF65-F5344CB8AC3E}">
        <p14:creationId xmlns:p14="http://schemas.microsoft.com/office/powerpoint/2010/main" val="39398032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a:t>
            </a:r>
            <a:r>
              <a:rPr lang="en-US" dirty="0" smtClean="0"/>
              <a:t> </a:t>
            </a:r>
            <a:r>
              <a:rPr lang="en-US" dirty="0" err="1" smtClean="0"/>
              <a:t>Überblick</a:t>
            </a:r>
            <a:endParaRPr lang="en-US" dirty="0"/>
          </a:p>
        </p:txBody>
      </p:sp>
      <p:sp>
        <p:nvSpPr>
          <p:cNvPr id="7" name="Content Placeholder 6"/>
          <p:cNvSpPr>
            <a:spLocks noGrp="1"/>
          </p:cNvSpPr>
          <p:nvPr>
            <p:ph idx="1"/>
          </p:nvPr>
        </p:nvSpPr>
        <p:spPr/>
        <p:txBody>
          <a:bodyPr>
            <a:normAutofit/>
          </a:bodyPr>
          <a:lstStyle/>
          <a:p>
            <a:r>
              <a:rPr lang="en-GB" dirty="0" smtClean="0"/>
              <a:t>Was </a:t>
            </a:r>
            <a:r>
              <a:rPr lang="en-GB" dirty="0" err="1" smtClean="0"/>
              <a:t>sind</a:t>
            </a:r>
            <a:r>
              <a:rPr lang="en-GB" dirty="0" smtClean="0"/>
              <a:t> Logic Apps?</a:t>
            </a:r>
          </a:p>
          <a:p>
            <a:r>
              <a:rPr lang="en-GB" dirty="0" err="1" smtClean="0"/>
              <a:t>Entwicklung</a:t>
            </a:r>
            <a:r>
              <a:rPr lang="en-GB" dirty="0" smtClean="0"/>
              <a:t> von Logic Apps</a:t>
            </a:r>
            <a:endParaRPr lang="en-GB" dirty="0"/>
          </a:p>
        </p:txBody>
      </p:sp>
    </p:spTree>
    <p:custDataLst>
      <p:tags r:id="rId1"/>
    </p:custDataLst>
    <p:extLst>
      <p:ext uri="{BB962C8B-B14F-4D97-AF65-F5344CB8AC3E}">
        <p14:creationId xmlns:p14="http://schemas.microsoft.com/office/powerpoint/2010/main" val="154785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165816" y="3572279"/>
            <a:ext cx="2520984" cy="260151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Light"/>
              <a:ea typeface="+mn-ea"/>
              <a:cs typeface="+mn-cs"/>
            </a:endParaRPr>
          </a:p>
        </p:txBody>
      </p:sp>
      <p:sp>
        <p:nvSpPr>
          <p:cNvPr id="4" name="Rectangle 3"/>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799"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5"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799"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App Service</a:t>
            </a:r>
          </a:p>
        </p:txBody>
      </p:sp>
      <p:sp>
        <p:nvSpPr>
          <p:cNvPr id="6" name="TextBox 5"/>
          <p:cNvSpPr txBox="1"/>
          <p:nvPr/>
        </p:nvSpPr>
        <p:spPr>
          <a:xfrm>
            <a:off x="921589" y="4491532"/>
            <a:ext cx="2862315" cy="83080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egoe UI Light"/>
                <a:ea typeface="+mn-ea"/>
                <a:cs typeface="+mn-cs"/>
              </a:rPr>
              <a:t>Hosting Web-basierter </a:t>
            </a:r>
            <a:r>
              <a:rPr kumimoji="0" lang="de-DE" sz="2400" b="0" i="0" u="none" strike="noStrike" kern="1200" cap="none" spc="0" normalizeH="0" baseline="0" noProof="0" dirty="0" err="1">
                <a:ln>
                  <a:noFill/>
                </a:ln>
                <a:solidFill>
                  <a:srgbClr val="FFFFFF"/>
                </a:solidFill>
                <a:effectLst/>
                <a:uLnTx/>
                <a:uFillTx/>
                <a:latin typeface="Segoe UI Light"/>
                <a:ea typeface="+mn-ea"/>
                <a:cs typeface="+mn-cs"/>
              </a:rPr>
              <a:t>Workloads</a:t>
            </a:r>
            <a:endParaRPr kumimoji="0" lang="de-DE"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Freeform 6"/>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nvGrpSpPr>
          <p:cNvPr id="48" name="Group 47"/>
          <p:cNvGrpSpPr/>
          <p:nvPr/>
        </p:nvGrpSpPr>
        <p:grpSpPr>
          <a:xfrm>
            <a:off x="8831671" y="3771747"/>
            <a:ext cx="2807662" cy="2242713"/>
            <a:chOff x="8829923" y="3772620"/>
            <a:chExt cx="2808312" cy="2243232"/>
          </a:xfrm>
        </p:grpSpPr>
        <p:sp>
          <p:nvSpPr>
            <p:cNvPr id="33" name="Freeform 32"/>
            <p:cNvSpPr/>
            <p:nvPr/>
          </p:nvSpPr>
          <p:spPr>
            <a:xfrm>
              <a:off x="9759638" y="3772620"/>
              <a:ext cx="918358" cy="1025386"/>
            </a:xfrm>
            <a:custGeom>
              <a:avLst/>
              <a:gdLst>
                <a:gd name="connsiteX0" fmla="*/ 116561 w 2952328"/>
                <a:gd name="connsiteY0" fmla="*/ 0 h 3296404"/>
                <a:gd name="connsiteX1" fmla="*/ 2835767 w 2952328"/>
                <a:gd name="connsiteY1" fmla="*/ 0 h 3296404"/>
                <a:gd name="connsiteX2" fmla="*/ 2952328 w 2952328"/>
                <a:gd name="connsiteY2" fmla="*/ 116561 h 3296404"/>
                <a:gd name="connsiteX3" fmla="*/ 2952328 w 2952328"/>
                <a:gd name="connsiteY3" fmla="*/ 2333749 h 3296404"/>
                <a:gd name="connsiteX4" fmla="*/ 2835767 w 2952328"/>
                <a:gd name="connsiteY4" fmla="*/ 2450310 h 3296404"/>
                <a:gd name="connsiteX5" fmla="*/ 2223167 w 2952328"/>
                <a:gd name="connsiteY5" fmla="*/ 2450310 h 3296404"/>
                <a:gd name="connsiteX6" fmla="*/ 2212499 w 2952328"/>
                <a:gd name="connsiteY6" fmla="*/ 2520210 h 3296404"/>
                <a:gd name="connsiteX7" fmla="*/ 1260141 w 2952328"/>
                <a:gd name="connsiteY7" fmla="*/ 3296404 h 3296404"/>
                <a:gd name="connsiteX8" fmla="*/ 881753 w 2952328"/>
                <a:gd name="connsiteY8" fmla="*/ 3220011 h 3296404"/>
                <a:gd name="connsiteX9" fmla="*/ 801336 w 2952328"/>
                <a:gd name="connsiteY9" fmla="*/ 3176362 h 3296404"/>
                <a:gd name="connsiteX10" fmla="*/ 937278 w 2952328"/>
                <a:gd name="connsiteY10" fmla="*/ 2923898 h 3296404"/>
                <a:gd name="connsiteX11" fmla="*/ 993868 w 2952328"/>
                <a:gd name="connsiteY11" fmla="*/ 2954614 h 3296404"/>
                <a:gd name="connsiteX12" fmla="*/ 1260141 w 2952328"/>
                <a:gd name="connsiteY12" fmla="*/ 3008372 h 3296404"/>
                <a:gd name="connsiteX13" fmla="*/ 1944217 w 2952328"/>
                <a:gd name="connsiteY13" fmla="*/ 2324296 h 3296404"/>
                <a:gd name="connsiteX14" fmla="*/ 1260141 w 2952328"/>
                <a:gd name="connsiteY14" fmla="*/ 1640220 h 3296404"/>
                <a:gd name="connsiteX15" fmla="*/ 993868 w 2952328"/>
                <a:gd name="connsiteY15" fmla="*/ 1693978 h 3296404"/>
                <a:gd name="connsiteX16" fmla="*/ 937278 w 2952328"/>
                <a:gd name="connsiteY16" fmla="*/ 1724694 h 3296404"/>
                <a:gd name="connsiteX17" fmla="*/ 801336 w 2952328"/>
                <a:gd name="connsiteY17" fmla="*/ 1472230 h 3296404"/>
                <a:gd name="connsiteX18" fmla="*/ 881753 w 2952328"/>
                <a:gd name="connsiteY18" fmla="*/ 1428581 h 3296404"/>
                <a:gd name="connsiteX19" fmla="*/ 1260141 w 2952328"/>
                <a:gd name="connsiteY19" fmla="*/ 1352188 h 3296404"/>
                <a:gd name="connsiteX20" fmla="*/ 2212499 w 2952328"/>
                <a:gd name="connsiteY20" fmla="*/ 2128383 h 3296404"/>
                <a:gd name="connsiteX21" fmla="*/ 2223167 w 2952328"/>
                <a:gd name="connsiteY21" fmla="*/ 2198282 h 3296404"/>
                <a:gd name="connsiteX22" fmla="*/ 2664296 w 2952328"/>
                <a:gd name="connsiteY22" fmla="*/ 2198282 h 3296404"/>
                <a:gd name="connsiteX23" fmla="*/ 2664296 w 2952328"/>
                <a:gd name="connsiteY23" fmla="*/ 614106 h 3296404"/>
                <a:gd name="connsiteX24" fmla="*/ 288032 w 2952328"/>
                <a:gd name="connsiteY24" fmla="*/ 614106 h 3296404"/>
                <a:gd name="connsiteX25" fmla="*/ 288032 w 2952328"/>
                <a:gd name="connsiteY25" fmla="*/ 2198282 h 3296404"/>
                <a:gd name="connsiteX26" fmla="*/ 848958 w 2952328"/>
                <a:gd name="connsiteY26" fmla="*/ 2198282 h 3296404"/>
                <a:gd name="connsiteX27" fmla="*/ 862044 w 2952328"/>
                <a:gd name="connsiteY27" fmla="*/ 2156123 h 3296404"/>
                <a:gd name="connsiteX28" fmla="*/ 1260140 w 2952328"/>
                <a:gd name="connsiteY28" fmla="*/ 1892248 h 3296404"/>
                <a:gd name="connsiteX29" fmla="*/ 1692188 w 2952328"/>
                <a:gd name="connsiteY29" fmla="*/ 2324296 h 3296404"/>
                <a:gd name="connsiteX30" fmla="*/ 1260140 w 2952328"/>
                <a:gd name="connsiteY30" fmla="*/ 2756344 h 3296404"/>
                <a:gd name="connsiteX31" fmla="*/ 862044 w 2952328"/>
                <a:gd name="connsiteY31" fmla="*/ 2492469 h 3296404"/>
                <a:gd name="connsiteX32" fmla="*/ 848958 w 2952328"/>
                <a:gd name="connsiteY32" fmla="*/ 2450310 h 3296404"/>
                <a:gd name="connsiteX33" fmla="*/ 116561 w 2952328"/>
                <a:gd name="connsiteY33" fmla="*/ 2450310 h 3296404"/>
                <a:gd name="connsiteX34" fmla="*/ 0 w 2952328"/>
                <a:gd name="connsiteY34" fmla="*/ 2333749 h 3296404"/>
                <a:gd name="connsiteX35" fmla="*/ 0 w 2952328"/>
                <a:gd name="connsiteY35" fmla="*/ 116561 h 3296404"/>
                <a:gd name="connsiteX36" fmla="*/ 116561 w 2952328"/>
                <a:gd name="connsiteY36" fmla="*/ 0 h 329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328" h="3296404">
                  <a:moveTo>
                    <a:pt x="116561" y="0"/>
                  </a:moveTo>
                  <a:lnTo>
                    <a:pt x="2835767" y="0"/>
                  </a:lnTo>
                  <a:cubicBezTo>
                    <a:pt x="2900142" y="0"/>
                    <a:pt x="2952328" y="52186"/>
                    <a:pt x="2952328" y="116561"/>
                  </a:cubicBezTo>
                  <a:lnTo>
                    <a:pt x="2952328" y="2333749"/>
                  </a:lnTo>
                  <a:cubicBezTo>
                    <a:pt x="2952328" y="2398124"/>
                    <a:pt x="2900142" y="2450310"/>
                    <a:pt x="2835767" y="2450310"/>
                  </a:cubicBezTo>
                  <a:lnTo>
                    <a:pt x="2223167" y="2450310"/>
                  </a:lnTo>
                  <a:lnTo>
                    <a:pt x="2212499" y="2520210"/>
                  </a:lnTo>
                  <a:cubicBezTo>
                    <a:pt x="2121854" y="2963183"/>
                    <a:pt x="1729911" y="3296404"/>
                    <a:pt x="1260141" y="3296404"/>
                  </a:cubicBezTo>
                  <a:cubicBezTo>
                    <a:pt x="1125921" y="3296404"/>
                    <a:pt x="998054" y="3269202"/>
                    <a:pt x="881753" y="3220011"/>
                  </a:cubicBezTo>
                  <a:lnTo>
                    <a:pt x="801336" y="3176362"/>
                  </a:lnTo>
                  <a:lnTo>
                    <a:pt x="937278" y="2923898"/>
                  </a:lnTo>
                  <a:lnTo>
                    <a:pt x="993868" y="2954614"/>
                  </a:lnTo>
                  <a:cubicBezTo>
                    <a:pt x="1075709" y="2989230"/>
                    <a:pt x="1165690" y="3008372"/>
                    <a:pt x="1260141" y="3008372"/>
                  </a:cubicBezTo>
                  <a:cubicBezTo>
                    <a:pt x="1637946" y="3008372"/>
                    <a:pt x="1944217" y="2702101"/>
                    <a:pt x="1944217" y="2324296"/>
                  </a:cubicBezTo>
                  <a:cubicBezTo>
                    <a:pt x="1944217" y="1946491"/>
                    <a:pt x="1637946" y="1640220"/>
                    <a:pt x="1260141" y="1640220"/>
                  </a:cubicBezTo>
                  <a:cubicBezTo>
                    <a:pt x="1165690" y="1640220"/>
                    <a:pt x="1075709" y="1659362"/>
                    <a:pt x="993868" y="1693978"/>
                  </a:cubicBezTo>
                  <a:lnTo>
                    <a:pt x="937278" y="1724694"/>
                  </a:lnTo>
                  <a:lnTo>
                    <a:pt x="801336" y="1472230"/>
                  </a:lnTo>
                  <a:lnTo>
                    <a:pt x="881753" y="1428581"/>
                  </a:lnTo>
                  <a:cubicBezTo>
                    <a:pt x="998054" y="1379390"/>
                    <a:pt x="1125921" y="1352188"/>
                    <a:pt x="1260141" y="1352188"/>
                  </a:cubicBezTo>
                  <a:cubicBezTo>
                    <a:pt x="1729911" y="1352188"/>
                    <a:pt x="2121854" y="1685410"/>
                    <a:pt x="2212499" y="2128383"/>
                  </a:cubicBezTo>
                  <a:lnTo>
                    <a:pt x="2223167" y="2198282"/>
                  </a:lnTo>
                  <a:lnTo>
                    <a:pt x="2664296" y="2198282"/>
                  </a:lnTo>
                  <a:lnTo>
                    <a:pt x="2664296" y="614106"/>
                  </a:lnTo>
                  <a:lnTo>
                    <a:pt x="288032" y="614106"/>
                  </a:lnTo>
                  <a:lnTo>
                    <a:pt x="288032" y="2198282"/>
                  </a:lnTo>
                  <a:lnTo>
                    <a:pt x="848958" y="2198282"/>
                  </a:lnTo>
                  <a:lnTo>
                    <a:pt x="862044" y="2156123"/>
                  </a:lnTo>
                  <a:cubicBezTo>
                    <a:pt x="927633" y="2001055"/>
                    <a:pt x="1081180" y="1892248"/>
                    <a:pt x="1260140" y="1892248"/>
                  </a:cubicBezTo>
                  <a:cubicBezTo>
                    <a:pt x="1498754" y="1892248"/>
                    <a:pt x="1692188" y="2085682"/>
                    <a:pt x="1692188" y="2324296"/>
                  </a:cubicBezTo>
                  <a:cubicBezTo>
                    <a:pt x="1692188" y="2562910"/>
                    <a:pt x="1498754" y="2756344"/>
                    <a:pt x="1260140" y="2756344"/>
                  </a:cubicBezTo>
                  <a:cubicBezTo>
                    <a:pt x="1081180" y="2756344"/>
                    <a:pt x="927633" y="2647538"/>
                    <a:pt x="862044" y="2492469"/>
                  </a:cubicBezTo>
                  <a:lnTo>
                    <a:pt x="848958" y="2450310"/>
                  </a:lnTo>
                  <a:lnTo>
                    <a:pt x="116561" y="2450310"/>
                  </a:lnTo>
                  <a:cubicBezTo>
                    <a:pt x="52186" y="2450310"/>
                    <a:pt x="0" y="2398124"/>
                    <a:pt x="0" y="2333749"/>
                  </a:cubicBezTo>
                  <a:lnTo>
                    <a:pt x="0" y="116561"/>
                  </a:lnTo>
                  <a:cubicBezTo>
                    <a:pt x="0" y="52186"/>
                    <a:pt x="52186" y="0"/>
                    <a:pt x="116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4" name="Title 1"/>
            <p:cNvSpPr txBox="1">
              <a:spLocks/>
            </p:cNvSpPr>
            <p:nvPr/>
          </p:nvSpPr>
          <p:spPr>
            <a:xfrm>
              <a:off x="9192791" y="49876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API Apps</a:t>
              </a:r>
            </a:p>
          </p:txBody>
        </p:sp>
        <p:sp>
          <p:nvSpPr>
            <p:cNvPr id="35" name="TextBox 34"/>
            <p:cNvSpPr txBox="1"/>
            <p:nvPr/>
          </p:nvSpPr>
          <p:spPr>
            <a:xfrm>
              <a:off x="8829923" y="5431077"/>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Bereitstellung</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Cloud-basierter APIs</a:t>
              </a:r>
            </a:p>
          </p:txBody>
        </p:sp>
      </p:grpSp>
      <p:cxnSp>
        <p:nvCxnSpPr>
          <p:cNvPr id="38" name="Straight Connector 37"/>
          <p:cNvCxnSpPr/>
          <p:nvPr/>
        </p:nvCxnSpPr>
        <p:spPr>
          <a:xfrm>
            <a:off x="8828607" y="621932"/>
            <a:ext cx="0" cy="5614530"/>
          </a:xfrm>
          <a:prstGeom prst="line">
            <a:avLst/>
          </a:prstGeom>
          <a:ln>
            <a:gradFill>
              <a:gsLst>
                <a:gs pos="50000">
                  <a:schemeClr val="bg1"/>
                </a:gs>
                <a:gs pos="1000">
                  <a:schemeClr val="bg1">
                    <a:alpha val="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24009" y="3429794"/>
            <a:ext cx="5612261" cy="0"/>
          </a:xfrm>
          <a:prstGeom prst="line">
            <a:avLst/>
          </a:prstGeom>
          <a:ln>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6024009" y="916013"/>
            <a:ext cx="2807662" cy="2291778"/>
            <a:chOff x="6021611" y="916225"/>
            <a:chExt cx="2808312" cy="2292309"/>
          </a:xfrm>
        </p:grpSpPr>
        <p:sp>
          <p:nvSpPr>
            <p:cNvPr id="11" name="Title 1"/>
            <p:cNvSpPr txBox="1">
              <a:spLocks/>
            </p:cNvSpPr>
            <p:nvPr/>
          </p:nvSpPr>
          <p:spPr>
            <a:xfrm>
              <a:off x="6384479" y="21803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Web Apps</a:t>
              </a:r>
            </a:p>
          </p:txBody>
        </p:sp>
        <p:sp>
          <p:nvSpPr>
            <p:cNvPr id="13" name="TextBox 12"/>
            <p:cNvSpPr txBox="1"/>
            <p:nvPr/>
          </p:nvSpPr>
          <p:spPr>
            <a:xfrm>
              <a:off x="6021611" y="2623759"/>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Skalierbare Web-basierte Anwendungen</a:t>
              </a:r>
            </a:p>
          </p:txBody>
        </p:sp>
        <p:sp>
          <p:nvSpPr>
            <p:cNvPr id="41" name="Freeform 40"/>
            <p:cNvSpPr/>
            <p:nvPr/>
          </p:nvSpPr>
          <p:spPr>
            <a:xfrm>
              <a:off x="6854971" y="916225"/>
              <a:ext cx="1111068" cy="1111064"/>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46" name="Group 45"/>
          <p:cNvGrpSpPr/>
          <p:nvPr/>
        </p:nvGrpSpPr>
        <p:grpSpPr>
          <a:xfrm>
            <a:off x="8828607" y="915814"/>
            <a:ext cx="2807662" cy="2291778"/>
            <a:chOff x="8826859" y="916025"/>
            <a:chExt cx="2808312" cy="2292309"/>
          </a:xfrm>
        </p:grpSpPr>
        <p:sp>
          <p:nvSpPr>
            <p:cNvPr id="24" name="Title 1"/>
            <p:cNvSpPr txBox="1">
              <a:spLocks/>
            </p:cNvSpPr>
            <p:nvPr/>
          </p:nvSpPr>
          <p:spPr>
            <a:xfrm>
              <a:off x="9189727" y="2180178"/>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Mobile Apps</a:t>
              </a:r>
            </a:p>
          </p:txBody>
        </p:sp>
        <p:sp>
          <p:nvSpPr>
            <p:cNvPr id="25" name="TextBox 24"/>
            <p:cNvSpPr txBox="1"/>
            <p:nvPr/>
          </p:nvSpPr>
          <p:spPr>
            <a:xfrm>
              <a:off x="8826859" y="2623559"/>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Backend-Services für</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beliebige Endgeräte</a:t>
              </a:r>
            </a:p>
          </p:txBody>
        </p:sp>
        <p:sp>
          <p:nvSpPr>
            <p:cNvPr id="42" name="Freeform 41"/>
            <p:cNvSpPr/>
            <p:nvPr/>
          </p:nvSpPr>
          <p:spPr>
            <a:xfrm rot="5400000" flipH="1">
              <a:off x="9639916" y="1109160"/>
              <a:ext cx="1111464" cy="725194"/>
            </a:xfrm>
            <a:custGeom>
              <a:avLst/>
              <a:gdLst>
                <a:gd name="connsiteX0" fmla="*/ 275743 w 2648694"/>
                <a:gd name="connsiteY0" fmla="*/ 1003607 h 1728192"/>
                <a:gd name="connsiteX1" fmla="*/ 199230 w 2648694"/>
                <a:gd name="connsiteY1" fmla="*/ 1080120 h 1728192"/>
                <a:gd name="connsiteX2" fmla="*/ 122717 w 2648694"/>
                <a:gd name="connsiteY2" fmla="*/ 1003607 h 1728192"/>
                <a:gd name="connsiteX3" fmla="*/ 122717 w 2648694"/>
                <a:gd name="connsiteY3" fmla="*/ 724585 h 1728192"/>
                <a:gd name="connsiteX4" fmla="*/ 199230 w 2648694"/>
                <a:gd name="connsiteY4" fmla="*/ 648072 h 1728192"/>
                <a:gd name="connsiteX5" fmla="*/ 275743 w 2648694"/>
                <a:gd name="connsiteY5" fmla="*/ 724585 h 1728192"/>
                <a:gd name="connsiteX6" fmla="*/ 1540371 w 2648694"/>
                <a:gd name="connsiteY6" fmla="*/ 468053 h 1728192"/>
                <a:gd name="connsiteX7" fmla="*/ 1086416 w 2648694"/>
                <a:gd name="connsiteY7" fmla="*/ 468053 h 1728192"/>
                <a:gd name="connsiteX8" fmla="*/ 856296 w 2648694"/>
                <a:gd name="connsiteY8" fmla="*/ 828093 h 1728192"/>
                <a:gd name="connsiteX9" fmla="*/ 1310251 w 2648694"/>
                <a:gd name="connsiteY9" fmla="*/ 828093 h 1728192"/>
                <a:gd name="connsiteX10" fmla="*/ 1540371 w 2648694"/>
                <a:gd name="connsiteY10" fmla="*/ 1260141 h 1728192"/>
                <a:gd name="connsiteX11" fmla="*/ 1310251 w 2648694"/>
                <a:gd name="connsiteY11" fmla="*/ 900101 h 1728192"/>
                <a:gd name="connsiteX12" fmla="*/ 856296 w 2648694"/>
                <a:gd name="connsiteY12" fmla="*/ 900101 h 1728192"/>
                <a:gd name="connsiteX13" fmla="*/ 1086416 w 2648694"/>
                <a:gd name="connsiteY13" fmla="*/ 1260141 h 1728192"/>
                <a:gd name="connsiteX14" fmla="*/ 1838468 w 2648694"/>
                <a:gd name="connsiteY14" fmla="*/ 864097 h 1728192"/>
                <a:gd name="connsiteX15" fmla="*/ 1604441 w 2648694"/>
                <a:gd name="connsiteY15" fmla="*/ 486055 h 1728192"/>
                <a:gd name="connsiteX16" fmla="*/ 1370416 w 2648694"/>
                <a:gd name="connsiteY16" fmla="*/ 864097 h 1728192"/>
                <a:gd name="connsiteX17" fmla="*/ 1604442 w 2648694"/>
                <a:gd name="connsiteY17" fmla="*/ 1242139 h 1728192"/>
                <a:gd name="connsiteX18" fmla="*/ 2342675 w 2648694"/>
                <a:gd name="connsiteY18" fmla="*/ 1548172 h 1728192"/>
                <a:gd name="connsiteX19" fmla="*/ 398459 w 2648694"/>
                <a:gd name="connsiteY19" fmla="*/ 1548172 h 1728192"/>
                <a:gd name="connsiteX20" fmla="*/ 398459 w 2648694"/>
                <a:gd name="connsiteY20" fmla="*/ 180020 h 1728192"/>
                <a:gd name="connsiteX21" fmla="*/ 2342675 w 2648694"/>
                <a:gd name="connsiteY21" fmla="*/ 180020 h 1728192"/>
                <a:gd name="connsiteX22" fmla="*/ 2548483 w 2648694"/>
                <a:gd name="connsiteY22" fmla="*/ 1152128 h 1728192"/>
                <a:gd name="connsiteX23" fmla="*/ 2494477 w 2648694"/>
                <a:gd name="connsiteY23" fmla="*/ 1206134 h 1728192"/>
                <a:gd name="connsiteX24" fmla="*/ 2440471 w 2648694"/>
                <a:gd name="connsiteY24" fmla="*/ 1152128 h 1728192"/>
                <a:gd name="connsiteX25" fmla="*/ 2440471 w 2648694"/>
                <a:gd name="connsiteY25" fmla="*/ 576064 h 1728192"/>
                <a:gd name="connsiteX26" fmla="*/ 2494477 w 2648694"/>
                <a:gd name="connsiteY26" fmla="*/ 522058 h 1728192"/>
                <a:gd name="connsiteX27" fmla="*/ 2548483 w 2648694"/>
                <a:gd name="connsiteY27" fmla="*/ 576064 h 1728192"/>
                <a:gd name="connsiteX28" fmla="*/ 2648694 w 2648694"/>
                <a:gd name="connsiteY28" fmla="*/ 1550396 h 1728192"/>
                <a:gd name="connsiteX29" fmla="*/ 2648694 w 2648694"/>
                <a:gd name="connsiteY29" fmla="*/ 177796 h 1728192"/>
                <a:gd name="connsiteX30" fmla="*/ 2470898 w 2648694"/>
                <a:gd name="connsiteY30" fmla="*/ 0 h 1728192"/>
                <a:gd name="connsiteX31" fmla="*/ 177796 w 2648694"/>
                <a:gd name="connsiteY31" fmla="*/ 0 h 1728192"/>
                <a:gd name="connsiteX32" fmla="*/ 0 w 2648694"/>
                <a:gd name="connsiteY32" fmla="*/ 177796 h 1728192"/>
                <a:gd name="connsiteX33" fmla="*/ 0 w 2648694"/>
                <a:gd name="connsiteY33" fmla="*/ 1550396 h 1728192"/>
                <a:gd name="connsiteX34" fmla="*/ 177796 w 2648694"/>
                <a:gd name="connsiteY34" fmla="*/ 1728192 h 1728192"/>
                <a:gd name="connsiteX35" fmla="*/ 2470898 w 2648694"/>
                <a:gd name="connsiteY35" fmla="*/ 1728192 h 1728192"/>
                <a:gd name="connsiteX36" fmla="*/ 2648694 w 2648694"/>
                <a:gd name="connsiteY36" fmla="*/ 1550396 h 172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48694" h="1728192">
                  <a:moveTo>
                    <a:pt x="275743" y="1003607"/>
                  </a:moveTo>
                  <a:cubicBezTo>
                    <a:pt x="275743" y="1045864"/>
                    <a:pt x="241487" y="1080120"/>
                    <a:pt x="199230" y="1080120"/>
                  </a:cubicBezTo>
                  <a:cubicBezTo>
                    <a:pt x="156973" y="1080120"/>
                    <a:pt x="122717" y="1045864"/>
                    <a:pt x="122717" y="1003607"/>
                  </a:cubicBezTo>
                  <a:lnTo>
                    <a:pt x="122717" y="724585"/>
                  </a:lnTo>
                  <a:cubicBezTo>
                    <a:pt x="122717" y="682328"/>
                    <a:pt x="156973" y="648072"/>
                    <a:pt x="199230" y="648072"/>
                  </a:cubicBezTo>
                  <a:cubicBezTo>
                    <a:pt x="241487" y="648072"/>
                    <a:pt x="275743" y="682328"/>
                    <a:pt x="275743" y="724585"/>
                  </a:cubicBezTo>
                  <a:close/>
                  <a:moveTo>
                    <a:pt x="1540371" y="468053"/>
                  </a:moveTo>
                  <a:lnTo>
                    <a:pt x="1086416" y="468053"/>
                  </a:lnTo>
                  <a:lnTo>
                    <a:pt x="856296" y="828093"/>
                  </a:lnTo>
                  <a:lnTo>
                    <a:pt x="1310251" y="828093"/>
                  </a:lnTo>
                  <a:close/>
                  <a:moveTo>
                    <a:pt x="1540371" y="1260141"/>
                  </a:moveTo>
                  <a:lnTo>
                    <a:pt x="1310251" y="900101"/>
                  </a:lnTo>
                  <a:lnTo>
                    <a:pt x="856296" y="900101"/>
                  </a:lnTo>
                  <a:lnTo>
                    <a:pt x="1086416" y="1260141"/>
                  </a:lnTo>
                  <a:close/>
                  <a:moveTo>
                    <a:pt x="1838468" y="864097"/>
                  </a:moveTo>
                  <a:lnTo>
                    <a:pt x="1604441" y="486055"/>
                  </a:lnTo>
                  <a:lnTo>
                    <a:pt x="1370416" y="864097"/>
                  </a:lnTo>
                  <a:lnTo>
                    <a:pt x="1604442" y="1242139"/>
                  </a:lnTo>
                  <a:close/>
                  <a:moveTo>
                    <a:pt x="2342675" y="1548172"/>
                  </a:moveTo>
                  <a:lnTo>
                    <a:pt x="398459" y="1548172"/>
                  </a:lnTo>
                  <a:lnTo>
                    <a:pt x="398459" y="180020"/>
                  </a:lnTo>
                  <a:lnTo>
                    <a:pt x="2342675" y="180020"/>
                  </a:lnTo>
                  <a:close/>
                  <a:moveTo>
                    <a:pt x="2548483" y="1152128"/>
                  </a:moveTo>
                  <a:cubicBezTo>
                    <a:pt x="2548483" y="1181955"/>
                    <a:pt x="2524304" y="1206134"/>
                    <a:pt x="2494477" y="1206134"/>
                  </a:cubicBezTo>
                  <a:cubicBezTo>
                    <a:pt x="2464650" y="1206134"/>
                    <a:pt x="2440471" y="1181955"/>
                    <a:pt x="2440471" y="1152128"/>
                  </a:cubicBezTo>
                  <a:lnTo>
                    <a:pt x="2440471" y="576064"/>
                  </a:lnTo>
                  <a:cubicBezTo>
                    <a:pt x="2440471" y="546237"/>
                    <a:pt x="2464650" y="522058"/>
                    <a:pt x="2494477" y="522058"/>
                  </a:cubicBezTo>
                  <a:cubicBezTo>
                    <a:pt x="2524304" y="522058"/>
                    <a:pt x="2548483" y="546237"/>
                    <a:pt x="2548483" y="576064"/>
                  </a:cubicBezTo>
                  <a:close/>
                  <a:moveTo>
                    <a:pt x="2648694" y="1550396"/>
                  </a:moveTo>
                  <a:lnTo>
                    <a:pt x="2648694" y="177796"/>
                  </a:lnTo>
                  <a:cubicBezTo>
                    <a:pt x="2648694" y="79602"/>
                    <a:pt x="2569092" y="0"/>
                    <a:pt x="2470898" y="0"/>
                  </a:cubicBezTo>
                  <a:lnTo>
                    <a:pt x="177796" y="0"/>
                  </a:lnTo>
                  <a:cubicBezTo>
                    <a:pt x="79602" y="0"/>
                    <a:pt x="0" y="79602"/>
                    <a:pt x="0" y="177796"/>
                  </a:cubicBezTo>
                  <a:lnTo>
                    <a:pt x="0" y="1550396"/>
                  </a:lnTo>
                  <a:cubicBezTo>
                    <a:pt x="0" y="1648590"/>
                    <a:pt x="79602" y="1728192"/>
                    <a:pt x="177796" y="1728192"/>
                  </a:cubicBezTo>
                  <a:lnTo>
                    <a:pt x="2470898" y="1728192"/>
                  </a:lnTo>
                  <a:cubicBezTo>
                    <a:pt x="2569092" y="1728192"/>
                    <a:pt x="2648694" y="1648590"/>
                    <a:pt x="2648694" y="155039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47" name="Group 46"/>
          <p:cNvGrpSpPr/>
          <p:nvPr/>
        </p:nvGrpSpPr>
        <p:grpSpPr>
          <a:xfrm>
            <a:off x="6027072" y="3771747"/>
            <a:ext cx="2807662" cy="2242913"/>
            <a:chOff x="6024675" y="3772620"/>
            <a:chExt cx="2808312" cy="2243432"/>
          </a:xfrm>
        </p:grpSpPr>
        <p:sp>
          <p:nvSpPr>
            <p:cNvPr id="29" name="Title 1"/>
            <p:cNvSpPr txBox="1">
              <a:spLocks/>
            </p:cNvSpPr>
            <p:nvPr/>
          </p:nvSpPr>
          <p:spPr>
            <a:xfrm>
              <a:off x="6387543" y="4987896"/>
              <a:ext cx="2011844" cy="5834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2000" b="0" i="0" u="none" strike="noStrike" kern="1200" cap="all" spc="0" normalizeH="0" baseline="0" noProof="0" dirty="0" err="1">
                  <a:ln>
                    <a:noFill/>
                  </a:ln>
                  <a:solidFill>
                    <a:srgbClr val="FFFFFF"/>
                  </a:solidFill>
                  <a:effectLst/>
                  <a:uLnTx/>
                  <a:uFillTx/>
                  <a:latin typeface="Segoe UI Semibold" panose="020B0702040204020203" pitchFamily="34" charset="0"/>
                  <a:ea typeface="+mj-ea"/>
                  <a:cs typeface="Segoe UI Semibold" panose="020B0702040204020203" pitchFamily="34" charset="0"/>
                </a:rPr>
                <a:t>Logic</a:t>
              </a:r>
              <a:r>
                <a:rPr kumimoji="0" lang="de-DE" sz="2000" b="0" i="0" u="none" strike="noStrike" kern="1200" cap="all"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 Apps</a:t>
              </a:r>
            </a:p>
          </p:txBody>
        </p:sp>
        <p:sp>
          <p:nvSpPr>
            <p:cNvPr id="30" name="TextBox 29"/>
            <p:cNvSpPr txBox="1"/>
            <p:nvPr/>
          </p:nvSpPr>
          <p:spPr>
            <a:xfrm>
              <a:off x="6024675" y="5431277"/>
              <a:ext cx="2808312" cy="584775"/>
            </a:xfrm>
            <a:prstGeom prst="rect">
              <a:avLst/>
            </a:prstGeom>
            <a:noFill/>
          </p:spPr>
          <p:txBody>
            <a:bodyPr wrap="square" rtlCol="0">
              <a:spAutoFit/>
            </a:bodyPr>
            <a:lstStyle/>
            <a:p>
              <a:pPr marL="0" marR="0" lvl="0" indent="0" algn="ctr" defTabSz="1218743"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egoe UI Light"/>
                  <a:ea typeface="+mn-ea"/>
                  <a:cs typeface="+mn-cs"/>
                </a:rPr>
                <a:t>Automatisierte Workflows</a:t>
              </a:r>
              <a:br>
                <a:rPr kumimoji="0" lang="de-DE" sz="1600" b="0" i="0" u="none" strike="noStrike" kern="1200" cap="none" spc="0" normalizeH="0" baseline="0" noProof="0" dirty="0">
                  <a:ln>
                    <a:noFill/>
                  </a:ln>
                  <a:solidFill>
                    <a:srgbClr val="FFFFFF"/>
                  </a:solidFill>
                  <a:effectLst/>
                  <a:uLnTx/>
                  <a:uFillTx/>
                  <a:latin typeface="Segoe UI Light"/>
                  <a:ea typeface="+mn-ea"/>
                  <a:cs typeface="+mn-cs"/>
                </a:rPr>
              </a:br>
              <a:r>
                <a:rPr kumimoji="0" lang="de-DE" sz="1600" b="0" i="0" u="none" strike="noStrike" kern="1200" cap="none" spc="0" normalizeH="0" baseline="0" noProof="0" dirty="0">
                  <a:ln>
                    <a:noFill/>
                  </a:ln>
                  <a:solidFill>
                    <a:srgbClr val="FFFFFF"/>
                  </a:solidFill>
                  <a:effectLst/>
                  <a:uLnTx/>
                  <a:uFillTx/>
                  <a:latin typeface="Segoe UI Light"/>
                  <a:ea typeface="+mn-ea"/>
                  <a:cs typeface="+mn-cs"/>
                </a:rPr>
                <a:t>für Business Apps</a:t>
              </a:r>
            </a:p>
          </p:txBody>
        </p:sp>
        <p:sp>
          <p:nvSpPr>
            <p:cNvPr id="43" name="Freeform 42"/>
            <p:cNvSpPr/>
            <p:nvPr/>
          </p:nvSpPr>
          <p:spPr>
            <a:xfrm>
              <a:off x="6913678" y="3772620"/>
              <a:ext cx="1024178" cy="1025386"/>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743"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FFFFFF"/>
                </a:solidFill>
                <a:effectLst/>
                <a:uLnTx/>
                <a:uFillTx/>
                <a:latin typeface="Segoe UI Light"/>
                <a:ea typeface="+mn-ea"/>
                <a:cs typeface="+mn-cs"/>
              </a:endParaRPr>
            </a:p>
          </p:txBody>
        </p:sp>
      </p:grpSp>
      <p:sp>
        <p:nvSpPr>
          <p:cNvPr id="44" name="TextBox 43"/>
          <p:cNvSpPr txBox="1"/>
          <p:nvPr/>
        </p:nvSpPr>
        <p:spPr>
          <a:xfrm>
            <a:off x="4296217" y="549148"/>
            <a:ext cx="1104710" cy="5759704"/>
          </a:xfrm>
          <a:prstGeom prst="rect">
            <a:avLst/>
          </a:prstGeom>
        </p:spPr>
        <p:txBody>
          <a:bodyPr vert="horz" lIns="0" tIns="45709" rIns="0" bIns="45709" rtlCol="0" anchor="ctr">
            <a:noAutofit/>
          </a:bodyPr>
          <a:lstStyle>
            <a:defPPr>
              <a:defRPr lang="de-DE"/>
            </a:defPPr>
            <a:lvl1pPr algn="ctr" defTabSz="914400">
              <a:lnSpc>
                <a:spcPct val="90000"/>
              </a:lnSpc>
              <a:spcBef>
                <a:spcPct val="0"/>
              </a:spcBef>
              <a:buNone/>
              <a:defRPr sz="2800">
                <a:solidFill>
                  <a:schemeClr val="bg1"/>
                </a:solidFill>
                <a:latin typeface="Segoe UI Semibold" panose="020B0702040204020203" pitchFamily="34" charset="0"/>
                <a:ea typeface="+mj-ea"/>
                <a:cs typeface="Segoe UI Semibold" panose="020B0702040204020203" pitchFamily="34" charset="0"/>
              </a:defRPr>
            </a:lvl1pPr>
          </a:lstStyle>
          <a:p>
            <a:pPr marL="0" marR="0" lvl="0" indent="0" algn="ctr" defTabSz="914217" rtl="0" eaLnBrk="1" fontAlgn="auto" latinLnBrk="0" hangingPunct="1">
              <a:lnSpc>
                <a:spcPct val="90000"/>
              </a:lnSpc>
              <a:spcBef>
                <a:spcPct val="0"/>
              </a:spcBef>
              <a:spcAft>
                <a:spcPts val="0"/>
              </a:spcAft>
              <a:buClrTx/>
              <a:buSzTx/>
              <a:buFontTx/>
              <a:buNone/>
              <a:tabLst/>
              <a:defRPr/>
            </a:pPr>
            <a:r>
              <a:rPr kumimoji="0" lang="de-DE" sz="9598" b="0" i="0" u="none" strike="noStrike" kern="1200" cap="none" spc="0" normalizeH="0" baseline="0" noProof="0" dirty="0">
                <a:ln>
                  <a:noFill/>
                </a:ln>
                <a:solidFill>
                  <a:srgbClr val="FFFFFF"/>
                </a:solidFill>
                <a:effectLst/>
                <a:uLnTx/>
                <a:uFillTx/>
                <a:latin typeface="Segoe UI Semibold" panose="020B0702040204020203" pitchFamily="34" charset="0"/>
                <a:ea typeface="+mj-ea"/>
                <a:cs typeface="Segoe UI Semibold" panose="020B0702040204020203" pitchFamily="34" charset="0"/>
              </a:rPr>
              <a:t>=</a:t>
            </a:r>
          </a:p>
        </p:txBody>
      </p:sp>
    </p:spTree>
    <p:custDataLst>
      <p:tags r:id="rId1"/>
    </p:custDataLst>
    <p:extLst>
      <p:ext uri="{BB962C8B-B14F-4D97-AF65-F5344CB8AC3E}">
        <p14:creationId xmlns:p14="http://schemas.microsoft.com/office/powerpoint/2010/main" val="81049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par>
                                <p:cTn id="8" presetID="16" presetClass="entr" presetSubtype="42"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outHorizontal)">
                                      <p:cBhvr>
                                        <p:cTn id="10" dur="500"/>
                                        <p:tgtEl>
                                          <p:spTgt spid="3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03879" y="1629167"/>
            <a:ext cx="3614873" cy="3599617"/>
            <a:chOff x="4581451" y="1476947"/>
            <a:chExt cx="3615710" cy="3600450"/>
          </a:xfrm>
        </p:grpSpPr>
        <p:sp>
          <p:nvSpPr>
            <p:cNvPr id="5" name="Rectangle 4"/>
            <p:cNvSpPr/>
            <p:nvPr/>
          </p:nvSpPr>
          <p:spPr>
            <a:xfrm>
              <a:off x="4581451" y="1476947"/>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6" name="Freeform 5"/>
            <p:cNvSpPr/>
            <p:nvPr/>
          </p:nvSpPr>
          <p:spPr>
            <a:xfrm>
              <a:off x="5427204" y="1767493"/>
              <a:ext cx="1939464" cy="1941752"/>
            </a:xfrm>
            <a:custGeom>
              <a:avLst/>
              <a:gdLst>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1818731 w 2890971"/>
                <a:gd name="connsiteY4" fmla="*/ 1937177 h 2894383"/>
                <a:gd name="connsiteX5" fmla="*/ 1198631 w 2890971"/>
                <a:gd name="connsiteY5" fmla="*/ 2557277 h 2894383"/>
                <a:gd name="connsiteX6" fmla="*/ 1226018 w 2890971"/>
                <a:gd name="connsiteY6" fmla="*/ 2584664 h 2894383"/>
                <a:gd name="connsiteX7" fmla="*/ 1226016 w 2890971"/>
                <a:gd name="connsiteY7" fmla="*/ 2584665 h 2894383"/>
                <a:gd name="connsiteX8" fmla="*/ 1266292 w 2890971"/>
                <a:gd name="connsiteY8" fmla="*/ 2624941 h 2894383"/>
                <a:gd name="connsiteX9" fmla="*/ 1818731 w 2890971"/>
                <a:gd name="connsiteY9" fmla="*/ 2624941 h 2894383"/>
                <a:gd name="connsiteX10" fmla="*/ 1570774 w 2890971"/>
                <a:gd name="connsiteY10" fmla="*/ 1107798 h 2894383"/>
                <a:gd name="connsiteX11" fmla="*/ 1723526 w 2890971"/>
                <a:gd name="connsiteY11" fmla="*/ 1171070 h 2894383"/>
                <a:gd name="connsiteX12" fmla="*/ 1723526 w 2890971"/>
                <a:gd name="connsiteY12" fmla="*/ 1476575 h 2894383"/>
                <a:gd name="connsiteX13" fmla="*/ 1418022 w 2890971"/>
                <a:gd name="connsiteY13" fmla="*/ 1476575 h 2894383"/>
                <a:gd name="connsiteX14" fmla="*/ 1418022 w 2890971"/>
                <a:gd name="connsiteY14" fmla="*/ 1171070 h 2894383"/>
                <a:gd name="connsiteX15" fmla="*/ 1570774 w 2890971"/>
                <a:gd name="connsiteY15" fmla="*/ 1107798 h 2894383"/>
                <a:gd name="connsiteX16" fmla="*/ 244091 w 2890971"/>
                <a:gd name="connsiteY16" fmla="*/ 1050298 h 2894383"/>
                <a:gd name="connsiteX17" fmla="*/ 244091 w 2890971"/>
                <a:gd name="connsiteY17" fmla="*/ 1602740 h 2894383"/>
                <a:gd name="connsiteX18" fmla="*/ 309719 w 2890971"/>
                <a:gd name="connsiteY18" fmla="*/ 1668367 h 2894383"/>
                <a:gd name="connsiteX19" fmla="*/ 309719 w 2890971"/>
                <a:gd name="connsiteY19" fmla="*/ 1668365 h 2894383"/>
                <a:gd name="connsiteX20" fmla="*/ 337107 w 2890971"/>
                <a:gd name="connsiteY20" fmla="*/ 1695753 h 2894383"/>
                <a:gd name="connsiteX21" fmla="*/ 982562 w 2890971"/>
                <a:gd name="connsiteY21" fmla="*/ 1050298 h 2894383"/>
                <a:gd name="connsiteX22" fmla="*/ 1681115 w 2890971"/>
                <a:gd name="connsiteY22" fmla="*/ 670402 h 2894383"/>
                <a:gd name="connsiteX23" fmla="*/ 496436 w 2890971"/>
                <a:gd name="connsiteY23" fmla="*/ 1855082 h 2894383"/>
                <a:gd name="connsiteX24" fmla="*/ 1039515 w 2890971"/>
                <a:gd name="connsiteY24" fmla="*/ 2398161 h 2894383"/>
                <a:gd name="connsiteX25" fmla="*/ 2224195 w 2890971"/>
                <a:gd name="connsiteY25" fmla="*/ 1213481 h 2894383"/>
                <a:gd name="connsiteX26" fmla="*/ 2656036 w 2890971"/>
                <a:gd name="connsiteY26" fmla="*/ 231082 h 2894383"/>
                <a:gd name="connsiteX27" fmla="*/ 2630855 w 2890971"/>
                <a:gd name="connsiteY27" fmla="*/ 232699 h 2894383"/>
                <a:gd name="connsiteX28" fmla="*/ 1871374 w 2890971"/>
                <a:gd name="connsiteY28" fmla="*/ 515592 h 2894383"/>
                <a:gd name="connsiteX29" fmla="*/ 1837838 w 2890971"/>
                <a:gd name="connsiteY29" fmla="*/ 540930 h 2894383"/>
                <a:gd name="connsiteX30" fmla="*/ 2352484 w 2890971"/>
                <a:gd name="connsiteY30" fmla="*/ 1055576 h 2894383"/>
                <a:gd name="connsiteX31" fmla="*/ 2370501 w 2890971"/>
                <a:gd name="connsiteY31" fmla="*/ 1031729 h 2894383"/>
                <a:gd name="connsiteX32" fmla="*/ 2653393 w 2890971"/>
                <a:gd name="connsiteY32" fmla="*/ 272249 h 2894383"/>
                <a:gd name="connsiteX33" fmla="*/ 2797039 w 2890971"/>
                <a:gd name="connsiteY33" fmla="*/ 0 h 2894383"/>
                <a:gd name="connsiteX34" fmla="*/ 2885691 w 2890971"/>
                <a:gd name="connsiteY34" fmla="*/ 4233 h 2894383"/>
                <a:gd name="connsiteX35" fmla="*/ 2885691 w 2890971"/>
                <a:gd name="connsiteY35" fmla="*/ 4235 h 2894383"/>
                <a:gd name="connsiteX36" fmla="*/ 2886265 w 2890971"/>
                <a:gd name="connsiteY36" fmla="*/ 4262 h 2894383"/>
                <a:gd name="connsiteX37" fmla="*/ 2890971 w 2890971"/>
                <a:gd name="connsiteY37" fmla="*/ 101185 h 2894383"/>
                <a:gd name="connsiteX38" fmla="*/ 2885567 w 2890971"/>
                <a:gd name="connsiteY38" fmla="*/ 216305 h 2894383"/>
                <a:gd name="connsiteX39" fmla="*/ 2883852 w 2890971"/>
                <a:gd name="connsiteY39" fmla="*/ 257366 h 2894383"/>
                <a:gd name="connsiteX40" fmla="*/ 2474550 w 2890971"/>
                <a:gd name="connsiteY40" fmla="*/ 1272105 h 2894383"/>
                <a:gd name="connsiteX41" fmla="*/ 2387558 w 2890971"/>
                <a:gd name="connsiteY41" fmla="*/ 1368350 h 2894383"/>
                <a:gd name="connsiteX42" fmla="*/ 2034755 w 2890971"/>
                <a:gd name="connsiteY42" fmla="*/ 1721153 h 2894383"/>
                <a:gd name="connsiteX43" fmla="*/ 2034755 w 2890971"/>
                <a:gd name="connsiteY43" fmla="*/ 2826316 h 2894383"/>
                <a:gd name="connsiteX44" fmla="*/ 1170659 w 2890971"/>
                <a:gd name="connsiteY44" fmla="*/ 2826316 h 2894383"/>
                <a:gd name="connsiteX45" fmla="*/ 1170659 w 2890971"/>
                <a:gd name="connsiteY45" fmla="*/ 2807648 h 2894383"/>
                <a:gd name="connsiteX46" fmla="*/ 1059460 w 2890971"/>
                <a:gd name="connsiteY46" fmla="*/ 2696448 h 2894383"/>
                <a:gd name="connsiteX47" fmla="*/ 1034650 w 2890971"/>
                <a:gd name="connsiteY47" fmla="*/ 2671639 h 2894383"/>
                <a:gd name="connsiteX48" fmla="*/ 544556 w 2890971"/>
                <a:gd name="connsiteY48" fmla="*/ 2894383 h 2894383"/>
                <a:gd name="connsiteX49" fmla="*/ 0 w 2890971"/>
                <a:gd name="connsiteY49" fmla="*/ 2349827 h 2894383"/>
                <a:gd name="connsiteX50" fmla="*/ 222744 w 2890971"/>
                <a:gd name="connsiteY50" fmla="*/ 1859733 h 2894383"/>
                <a:gd name="connsiteX51" fmla="*/ 197935 w 2890971"/>
                <a:gd name="connsiteY51" fmla="*/ 1834924 h 2894383"/>
                <a:gd name="connsiteX52" fmla="*/ 61381 w 2890971"/>
                <a:gd name="connsiteY52" fmla="*/ 1698370 h 2894383"/>
                <a:gd name="connsiteX53" fmla="*/ 42716 w 2890971"/>
                <a:gd name="connsiteY53" fmla="*/ 1698370 h 2894383"/>
                <a:gd name="connsiteX54" fmla="*/ 42716 w 2890971"/>
                <a:gd name="connsiteY54" fmla="*/ 834274 h 2894383"/>
                <a:gd name="connsiteX55" fmla="*/ 1198586 w 2890971"/>
                <a:gd name="connsiteY55" fmla="*/ 834274 h 2894383"/>
                <a:gd name="connsiteX56" fmla="*/ 1526034 w 2890971"/>
                <a:gd name="connsiteY56" fmla="*/ 506826 h 2894383"/>
                <a:gd name="connsiteX57" fmla="*/ 1626742 w 2890971"/>
                <a:gd name="connsiteY57" fmla="*/ 415800 h 2894383"/>
                <a:gd name="connsiteX58" fmla="*/ 2641480 w 2890971"/>
                <a:gd name="connsiteY58" fmla="*/ 6497 h 2894383"/>
                <a:gd name="connsiteX59" fmla="*/ 2796914 w 2890971"/>
                <a:gd name="connsiteY59" fmla="*/ 6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59460 w 2890971"/>
                <a:gd name="connsiteY50" fmla="*/ 2696448 h 2894383"/>
                <a:gd name="connsiteX51" fmla="*/ 1034650 w 2890971"/>
                <a:gd name="connsiteY51" fmla="*/ 2671639 h 2894383"/>
                <a:gd name="connsiteX52" fmla="*/ 544556 w 2890971"/>
                <a:gd name="connsiteY52" fmla="*/ 2894383 h 2894383"/>
                <a:gd name="connsiteX53" fmla="*/ 0 w 2890971"/>
                <a:gd name="connsiteY53" fmla="*/ 2349827 h 2894383"/>
                <a:gd name="connsiteX54" fmla="*/ 222744 w 2890971"/>
                <a:gd name="connsiteY54" fmla="*/ 1859733 h 2894383"/>
                <a:gd name="connsiteX55" fmla="*/ 197935 w 2890971"/>
                <a:gd name="connsiteY55" fmla="*/ 1834924 h 2894383"/>
                <a:gd name="connsiteX56" fmla="*/ 61381 w 2890971"/>
                <a:gd name="connsiteY56" fmla="*/ 1698370 h 2894383"/>
                <a:gd name="connsiteX57" fmla="*/ 42716 w 2890971"/>
                <a:gd name="connsiteY57" fmla="*/ 1698370 h 2894383"/>
                <a:gd name="connsiteX58" fmla="*/ 42716 w 2890971"/>
                <a:gd name="connsiteY58" fmla="*/ 834274 h 2894383"/>
                <a:gd name="connsiteX59" fmla="*/ 1198586 w 2890971"/>
                <a:gd name="connsiteY59" fmla="*/ 834274 h 2894383"/>
                <a:gd name="connsiteX60" fmla="*/ 1526034 w 2890971"/>
                <a:gd name="connsiteY60" fmla="*/ 506826 h 2894383"/>
                <a:gd name="connsiteX61" fmla="*/ 1626742 w 2890971"/>
                <a:gd name="connsiteY61" fmla="*/ 415800 h 2894383"/>
                <a:gd name="connsiteX62" fmla="*/ 2641480 w 2890971"/>
                <a:gd name="connsiteY62" fmla="*/ 6497 h 2894383"/>
                <a:gd name="connsiteX63" fmla="*/ 2796914 w 2890971"/>
                <a:gd name="connsiteY63" fmla="*/ 6 h 2894383"/>
                <a:gd name="connsiteX64" fmla="*/ 2797039 w 2890971"/>
                <a:gd name="connsiteY64"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70659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61381 w 2890971"/>
                <a:gd name="connsiteY55" fmla="*/ 1698370 h 2894383"/>
                <a:gd name="connsiteX56" fmla="*/ 42716 w 2890971"/>
                <a:gd name="connsiteY56" fmla="*/ 1698370 h 2894383"/>
                <a:gd name="connsiteX57" fmla="*/ 42716 w 2890971"/>
                <a:gd name="connsiteY57" fmla="*/ 834274 h 2894383"/>
                <a:gd name="connsiteX58" fmla="*/ 1198586 w 2890971"/>
                <a:gd name="connsiteY58" fmla="*/ 834274 h 2894383"/>
                <a:gd name="connsiteX59" fmla="*/ 1526034 w 2890971"/>
                <a:gd name="connsiteY59" fmla="*/ 506826 h 2894383"/>
                <a:gd name="connsiteX60" fmla="*/ 1626742 w 2890971"/>
                <a:gd name="connsiteY60" fmla="*/ 415800 h 2894383"/>
                <a:gd name="connsiteX61" fmla="*/ 2641480 w 2890971"/>
                <a:gd name="connsiteY61" fmla="*/ 6497 h 2894383"/>
                <a:gd name="connsiteX62" fmla="*/ 2796914 w 2890971"/>
                <a:gd name="connsiteY62" fmla="*/ 6 h 2894383"/>
                <a:gd name="connsiteX63" fmla="*/ 2797039 w 2890971"/>
                <a:gd name="connsiteY63"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197935 w 2890971"/>
                <a:gd name="connsiteY54" fmla="*/ 1834924 h 2894383"/>
                <a:gd name="connsiteX55" fmla="*/ 42716 w 2890971"/>
                <a:gd name="connsiteY55" fmla="*/ 1698370 h 2894383"/>
                <a:gd name="connsiteX56" fmla="*/ 42716 w 2890971"/>
                <a:gd name="connsiteY56" fmla="*/ 834274 h 2894383"/>
                <a:gd name="connsiteX57" fmla="*/ 1198586 w 2890971"/>
                <a:gd name="connsiteY57" fmla="*/ 834274 h 2894383"/>
                <a:gd name="connsiteX58" fmla="*/ 1526034 w 2890971"/>
                <a:gd name="connsiteY58" fmla="*/ 506826 h 2894383"/>
                <a:gd name="connsiteX59" fmla="*/ 1626742 w 2890971"/>
                <a:gd name="connsiteY59" fmla="*/ 415800 h 2894383"/>
                <a:gd name="connsiteX60" fmla="*/ 2641480 w 2890971"/>
                <a:gd name="connsiteY60" fmla="*/ 6497 h 2894383"/>
                <a:gd name="connsiteX61" fmla="*/ 2796914 w 2890971"/>
                <a:gd name="connsiteY61" fmla="*/ 6 h 2894383"/>
                <a:gd name="connsiteX62" fmla="*/ 2797039 w 2890971"/>
                <a:gd name="connsiteY62"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98370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 name="connsiteX0" fmla="*/ 383658 w 2890971"/>
                <a:gd name="connsiteY0" fmla="*/ 2020647 h 2894383"/>
                <a:gd name="connsiteX1" fmla="*/ 247886 w 2890971"/>
                <a:gd name="connsiteY1" fmla="*/ 2319381 h 2894383"/>
                <a:gd name="connsiteX2" fmla="*/ 575002 w 2890971"/>
                <a:gd name="connsiteY2" fmla="*/ 2646497 h 2894383"/>
                <a:gd name="connsiteX3" fmla="*/ 873736 w 2890971"/>
                <a:gd name="connsiteY3" fmla="*/ 2510725 h 2894383"/>
                <a:gd name="connsiteX4" fmla="*/ 383658 w 2890971"/>
                <a:gd name="connsiteY4" fmla="*/ 2020647 h 2894383"/>
                <a:gd name="connsiteX5" fmla="*/ 1818731 w 2890971"/>
                <a:gd name="connsiteY5" fmla="*/ 1937177 h 2894383"/>
                <a:gd name="connsiteX6" fmla="*/ 1198631 w 2890971"/>
                <a:gd name="connsiteY6" fmla="*/ 2557277 h 2894383"/>
                <a:gd name="connsiteX7" fmla="*/ 1226018 w 2890971"/>
                <a:gd name="connsiteY7" fmla="*/ 2584664 h 2894383"/>
                <a:gd name="connsiteX8" fmla="*/ 1226016 w 2890971"/>
                <a:gd name="connsiteY8" fmla="*/ 2584665 h 2894383"/>
                <a:gd name="connsiteX9" fmla="*/ 1266292 w 2890971"/>
                <a:gd name="connsiteY9" fmla="*/ 2624941 h 2894383"/>
                <a:gd name="connsiteX10" fmla="*/ 1818731 w 2890971"/>
                <a:gd name="connsiteY10" fmla="*/ 2624941 h 2894383"/>
                <a:gd name="connsiteX11" fmla="*/ 1818731 w 2890971"/>
                <a:gd name="connsiteY11" fmla="*/ 1937177 h 2894383"/>
                <a:gd name="connsiteX12" fmla="*/ 1570774 w 2890971"/>
                <a:gd name="connsiteY12" fmla="*/ 1107798 h 2894383"/>
                <a:gd name="connsiteX13" fmla="*/ 1723526 w 2890971"/>
                <a:gd name="connsiteY13" fmla="*/ 1171070 h 2894383"/>
                <a:gd name="connsiteX14" fmla="*/ 1723526 w 2890971"/>
                <a:gd name="connsiteY14" fmla="*/ 1476575 h 2894383"/>
                <a:gd name="connsiteX15" fmla="*/ 1418022 w 2890971"/>
                <a:gd name="connsiteY15" fmla="*/ 1476575 h 2894383"/>
                <a:gd name="connsiteX16" fmla="*/ 1418022 w 2890971"/>
                <a:gd name="connsiteY16" fmla="*/ 1171070 h 2894383"/>
                <a:gd name="connsiteX17" fmla="*/ 1570774 w 2890971"/>
                <a:gd name="connsiteY17" fmla="*/ 1107798 h 2894383"/>
                <a:gd name="connsiteX18" fmla="*/ 244091 w 2890971"/>
                <a:gd name="connsiteY18" fmla="*/ 1050298 h 2894383"/>
                <a:gd name="connsiteX19" fmla="*/ 244091 w 2890971"/>
                <a:gd name="connsiteY19" fmla="*/ 1602740 h 2894383"/>
                <a:gd name="connsiteX20" fmla="*/ 309719 w 2890971"/>
                <a:gd name="connsiteY20" fmla="*/ 1668367 h 2894383"/>
                <a:gd name="connsiteX21" fmla="*/ 309719 w 2890971"/>
                <a:gd name="connsiteY21" fmla="*/ 1668365 h 2894383"/>
                <a:gd name="connsiteX22" fmla="*/ 337107 w 2890971"/>
                <a:gd name="connsiteY22" fmla="*/ 1695753 h 2894383"/>
                <a:gd name="connsiteX23" fmla="*/ 982562 w 2890971"/>
                <a:gd name="connsiteY23" fmla="*/ 1050298 h 2894383"/>
                <a:gd name="connsiteX24" fmla="*/ 244091 w 2890971"/>
                <a:gd name="connsiteY24" fmla="*/ 1050298 h 2894383"/>
                <a:gd name="connsiteX25" fmla="*/ 1681115 w 2890971"/>
                <a:gd name="connsiteY25" fmla="*/ 670402 h 2894383"/>
                <a:gd name="connsiteX26" fmla="*/ 496436 w 2890971"/>
                <a:gd name="connsiteY26" fmla="*/ 1855082 h 2894383"/>
                <a:gd name="connsiteX27" fmla="*/ 1039515 w 2890971"/>
                <a:gd name="connsiteY27" fmla="*/ 2398161 h 2894383"/>
                <a:gd name="connsiteX28" fmla="*/ 2224195 w 2890971"/>
                <a:gd name="connsiteY28" fmla="*/ 1213481 h 2894383"/>
                <a:gd name="connsiteX29" fmla="*/ 1681115 w 2890971"/>
                <a:gd name="connsiteY29" fmla="*/ 670402 h 2894383"/>
                <a:gd name="connsiteX30" fmla="*/ 2656036 w 2890971"/>
                <a:gd name="connsiteY30" fmla="*/ 231082 h 2894383"/>
                <a:gd name="connsiteX31" fmla="*/ 2630855 w 2890971"/>
                <a:gd name="connsiteY31" fmla="*/ 232699 h 2894383"/>
                <a:gd name="connsiteX32" fmla="*/ 1871374 w 2890971"/>
                <a:gd name="connsiteY32" fmla="*/ 515592 h 2894383"/>
                <a:gd name="connsiteX33" fmla="*/ 1837838 w 2890971"/>
                <a:gd name="connsiteY33" fmla="*/ 540930 h 2894383"/>
                <a:gd name="connsiteX34" fmla="*/ 2352484 w 2890971"/>
                <a:gd name="connsiteY34" fmla="*/ 1055576 h 2894383"/>
                <a:gd name="connsiteX35" fmla="*/ 2370501 w 2890971"/>
                <a:gd name="connsiteY35" fmla="*/ 1031729 h 2894383"/>
                <a:gd name="connsiteX36" fmla="*/ 2653393 w 2890971"/>
                <a:gd name="connsiteY36" fmla="*/ 272249 h 2894383"/>
                <a:gd name="connsiteX37" fmla="*/ 2656036 w 2890971"/>
                <a:gd name="connsiteY37" fmla="*/ 231082 h 2894383"/>
                <a:gd name="connsiteX38" fmla="*/ 2797039 w 2890971"/>
                <a:gd name="connsiteY38" fmla="*/ 0 h 2894383"/>
                <a:gd name="connsiteX39" fmla="*/ 2885691 w 2890971"/>
                <a:gd name="connsiteY39" fmla="*/ 4233 h 2894383"/>
                <a:gd name="connsiteX40" fmla="*/ 2885691 w 2890971"/>
                <a:gd name="connsiteY40" fmla="*/ 4235 h 2894383"/>
                <a:gd name="connsiteX41" fmla="*/ 2886265 w 2890971"/>
                <a:gd name="connsiteY41" fmla="*/ 4262 h 2894383"/>
                <a:gd name="connsiteX42" fmla="*/ 2890971 w 2890971"/>
                <a:gd name="connsiteY42" fmla="*/ 101185 h 2894383"/>
                <a:gd name="connsiteX43" fmla="*/ 2885567 w 2890971"/>
                <a:gd name="connsiteY43" fmla="*/ 216305 h 2894383"/>
                <a:gd name="connsiteX44" fmla="*/ 2883852 w 2890971"/>
                <a:gd name="connsiteY44" fmla="*/ 257366 h 2894383"/>
                <a:gd name="connsiteX45" fmla="*/ 2474550 w 2890971"/>
                <a:gd name="connsiteY45" fmla="*/ 1272105 h 2894383"/>
                <a:gd name="connsiteX46" fmla="*/ 2387558 w 2890971"/>
                <a:gd name="connsiteY46" fmla="*/ 1368350 h 2894383"/>
                <a:gd name="connsiteX47" fmla="*/ 2034755 w 2890971"/>
                <a:gd name="connsiteY47" fmla="*/ 1721153 h 2894383"/>
                <a:gd name="connsiteX48" fmla="*/ 2034755 w 2890971"/>
                <a:gd name="connsiteY48" fmla="*/ 2826316 h 2894383"/>
                <a:gd name="connsiteX49" fmla="*/ 1187328 w 2890971"/>
                <a:gd name="connsiteY49" fmla="*/ 2826316 h 2894383"/>
                <a:gd name="connsiteX50" fmla="*/ 1034650 w 2890971"/>
                <a:gd name="connsiteY50" fmla="*/ 2671639 h 2894383"/>
                <a:gd name="connsiteX51" fmla="*/ 544556 w 2890971"/>
                <a:gd name="connsiteY51" fmla="*/ 2894383 h 2894383"/>
                <a:gd name="connsiteX52" fmla="*/ 0 w 2890971"/>
                <a:gd name="connsiteY52" fmla="*/ 2349827 h 2894383"/>
                <a:gd name="connsiteX53" fmla="*/ 222744 w 2890971"/>
                <a:gd name="connsiteY53" fmla="*/ 1859733 h 2894383"/>
                <a:gd name="connsiteX54" fmla="*/ 42716 w 2890971"/>
                <a:gd name="connsiteY54" fmla="*/ 1669795 h 2894383"/>
                <a:gd name="connsiteX55" fmla="*/ 42716 w 2890971"/>
                <a:gd name="connsiteY55" fmla="*/ 834274 h 2894383"/>
                <a:gd name="connsiteX56" fmla="*/ 1198586 w 2890971"/>
                <a:gd name="connsiteY56" fmla="*/ 834274 h 2894383"/>
                <a:gd name="connsiteX57" fmla="*/ 1526034 w 2890971"/>
                <a:gd name="connsiteY57" fmla="*/ 506826 h 2894383"/>
                <a:gd name="connsiteX58" fmla="*/ 1626742 w 2890971"/>
                <a:gd name="connsiteY58" fmla="*/ 415800 h 2894383"/>
                <a:gd name="connsiteX59" fmla="*/ 2641480 w 2890971"/>
                <a:gd name="connsiteY59" fmla="*/ 6497 h 2894383"/>
                <a:gd name="connsiteX60" fmla="*/ 2796914 w 2890971"/>
                <a:gd name="connsiteY60" fmla="*/ 6 h 2894383"/>
                <a:gd name="connsiteX61" fmla="*/ 2797039 w 2890971"/>
                <a:gd name="connsiteY61" fmla="*/ 0 h 289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890971" h="2894383">
                  <a:moveTo>
                    <a:pt x="383658" y="2020647"/>
                  </a:moveTo>
                  <a:lnTo>
                    <a:pt x="247886" y="2319381"/>
                  </a:lnTo>
                  <a:lnTo>
                    <a:pt x="575002" y="2646497"/>
                  </a:lnTo>
                  <a:lnTo>
                    <a:pt x="873736" y="2510725"/>
                  </a:lnTo>
                  <a:lnTo>
                    <a:pt x="383658" y="2020647"/>
                  </a:lnTo>
                  <a:close/>
                  <a:moveTo>
                    <a:pt x="1818731" y="1937177"/>
                  </a:moveTo>
                  <a:lnTo>
                    <a:pt x="1198631" y="2557277"/>
                  </a:lnTo>
                  <a:lnTo>
                    <a:pt x="1226018" y="2584664"/>
                  </a:lnTo>
                  <a:cubicBezTo>
                    <a:pt x="1226017" y="2584664"/>
                    <a:pt x="1226017" y="2584665"/>
                    <a:pt x="1226016" y="2584665"/>
                  </a:cubicBezTo>
                  <a:lnTo>
                    <a:pt x="1266292" y="2624941"/>
                  </a:lnTo>
                  <a:lnTo>
                    <a:pt x="1818731" y="2624941"/>
                  </a:lnTo>
                  <a:lnTo>
                    <a:pt x="1818731" y="1937177"/>
                  </a:lnTo>
                  <a:close/>
                  <a:moveTo>
                    <a:pt x="1570774" y="1107798"/>
                  </a:moveTo>
                  <a:cubicBezTo>
                    <a:pt x="1626059" y="1107798"/>
                    <a:pt x="1681345" y="1128889"/>
                    <a:pt x="1723526" y="1171070"/>
                  </a:cubicBezTo>
                  <a:cubicBezTo>
                    <a:pt x="1807889" y="1255433"/>
                    <a:pt x="1807889" y="1392212"/>
                    <a:pt x="1723526" y="1476575"/>
                  </a:cubicBezTo>
                  <a:cubicBezTo>
                    <a:pt x="1639163" y="1560937"/>
                    <a:pt x="1502385" y="1560937"/>
                    <a:pt x="1418022" y="1476575"/>
                  </a:cubicBezTo>
                  <a:cubicBezTo>
                    <a:pt x="1333659" y="1392212"/>
                    <a:pt x="1333659" y="1255433"/>
                    <a:pt x="1418022" y="1171070"/>
                  </a:cubicBezTo>
                  <a:cubicBezTo>
                    <a:pt x="1460203" y="1128889"/>
                    <a:pt x="1515489" y="1107798"/>
                    <a:pt x="1570774" y="1107798"/>
                  </a:cubicBezTo>
                  <a:close/>
                  <a:moveTo>
                    <a:pt x="244091" y="1050298"/>
                  </a:moveTo>
                  <a:lnTo>
                    <a:pt x="244091" y="1602740"/>
                  </a:lnTo>
                  <a:lnTo>
                    <a:pt x="309719" y="1668367"/>
                  </a:lnTo>
                  <a:lnTo>
                    <a:pt x="309719" y="1668365"/>
                  </a:lnTo>
                  <a:lnTo>
                    <a:pt x="337107" y="1695753"/>
                  </a:lnTo>
                  <a:lnTo>
                    <a:pt x="982562" y="1050298"/>
                  </a:lnTo>
                  <a:lnTo>
                    <a:pt x="244091" y="1050298"/>
                  </a:lnTo>
                  <a:close/>
                  <a:moveTo>
                    <a:pt x="1681115" y="670402"/>
                  </a:moveTo>
                  <a:lnTo>
                    <a:pt x="496436" y="1855082"/>
                  </a:lnTo>
                  <a:lnTo>
                    <a:pt x="1039515" y="2398161"/>
                  </a:lnTo>
                  <a:lnTo>
                    <a:pt x="2224195" y="1213481"/>
                  </a:lnTo>
                  <a:lnTo>
                    <a:pt x="1681115" y="670402"/>
                  </a:lnTo>
                  <a:close/>
                  <a:moveTo>
                    <a:pt x="2656036" y="231082"/>
                  </a:moveTo>
                  <a:lnTo>
                    <a:pt x="2630855" y="232699"/>
                  </a:lnTo>
                  <a:cubicBezTo>
                    <a:pt x="2363203" y="260743"/>
                    <a:pt x="2101178" y="355041"/>
                    <a:pt x="1871374" y="515592"/>
                  </a:cubicBezTo>
                  <a:lnTo>
                    <a:pt x="1837838" y="540930"/>
                  </a:lnTo>
                  <a:lnTo>
                    <a:pt x="2352484" y="1055576"/>
                  </a:lnTo>
                  <a:lnTo>
                    <a:pt x="2370501" y="1031729"/>
                  </a:lnTo>
                  <a:cubicBezTo>
                    <a:pt x="2531051" y="801926"/>
                    <a:pt x="2625349" y="539901"/>
                    <a:pt x="2653393" y="272249"/>
                  </a:cubicBezTo>
                  <a:lnTo>
                    <a:pt x="2656036" y="231082"/>
                  </a:lnTo>
                  <a:close/>
                  <a:moveTo>
                    <a:pt x="2797039" y="0"/>
                  </a:moveTo>
                  <a:lnTo>
                    <a:pt x="2885691" y="4233"/>
                  </a:lnTo>
                  <a:lnTo>
                    <a:pt x="2885691" y="4235"/>
                  </a:lnTo>
                  <a:lnTo>
                    <a:pt x="2886265" y="4262"/>
                  </a:lnTo>
                  <a:lnTo>
                    <a:pt x="2890971" y="101185"/>
                  </a:lnTo>
                  <a:lnTo>
                    <a:pt x="2885567" y="216305"/>
                  </a:lnTo>
                  <a:cubicBezTo>
                    <a:pt x="2884995" y="229992"/>
                    <a:pt x="2884424" y="243679"/>
                    <a:pt x="2883852" y="257366"/>
                  </a:cubicBezTo>
                  <a:cubicBezTo>
                    <a:pt x="2853534" y="619650"/>
                    <a:pt x="2717100" y="974722"/>
                    <a:pt x="2474550" y="1272105"/>
                  </a:cubicBezTo>
                  <a:lnTo>
                    <a:pt x="2387558" y="1368350"/>
                  </a:lnTo>
                  <a:lnTo>
                    <a:pt x="2034755" y="1721153"/>
                  </a:lnTo>
                  <a:lnTo>
                    <a:pt x="2034755" y="2826316"/>
                  </a:lnTo>
                  <a:lnTo>
                    <a:pt x="1187328" y="2826316"/>
                  </a:lnTo>
                  <a:lnTo>
                    <a:pt x="1034650" y="2671639"/>
                  </a:lnTo>
                  <a:lnTo>
                    <a:pt x="544556" y="2894383"/>
                  </a:lnTo>
                  <a:lnTo>
                    <a:pt x="0" y="2349827"/>
                  </a:lnTo>
                  <a:lnTo>
                    <a:pt x="222744" y="1859733"/>
                  </a:lnTo>
                  <a:lnTo>
                    <a:pt x="42716" y="1669795"/>
                  </a:lnTo>
                  <a:lnTo>
                    <a:pt x="42716" y="834274"/>
                  </a:lnTo>
                  <a:lnTo>
                    <a:pt x="1198586" y="834274"/>
                  </a:lnTo>
                  <a:lnTo>
                    <a:pt x="1526034" y="506826"/>
                  </a:lnTo>
                  <a:lnTo>
                    <a:pt x="1626742" y="415800"/>
                  </a:lnTo>
                  <a:cubicBezTo>
                    <a:pt x="1924125" y="173250"/>
                    <a:pt x="2279197" y="36817"/>
                    <a:pt x="2641480" y="6497"/>
                  </a:cubicBezTo>
                  <a:lnTo>
                    <a:pt x="2796914" y="6"/>
                  </a:lnTo>
                  <a:lnTo>
                    <a:pt x="279703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
          <p:nvSpPr>
            <p:cNvPr id="7" name="Title 1"/>
            <p:cNvSpPr txBox="1">
              <a:spLocks/>
            </p:cNvSpPr>
            <p:nvPr/>
          </p:nvSpPr>
          <p:spPr>
            <a:xfrm>
              <a:off x="4596711" y="4033256"/>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3599" cap="all" dirty="0" err="1">
                  <a:solidFill>
                    <a:srgbClr val="FFFFFF"/>
                  </a:solidFill>
                  <a:latin typeface="Segoe UI Semibold" panose="020B0702040204020203" pitchFamily="34" charset="0"/>
                  <a:cs typeface="Segoe UI Semibold" panose="020B0702040204020203" pitchFamily="34" charset="0"/>
                </a:rPr>
                <a:t>Logic</a:t>
              </a:r>
              <a:r>
                <a:rPr lang="de-DE" sz="3599" cap="all" dirty="0">
                  <a:solidFill>
                    <a:srgbClr val="FFFFFF"/>
                  </a:solidFill>
                  <a:latin typeface="Segoe UI Semibold" panose="020B0702040204020203" pitchFamily="34" charset="0"/>
                  <a:cs typeface="Segoe UI Semibold" panose="020B0702040204020203" pitchFamily="34" charset="0"/>
                </a:rPr>
                <a:t> Apps</a:t>
              </a:r>
            </a:p>
          </p:txBody>
        </p:sp>
      </p:grpSp>
      <p:sp>
        <p:nvSpPr>
          <p:cNvPr id="9" name="Content Placeholder 8"/>
          <p:cNvSpPr>
            <a:spLocks noGrp="1"/>
          </p:cNvSpPr>
          <p:nvPr>
            <p:ph idx="1"/>
          </p:nvPr>
        </p:nvSpPr>
        <p:spPr/>
        <p:txBody>
          <a:bodyPr/>
          <a:lstStyle/>
          <a:p>
            <a:r>
              <a:rPr lang="de-DE" smtClean="0"/>
              <a:t>No-Code-Designer für die Erstellung von Workflows</a:t>
            </a:r>
          </a:p>
          <a:p>
            <a:r>
              <a:rPr lang="de-DE" smtClean="0"/>
              <a:t>Vorlagen zum schnellen Start</a:t>
            </a:r>
          </a:p>
          <a:p>
            <a:r>
              <a:rPr lang="de-DE" smtClean="0"/>
              <a:t>Unterstützung für eine Vielzahl beliebter SaaS- und On-premises-Apps</a:t>
            </a:r>
          </a:p>
          <a:p>
            <a:r>
              <a:rPr lang="de-DE" smtClean="0"/>
              <a:t>Anbindung an eigene API Apps</a:t>
            </a:r>
          </a:p>
          <a:p>
            <a:r>
              <a:rPr lang="de-DE" smtClean="0"/>
              <a:t>BizTalk APIs für komplexere Integrations-szenarien</a:t>
            </a:r>
            <a:endParaRPr lang="de-DE" dirty="0"/>
          </a:p>
        </p:txBody>
      </p:sp>
      <p:sp>
        <p:nvSpPr>
          <p:cNvPr id="8" name="Title 7"/>
          <p:cNvSpPr>
            <a:spLocks noGrp="1"/>
          </p:cNvSpPr>
          <p:nvPr>
            <p:ph type="title"/>
          </p:nvPr>
        </p:nvSpPr>
        <p:spPr/>
        <p:txBody>
          <a:bodyPr/>
          <a:lstStyle/>
          <a:p>
            <a:r>
              <a:rPr lang="de-DE" smtClean="0"/>
              <a:t>Automatisierte Workflows für Business Apps</a:t>
            </a:r>
            <a:endParaRPr lang="de-DE" dirty="0"/>
          </a:p>
        </p:txBody>
      </p:sp>
    </p:spTree>
    <p:custDataLst>
      <p:tags r:id="rId1"/>
    </p:custDataLst>
    <p:extLst>
      <p:ext uri="{BB962C8B-B14F-4D97-AF65-F5344CB8AC3E}">
        <p14:creationId xmlns:p14="http://schemas.microsoft.com/office/powerpoint/2010/main" val="289738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Fazit</a:t>
            </a:r>
            <a:endParaRPr lang="de-DE" dirty="0"/>
          </a:p>
        </p:txBody>
      </p:sp>
      <p:sp>
        <p:nvSpPr>
          <p:cNvPr id="4" name="Content Placeholder 3"/>
          <p:cNvSpPr>
            <a:spLocks noGrp="1"/>
          </p:cNvSpPr>
          <p:nvPr>
            <p:ph idx="1"/>
          </p:nvPr>
        </p:nvSpPr>
        <p:spPr/>
        <p:txBody>
          <a:bodyPr/>
          <a:lstStyle/>
          <a:p>
            <a:r>
              <a:rPr lang="de-DE" dirty="0" err="1" smtClean="0"/>
              <a:t>Logic</a:t>
            </a:r>
            <a:r>
              <a:rPr lang="de-DE" dirty="0" smtClean="0"/>
              <a:t> Apps -&gt; Automatisierte Workflows für Business Apps</a:t>
            </a:r>
          </a:p>
          <a:p>
            <a:r>
              <a:rPr lang="de-DE" dirty="0" smtClean="0"/>
              <a:t>Vorlagen zum schnellen Start</a:t>
            </a:r>
          </a:p>
          <a:p>
            <a:r>
              <a:rPr lang="de-DE" dirty="0" smtClean="0"/>
              <a:t>Einbindung eigener API Apps</a:t>
            </a:r>
          </a:p>
          <a:p>
            <a:r>
              <a:rPr lang="de-DE" dirty="0" smtClean="0"/>
              <a:t>Einbindung von API Apps basierend auf vorgefertigten Konnektoren</a:t>
            </a:r>
          </a:p>
          <a:p>
            <a:endParaRPr lang="de-DE" dirty="0"/>
          </a:p>
        </p:txBody>
      </p:sp>
    </p:spTree>
    <p:custDataLst>
      <p:tags r:id="rId1"/>
    </p:custDataLst>
    <p:extLst>
      <p:ext uri="{BB962C8B-B14F-4D97-AF65-F5344CB8AC3E}">
        <p14:creationId xmlns:p14="http://schemas.microsoft.com/office/powerpoint/2010/main" val="18922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 - </a:t>
            </a:r>
            <a:r>
              <a:rPr lang="en-US" dirty="0" err="1" smtClean="0"/>
              <a:t>Überblick</a:t>
            </a:r>
            <a:endParaRPr lang="en-US" dirty="0"/>
          </a:p>
        </p:txBody>
      </p:sp>
      <p:sp>
        <p:nvSpPr>
          <p:cNvPr id="7" name="Content Placeholder 6"/>
          <p:cNvSpPr>
            <a:spLocks noGrp="1"/>
          </p:cNvSpPr>
          <p:nvPr>
            <p:ph idx="1"/>
          </p:nvPr>
        </p:nvSpPr>
        <p:spPr/>
        <p:txBody>
          <a:bodyPr>
            <a:normAutofit/>
          </a:bodyPr>
          <a:lstStyle/>
          <a:p>
            <a:r>
              <a:rPr lang="en-GB" dirty="0" smtClean="0"/>
              <a:t>Was </a:t>
            </a:r>
            <a:r>
              <a:rPr lang="en-GB" dirty="0" err="1" smtClean="0"/>
              <a:t>ist</a:t>
            </a:r>
            <a:r>
              <a:rPr lang="en-GB" dirty="0" smtClean="0"/>
              <a:t> der Azure App Service?</a:t>
            </a:r>
          </a:p>
          <a:p>
            <a:r>
              <a:rPr lang="en-GB" dirty="0" err="1" smtClean="0"/>
              <a:t>Änderungen</a:t>
            </a:r>
            <a:r>
              <a:rPr lang="en-GB" dirty="0" smtClean="0"/>
              <a:t> in der </a:t>
            </a:r>
            <a:r>
              <a:rPr lang="en-GB" dirty="0" err="1" smtClean="0"/>
              <a:t>Plattform</a:t>
            </a:r>
            <a:endParaRPr lang="en-GB" dirty="0" smtClean="0"/>
          </a:p>
          <a:p>
            <a:r>
              <a:rPr lang="en-GB" dirty="0" err="1" smtClean="0"/>
              <a:t>Unterstützte</a:t>
            </a:r>
            <a:r>
              <a:rPr lang="en-GB" dirty="0" smtClean="0"/>
              <a:t> </a:t>
            </a:r>
            <a:r>
              <a:rPr lang="en-GB" dirty="0" err="1" smtClean="0"/>
              <a:t>Anwendungstypen</a:t>
            </a:r>
            <a:endParaRPr lang="en-GB" dirty="0" smtClean="0"/>
          </a:p>
          <a:p>
            <a:r>
              <a:rPr lang="en-GB" dirty="0" smtClean="0"/>
              <a:t>App Lifecycle</a:t>
            </a:r>
            <a:endParaRPr lang="en-GB" dirty="0"/>
          </a:p>
        </p:txBody>
      </p:sp>
    </p:spTree>
    <p:custDataLst>
      <p:tags r:id="rId1"/>
    </p:custDataLst>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smtClean="0"/>
              <a:t>Azure </a:t>
            </a:r>
            <a:r>
              <a:rPr lang="de-DE" dirty="0" err="1" smtClean="0"/>
              <a:t>Compute</a:t>
            </a:r>
            <a:r>
              <a:rPr lang="de-DE" dirty="0" smtClean="0"/>
              <a:t> Services </a:t>
            </a:r>
            <a:r>
              <a:rPr lang="de-DE" i="1" dirty="0" smtClean="0"/>
              <a:t>(bisher)</a:t>
            </a:r>
            <a:endParaRPr lang="de-DE" i="1" dirty="0"/>
          </a:p>
        </p:txBody>
      </p:sp>
      <p:grpSp>
        <p:nvGrpSpPr>
          <p:cNvPr id="2" name="Group 1"/>
          <p:cNvGrpSpPr/>
          <p:nvPr/>
        </p:nvGrpSpPr>
        <p:grpSpPr>
          <a:xfrm>
            <a:off x="921589" y="1629217"/>
            <a:ext cx="2862315" cy="2862315"/>
            <a:chOff x="0" y="0"/>
            <a:chExt cx="3600450" cy="3600450"/>
          </a:xfrm>
        </p:grpSpPr>
        <p:sp>
          <p:nvSpPr>
            <p:cNvPr id="7" name="Rectangle 6"/>
            <p:cNvSpPr/>
            <p:nvPr/>
          </p:nvSpPr>
          <p:spPr>
            <a:xfrm>
              <a:off x="0" y="0"/>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9" name="Freeform 8"/>
            <p:cNvSpPr/>
            <p:nvPr/>
          </p:nvSpPr>
          <p:spPr>
            <a:xfrm>
              <a:off x="894289" y="543339"/>
              <a:ext cx="1811874" cy="1811877"/>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0" name="Title 3"/>
            <p:cNvSpPr txBox="1">
              <a:spLocks/>
            </p:cNvSpPr>
            <p:nvPr/>
          </p:nvSpPr>
          <p:spPr>
            <a:xfrm>
              <a:off x="0" y="2556309"/>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dirty="0">
                  <a:solidFill>
                    <a:srgbClr val="FFFFFF"/>
                  </a:solidFill>
                  <a:latin typeface="Segoe UI Semibold" panose="020B0702040204020203" pitchFamily="34" charset="0"/>
                  <a:cs typeface="Segoe UI Semibold" panose="020B0702040204020203" pitchFamily="34" charset="0"/>
                </a:rPr>
                <a:t>Websites</a:t>
              </a:r>
            </a:p>
          </p:txBody>
        </p:sp>
      </p:grpSp>
      <p:grpSp>
        <p:nvGrpSpPr>
          <p:cNvPr id="3" name="Group 2"/>
          <p:cNvGrpSpPr/>
          <p:nvPr/>
        </p:nvGrpSpPr>
        <p:grpSpPr>
          <a:xfrm>
            <a:off x="4664843" y="1629217"/>
            <a:ext cx="2862315" cy="2862315"/>
            <a:chOff x="152400" y="152400"/>
            <a:chExt cx="3600450" cy="3600450"/>
          </a:xfrm>
        </p:grpSpPr>
        <p:sp>
          <p:nvSpPr>
            <p:cNvPr id="11" name="Rectangle 10"/>
            <p:cNvSpPr/>
            <p:nvPr/>
          </p:nvSpPr>
          <p:spPr>
            <a:xfrm>
              <a:off x="152400" y="152400"/>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2" name="Freeform 11"/>
            <p:cNvSpPr/>
            <p:nvPr/>
          </p:nvSpPr>
          <p:spPr>
            <a:xfrm>
              <a:off x="836501" y="620477"/>
              <a:ext cx="2232248" cy="1882204"/>
            </a:xfrm>
            <a:custGeom>
              <a:avLst/>
              <a:gdLst>
                <a:gd name="connsiteX0" fmla="*/ 1355225 w 3496691"/>
                <a:gd name="connsiteY0" fmla="*/ 1544212 h 2948368"/>
                <a:gd name="connsiteX1" fmla="*/ 1535245 w 3496691"/>
                <a:gd name="connsiteY1" fmla="*/ 1724232 h 2948368"/>
                <a:gd name="connsiteX2" fmla="*/ 1355225 w 3496691"/>
                <a:gd name="connsiteY2" fmla="*/ 1904252 h 2948368"/>
                <a:gd name="connsiteX3" fmla="*/ 1175205 w 3496691"/>
                <a:gd name="connsiteY3" fmla="*/ 1724232 h 2948368"/>
                <a:gd name="connsiteX4" fmla="*/ 1355225 w 3496691"/>
                <a:gd name="connsiteY4" fmla="*/ 1544212 h 2948368"/>
                <a:gd name="connsiteX5" fmla="*/ 1355225 w 3496691"/>
                <a:gd name="connsiteY5" fmla="*/ 1184172 h 2948368"/>
                <a:gd name="connsiteX6" fmla="*/ 1303481 w 3496691"/>
                <a:gd name="connsiteY6" fmla="*/ 1189389 h 2948368"/>
                <a:gd name="connsiteX7" fmla="*/ 1255611 w 3496691"/>
                <a:gd name="connsiteY7" fmla="*/ 1332998 h 2948368"/>
                <a:gd name="connsiteX8" fmla="*/ 1197564 w 3496691"/>
                <a:gd name="connsiteY8" fmla="*/ 1351017 h 2948368"/>
                <a:gd name="connsiteX9" fmla="*/ 1149226 w 3496691"/>
                <a:gd name="connsiteY9" fmla="*/ 1377254 h 2948368"/>
                <a:gd name="connsiteX10" fmla="*/ 1013623 w 3496691"/>
                <a:gd name="connsiteY10" fmla="*/ 1309452 h 2948368"/>
                <a:gd name="connsiteX11" fmla="*/ 973345 w 3496691"/>
                <a:gd name="connsiteY11" fmla="*/ 1342352 h 2948368"/>
                <a:gd name="connsiteX12" fmla="*/ 940445 w 3496691"/>
                <a:gd name="connsiteY12" fmla="*/ 1382630 h 2948368"/>
                <a:gd name="connsiteX13" fmla="*/ 1008247 w 3496691"/>
                <a:gd name="connsiteY13" fmla="*/ 1518233 h 2948368"/>
                <a:gd name="connsiteX14" fmla="*/ 982011 w 3496691"/>
                <a:gd name="connsiteY14" fmla="*/ 1566570 h 2948368"/>
                <a:gd name="connsiteX15" fmla="*/ 963991 w 3496691"/>
                <a:gd name="connsiteY15" fmla="*/ 1624618 h 2948368"/>
                <a:gd name="connsiteX16" fmla="*/ 820382 w 3496691"/>
                <a:gd name="connsiteY16" fmla="*/ 1672488 h 2948368"/>
                <a:gd name="connsiteX17" fmla="*/ 815165 w 3496691"/>
                <a:gd name="connsiteY17" fmla="*/ 1724232 h 2948368"/>
                <a:gd name="connsiteX18" fmla="*/ 820382 w 3496691"/>
                <a:gd name="connsiteY18" fmla="*/ 1775976 h 2948368"/>
                <a:gd name="connsiteX19" fmla="*/ 963992 w 3496691"/>
                <a:gd name="connsiteY19" fmla="*/ 1823846 h 2948368"/>
                <a:gd name="connsiteX20" fmla="*/ 982011 w 3496691"/>
                <a:gd name="connsiteY20" fmla="*/ 1881893 h 2948368"/>
                <a:gd name="connsiteX21" fmla="*/ 1008248 w 3496691"/>
                <a:gd name="connsiteY21" fmla="*/ 1930230 h 2948368"/>
                <a:gd name="connsiteX22" fmla="*/ 940445 w 3496691"/>
                <a:gd name="connsiteY22" fmla="*/ 2065835 h 2948368"/>
                <a:gd name="connsiteX23" fmla="*/ 973345 w 3496691"/>
                <a:gd name="connsiteY23" fmla="*/ 2106112 h 2948368"/>
                <a:gd name="connsiteX24" fmla="*/ 1013623 w 3496691"/>
                <a:gd name="connsiteY24" fmla="*/ 2139012 h 2948368"/>
                <a:gd name="connsiteX25" fmla="*/ 1149228 w 3496691"/>
                <a:gd name="connsiteY25" fmla="*/ 2071210 h 2948368"/>
                <a:gd name="connsiteX26" fmla="*/ 1197564 w 3496691"/>
                <a:gd name="connsiteY26" fmla="*/ 2097445 h 2948368"/>
                <a:gd name="connsiteX27" fmla="*/ 1255611 w 3496691"/>
                <a:gd name="connsiteY27" fmla="*/ 2115465 h 2948368"/>
                <a:gd name="connsiteX28" fmla="*/ 1303481 w 3496691"/>
                <a:gd name="connsiteY28" fmla="*/ 2259075 h 2948368"/>
                <a:gd name="connsiteX29" fmla="*/ 1355225 w 3496691"/>
                <a:gd name="connsiteY29" fmla="*/ 2264292 h 2948368"/>
                <a:gd name="connsiteX30" fmla="*/ 1406969 w 3496691"/>
                <a:gd name="connsiteY30" fmla="*/ 2259075 h 2948368"/>
                <a:gd name="connsiteX31" fmla="*/ 1454840 w 3496691"/>
                <a:gd name="connsiteY31" fmla="*/ 2115465 h 2948368"/>
                <a:gd name="connsiteX32" fmla="*/ 1512887 w 3496691"/>
                <a:gd name="connsiteY32" fmla="*/ 2097445 h 2948368"/>
                <a:gd name="connsiteX33" fmla="*/ 1561223 w 3496691"/>
                <a:gd name="connsiteY33" fmla="*/ 2071210 h 2948368"/>
                <a:gd name="connsiteX34" fmla="*/ 1696828 w 3496691"/>
                <a:gd name="connsiteY34" fmla="*/ 2139012 h 2948368"/>
                <a:gd name="connsiteX35" fmla="*/ 1737105 w 3496691"/>
                <a:gd name="connsiteY35" fmla="*/ 2106112 h 2948368"/>
                <a:gd name="connsiteX36" fmla="*/ 1770005 w 3496691"/>
                <a:gd name="connsiteY36" fmla="*/ 2065835 h 2948368"/>
                <a:gd name="connsiteX37" fmla="*/ 1702203 w 3496691"/>
                <a:gd name="connsiteY37" fmla="*/ 1930230 h 2948368"/>
                <a:gd name="connsiteX38" fmla="*/ 1728440 w 3496691"/>
                <a:gd name="connsiteY38" fmla="*/ 1881893 h 2948368"/>
                <a:gd name="connsiteX39" fmla="*/ 1746458 w 3496691"/>
                <a:gd name="connsiteY39" fmla="*/ 1823846 h 2948368"/>
                <a:gd name="connsiteX40" fmla="*/ 1890068 w 3496691"/>
                <a:gd name="connsiteY40" fmla="*/ 1775976 h 2948368"/>
                <a:gd name="connsiteX41" fmla="*/ 1895285 w 3496691"/>
                <a:gd name="connsiteY41" fmla="*/ 1724232 h 2948368"/>
                <a:gd name="connsiteX42" fmla="*/ 1890068 w 3496691"/>
                <a:gd name="connsiteY42" fmla="*/ 1672488 h 2948368"/>
                <a:gd name="connsiteX43" fmla="*/ 1746459 w 3496691"/>
                <a:gd name="connsiteY43" fmla="*/ 1624618 h 2948368"/>
                <a:gd name="connsiteX44" fmla="*/ 1728440 w 3496691"/>
                <a:gd name="connsiteY44" fmla="*/ 1566570 h 2948368"/>
                <a:gd name="connsiteX45" fmla="*/ 1702203 w 3496691"/>
                <a:gd name="connsiteY45" fmla="*/ 1518233 h 2948368"/>
                <a:gd name="connsiteX46" fmla="*/ 1770005 w 3496691"/>
                <a:gd name="connsiteY46" fmla="*/ 1382630 h 2948368"/>
                <a:gd name="connsiteX47" fmla="*/ 1737105 w 3496691"/>
                <a:gd name="connsiteY47" fmla="*/ 1342352 h 2948368"/>
                <a:gd name="connsiteX48" fmla="*/ 1696828 w 3496691"/>
                <a:gd name="connsiteY48" fmla="*/ 1309452 h 2948368"/>
                <a:gd name="connsiteX49" fmla="*/ 1561224 w 3496691"/>
                <a:gd name="connsiteY49" fmla="*/ 1377254 h 2948368"/>
                <a:gd name="connsiteX50" fmla="*/ 1512887 w 3496691"/>
                <a:gd name="connsiteY50" fmla="*/ 1351017 h 2948368"/>
                <a:gd name="connsiteX51" fmla="*/ 1454839 w 3496691"/>
                <a:gd name="connsiteY51" fmla="*/ 1332998 h 2948368"/>
                <a:gd name="connsiteX52" fmla="*/ 1406969 w 3496691"/>
                <a:gd name="connsiteY52" fmla="*/ 1189389 h 2948368"/>
                <a:gd name="connsiteX53" fmla="*/ 2219321 w 3496691"/>
                <a:gd name="connsiteY53" fmla="*/ 1004152 h 2948368"/>
                <a:gd name="connsiteX54" fmla="*/ 2399341 w 3496691"/>
                <a:gd name="connsiteY54" fmla="*/ 1184172 h 2948368"/>
                <a:gd name="connsiteX55" fmla="*/ 2219321 w 3496691"/>
                <a:gd name="connsiteY55" fmla="*/ 1364192 h 2948368"/>
                <a:gd name="connsiteX56" fmla="*/ 2039301 w 3496691"/>
                <a:gd name="connsiteY56" fmla="*/ 1184172 h 2948368"/>
                <a:gd name="connsiteX57" fmla="*/ 2219321 w 3496691"/>
                <a:gd name="connsiteY57" fmla="*/ 1004152 h 2948368"/>
                <a:gd name="connsiteX58" fmla="*/ 2219321 w 3496691"/>
                <a:gd name="connsiteY58" fmla="*/ 644112 h 2948368"/>
                <a:gd name="connsiteX59" fmla="*/ 2167577 w 3496691"/>
                <a:gd name="connsiteY59" fmla="*/ 649329 h 2948368"/>
                <a:gd name="connsiteX60" fmla="*/ 2119707 w 3496691"/>
                <a:gd name="connsiteY60" fmla="*/ 792938 h 2948368"/>
                <a:gd name="connsiteX61" fmla="*/ 2061659 w 3496691"/>
                <a:gd name="connsiteY61" fmla="*/ 810957 h 2948368"/>
                <a:gd name="connsiteX62" fmla="*/ 2013322 w 3496691"/>
                <a:gd name="connsiteY62" fmla="*/ 837194 h 2948368"/>
                <a:gd name="connsiteX63" fmla="*/ 1877719 w 3496691"/>
                <a:gd name="connsiteY63" fmla="*/ 769392 h 2948368"/>
                <a:gd name="connsiteX64" fmla="*/ 1837441 w 3496691"/>
                <a:gd name="connsiteY64" fmla="*/ 802292 h 2948368"/>
                <a:gd name="connsiteX65" fmla="*/ 1804541 w 3496691"/>
                <a:gd name="connsiteY65" fmla="*/ 842570 h 2948368"/>
                <a:gd name="connsiteX66" fmla="*/ 1872343 w 3496691"/>
                <a:gd name="connsiteY66" fmla="*/ 978173 h 2948368"/>
                <a:gd name="connsiteX67" fmla="*/ 1846107 w 3496691"/>
                <a:gd name="connsiteY67" fmla="*/ 1026510 h 2948368"/>
                <a:gd name="connsiteX68" fmla="*/ 1828087 w 3496691"/>
                <a:gd name="connsiteY68" fmla="*/ 1084558 h 2948368"/>
                <a:gd name="connsiteX69" fmla="*/ 1684478 w 3496691"/>
                <a:gd name="connsiteY69" fmla="*/ 1132428 h 2948368"/>
                <a:gd name="connsiteX70" fmla="*/ 1679261 w 3496691"/>
                <a:gd name="connsiteY70" fmla="*/ 1184172 h 2948368"/>
                <a:gd name="connsiteX71" fmla="*/ 1684478 w 3496691"/>
                <a:gd name="connsiteY71" fmla="*/ 1235916 h 2948368"/>
                <a:gd name="connsiteX72" fmla="*/ 1828088 w 3496691"/>
                <a:gd name="connsiteY72" fmla="*/ 1283786 h 2948368"/>
                <a:gd name="connsiteX73" fmla="*/ 1846107 w 3496691"/>
                <a:gd name="connsiteY73" fmla="*/ 1341833 h 2948368"/>
                <a:gd name="connsiteX74" fmla="*/ 1872344 w 3496691"/>
                <a:gd name="connsiteY74" fmla="*/ 1390171 h 2948368"/>
                <a:gd name="connsiteX75" fmla="*/ 1804541 w 3496691"/>
                <a:gd name="connsiteY75" fmla="*/ 1525775 h 2948368"/>
                <a:gd name="connsiteX76" fmla="*/ 1837441 w 3496691"/>
                <a:gd name="connsiteY76" fmla="*/ 1566052 h 2948368"/>
                <a:gd name="connsiteX77" fmla="*/ 1877719 w 3496691"/>
                <a:gd name="connsiteY77" fmla="*/ 1598952 h 2948368"/>
                <a:gd name="connsiteX78" fmla="*/ 2013324 w 3496691"/>
                <a:gd name="connsiteY78" fmla="*/ 1531150 h 2948368"/>
                <a:gd name="connsiteX79" fmla="*/ 2061659 w 3496691"/>
                <a:gd name="connsiteY79" fmla="*/ 1557385 h 2948368"/>
                <a:gd name="connsiteX80" fmla="*/ 2119707 w 3496691"/>
                <a:gd name="connsiteY80" fmla="*/ 1575405 h 2948368"/>
                <a:gd name="connsiteX81" fmla="*/ 2167577 w 3496691"/>
                <a:gd name="connsiteY81" fmla="*/ 1719015 h 2948368"/>
                <a:gd name="connsiteX82" fmla="*/ 2219321 w 3496691"/>
                <a:gd name="connsiteY82" fmla="*/ 1724232 h 2948368"/>
                <a:gd name="connsiteX83" fmla="*/ 2271065 w 3496691"/>
                <a:gd name="connsiteY83" fmla="*/ 1719015 h 2948368"/>
                <a:gd name="connsiteX84" fmla="*/ 2318936 w 3496691"/>
                <a:gd name="connsiteY84" fmla="*/ 1575405 h 2948368"/>
                <a:gd name="connsiteX85" fmla="*/ 2376983 w 3496691"/>
                <a:gd name="connsiteY85" fmla="*/ 1557385 h 2948368"/>
                <a:gd name="connsiteX86" fmla="*/ 2425319 w 3496691"/>
                <a:gd name="connsiteY86" fmla="*/ 1531150 h 2948368"/>
                <a:gd name="connsiteX87" fmla="*/ 2560924 w 3496691"/>
                <a:gd name="connsiteY87" fmla="*/ 1598952 h 2948368"/>
                <a:gd name="connsiteX88" fmla="*/ 2601201 w 3496691"/>
                <a:gd name="connsiteY88" fmla="*/ 1566052 h 2948368"/>
                <a:gd name="connsiteX89" fmla="*/ 2634101 w 3496691"/>
                <a:gd name="connsiteY89" fmla="*/ 1525775 h 2948368"/>
                <a:gd name="connsiteX90" fmla="*/ 2566299 w 3496691"/>
                <a:gd name="connsiteY90" fmla="*/ 1390171 h 2948368"/>
                <a:gd name="connsiteX91" fmla="*/ 2592536 w 3496691"/>
                <a:gd name="connsiteY91" fmla="*/ 1341833 h 2948368"/>
                <a:gd name="connsiteX92" fmla="*/ 2610554 w 3496691"/>
                <a:gd name="connsiteY92" fmla="*/ 1283786 h 2948368"/>
                <a:gd name="connsiteX93" fmla="*/ 2754165 w 3496691"/>
                <a:gd name="connsiteY93" fmla="*/ 1235916 h 2948368"/>
                <a:gd name="connsiteX94" fmla="*/ 2759381 w 3496691"/>
                <a:gd name="connsiteY94" fmla="*/ 1184172 h 2948368"/>
                <a:gd name="connsiteX95" fmla="*/ 2754165 w 3496691"/>
                <a:gd name="connsiteY95" fmla="*/ 1132428 h 2948368"/>
                <a:gd name="connsiteX96" fmla="*/ 2610555 w 3496691"/>
                <a:gd name="connsiteY96" fmla="*/ 1084558 h 2948368"/>
                <a:gd name="connsiteX97" fmla="*/ 2592536 w 3496691"/>
                <a:gd name="connsiteY97" fmla="*/ 1026510 h 2948368"/>
                <a:gd name="connsiteX98" fmla="*/ 2566299 w 3496691"/>
                <a:gd name="connsiteY98" fmla="*/ 978173 h 2948368"/>
                <a:gd name="connsiteX99" fmla="*/ 2634101 w 3496691"/>
                <a:gd name="connsiteY99" fmla="*/ 842570 h 2948368"/>
                <a:gd name="connsiteX100" fmla="*/ 2601201 w 3496691"/>
                <a:gd name="connsiteY100" fmla="*/ 802292 h 2948368"/>
                <a:gd name="connsiteX101" fmla="*/ 2560924 w 3496691"/>
                <a:gd name="connsiteY101" fmla="*/ 769392 h 2948368"/>
                <a:gd name="connsiteX102" fmla="*/ 2425320 w 3496691"/>
                <a:gd name="connsiteY102" fmla="*/ 837194 h 2948368"/>
                <a:gd name="connsiteX103" fmla="*/ 2376983 w 3496691"/>
                <a:gd name="connsiteY103" fmla="*/ 810957 h 2948368"/>
                <a:gd name="connsiteX104" fmla="*/ 2318935 w 3496691"/>
                <a:gd name="connsiteY104" fmla="*/ 792938 h 2948368"/>
                <a:gd name="connsiteX105" fmla="*/ 2271065 w 3496691"/>
                <a:gd name="connsiteY105" fmla="*/ 649329 h 2948368"/>
                <a:gd name="connsiteX106" fmla="*/ 2238096 w 3496691"/>
                <a:gd name="connsiteY106" fmla="*/ 0 h 2948368"/>
                <a:gd name="connsiteX107" fmla="*/ 3011409 w 3496691"/>
                <a:gd name="connsiteY107" fmla="*/ 773313 h 2948368"/>
                <a:gd name="connsiteX108" fmla="*/ 2987063 w 3496691"/>
                <a:gd name="connsiteY108" fmla="*/ 966576 h 2948368"/>
                <a:gd name="connsiteX109" fmla="*/ 2962165 w 3496691"/>
                <a:gd name="connsiteY109" fmla="*/ 1043318 h 2948368"/>
                <a:gd name="connsiteX110" fmla="*/ 3001097 w 3496691"/>
                <a:gd name="connsiteY110" fmla="*/ 1047243 h 2948368"/>
                <a:gd name="connsiteX111" fmla="*/ 3496691 w 3496691"/>
                <a:gd name="connsiteY111" fmla="*/ 1655316 h 2948368"/>
                <a:gd name="connsiteX112" fmla="*/ 2876008 w 3496691"/>
                <a:gd name="connsiteY112" fmla="*/ 2275999 h 2948368"/>
                <a:gd name="connsiteX113" fmla="*/ 2750919 w 3496691"/>
                <a:gd name="connsiteY113" fmla="*/ 2263389 h 2948368"/>
                <a:gd name="connsiteX114" fmla="*/ 2682309 w 3496691"/>
                <a:gd name="connsiteY114" fmla="*/ 2242091 h 2948368"/>
                <a:gd name="connsiteX115" fmla="*/ 2687373 w 3496691"/>
                <a:gd name="connsiteY115" fmla="*/ 2282294 h 2948368"/>
                <a:gd name="connsiteX116" fmla="*/ 2273327 w 3496691"/>
                <a:gd name="connsiteY116" fmla="*/ 2696340 h 2948368"/>
                <a:gd name="connsiteX117" fmla="*/ 1929994 w 3496691"/>
                <a:gd name="connsiteY117" fmla="*/ 2513791 h 2948368"/>
                <a:gd name="connsiteX118" fmla="*/ 1914648 w 3496691"/>
                <a:gd name="connsiteY118" fmla="*/ 2485518 h 2948368"/>
                <a:gd name="connsiteX119" fmla="*/ 1914135 w 3496691"/>
                <a:gd name="connsiteY119" fmla="*/ 2490599 h 2948368"/>
                <a:gd name="connsiteX120" fmla="*/ 1352472 w 3496691"/>
                <a:gd name="connsiteY120" fmla="*/ 2948368 h 2948368"/>
                <a:gd name="connsiteX121" fmla="*/ 779161 w 3496691"/>
                <a:gd name="connsiteY121" fmla="*/ 2375057 h 2948368"/>
                <a:gd name="connsiteX122" fmla="*/ 790809 w 3496691"/>
                <a:gd name="connsiteY122" fmla="*/ 2259515 h 2948368"/>
                <a:gd name="connsiteX123" fmla="*/ 794280 w 3496691"/>
                <a:gd name="connsiteY123" fmla="*/ 2248332 h 2948368"/>
                <a:gd name="connsiteX124" fmla="*/ 745772 w 3496691"/>
                <a:gd name="connsiteY124" fmla="*/ 2263390 h 2948368"/>
                <a:gd name="connsiteX125" fmla="*/ 620683 w 3496691"/>
                <a:gd name="connsiteY125" fmla="*/ 2276000 h 2948368"/>
                <a:gd name="connsiteX126" fmla="*/ 0 w 3496691"/>
                <a:gd name="connsiteY126" fmla="*/ 1655317 h 2948368"/>
                <a:gd name="connsiteX127" fmla="*/ 379085 w 3496691"/>
                <a:gd name="connsiteY127" fmla="*/ 1083410 h 2948368"/>
                <a:gd name="connsiteX128" fmla="*/ 490476 w 3496691"/>
                <a:gd name="connsiteY128" fmla="*/ 1048833 h 2948368"/>
                <a:gd name="connsiteX129" fmla="*/ 479405 w 3496691"/>
                <a:gd name="connsiteY129" fmla="*/ 1020733 h 2948368"/>
                <a:gd name="connsiteX130" fmla="*/ 455125 w 3496691"/>
                <a:gd name="connsiteY130" fmla="*/ 860136 h 2948368"/>
                <a:gd name="connsiteX131" fmla="*/ 995185 w 3496691"/>
                <a:gd name="connsiteY131" fmla="*/ 320076 h 2948368"/>
                <a:gd name="connsiteX132" fmla="*/ 1443011 w 3496691"/>
                <a:gd name="connsiteY132" fmla="*/ 558183 h 2948368"/>
                <a:gd name="connsiteX133" fmla="*/ 1479329 w 3496691"/>
                <a:gd name="connsiteY133" fmla="*/ 625095 h 2948368"/>
                <a:gd name="connsiteX134" fmla="*/ 1480494 w 3496691"/>
                <a:gd name="connsiteY134" fmla="*/ 617464 h 2948368"/>
                <a:gd name="connsiteX135" fmla="*/ 2238096 w 3496691"/>
                <a:gd name="connsiteY135" fmla="*/ 0 h 294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496691" h="2948368">
                  <a:moveTo>
                    <a:pt x="1355225" y="1544212"/>
                  </a:moveTo>
                  <a:cubicBezTo>
                    <a:pt x="1454648" y="1544212"/>
                    <a:pt x="1535245" y="1624810"/>
                    <a:pt x="1535245" y="1724232"/>
                  </a:cubicBezTo>
                  <a:cubicBezTo>
                    <a:pt x="1535245" y="1823655"/>
                    <a:pt x="1454648" y="1904252"/>
                    <a:pt x="1355225" y="1904252"/>
                  </a:cubicBezTo>
                  <a:cubicBezTo>
                    <a:pt x="1255803" y="1904252"/>
                    <a:pt x="1175205" y="1823655"/>
                    <a:pt x="1175205" y="1724232"/>
                  </a:cubicBezTo>
                  <a:cubicBezTo>
                    <a:pt x="1175205" y="1624810"/>
                    <a:pt x="1255803" y="1544212"/>
                    <a:pt x="1355225" y="1544212"/>
                  </a:cubicBezTo>
                  <a:close/>
                  <a:moveTo>
                    <a:pt x="1355225" y="1184172"/>
                  </a:moveTo>
                  <a:lnTo>
                    <a:pt x="1303481" y="1189389"/>
                  </a:lnTo>
                  <a:lnTo>
                    <a:pt x="1255611" y="1332998"/>
                  </a:lnTo>
                  <a:lnTo>
                    <a:pt x="1197564" y="1351017"/>
                  </a:lnTo>
                  <a:lnTo>
                    <a:pt x="1149226" y="1377254"/>
                  </a:lnTo>
                  <a:lnTo>
                    <a:pt x="1013623" y="1309452"/>
                  </a:lnTo>
                  <a:lnTo>
                    <a:pt x="973345" y="1342352"/>
                  </a:lnTo>
                  <a:lnTo>
                    <a:pt x="940445" y="1382630"/>
                  </a:lnTo>
                  <a:lnTo>
                    <a:pt x="1008247" y="1518233"/>
                  </a:lnTo>
                  <a:lnTo>
                    <a:pt x="982011" y="1566570"/>
                  </a:lnTo>
                  <a:lnTo>
                    <a:pt x="963991" y="1624618"/>
                  </a:lnTo>
                  <a:lnTo>
                    <a:pt x="820382" y="1672488"/>
                  </a:lnTo>
                  <a:lnTo>
                    <a:pt x="815165" y="1724232"/>
                  </a:lnTo>
                  <a:lnTo>
                    <a:pt x="820382" y="1775976"/>
                  </a:lnTo>
                  <a:lnTo>
                    <a:pt x="963992" y="1823846"/>
                  </a:lnTo>
                  <a:lnTo>
                    <a:pt x="982011" y="1881893"/>
                  </a:lnTo>
                  <a:lnTo>
                    <a:pt x="1008248" y="1930230"/>
                  </a:lnTo>
                  <a:lnTo>
                    <a:pt x="940445" y="2065835"/>
                  </a:lnTo>
                  <a:lnTo>
                    <a:pt x="973345" y="2106112"/>
                  </a:lnTo>
                  <a:lnTo>
                    <a:pt x="1013623" y="2139012"/>
                  </a:lnTo>
                  <a:lnTo>
                    <a:pt x="1149228" y="2071210"/>
                  </a:lnTo>
                  <a:lnTo>
                    <a:pt x="1197564" y="2097445"/>
                  </a:lnTo>
                  <a:lnTo>
                    <a:pt x="1255611" y="2115465"/>
                  </a:lnTo>
                  <a:lnTo>
                    <a:pt x="1303481" y="2259075"/>
                  </a:lnTo>
                  <a:lnTo>
                    <a:pt x="1355225" y="2264292"/>
                  </a:lnTo>
                  <a:lnTo>
                    <a:pt x="1406969" y="2259075"/>
                  </a:lnTo>
                  <a:lnTo>
                    <a:pt x="1454840" y="2115465"/>
                  </a:lnTo>
                  <a:lnTo>
                    <a:pt x="1512887" y="2097445"/>
                  </a:lnTo>
                  <a:lnTo>
                    <a:pt x="1561223" y="2071210"/>
                  </a:lnTo>
                  <a:lnTo>
                    <a:pt x="1696828" y="2139012"/>
                  </a:lnTo>
                  <a:lnTo>
                    <a:pt x="1737105" y="2106112"/>
                  </a:lnTo>
                  <a:lnTo>
                    <a:pt x="1770005" y="2065835"/>
                  </a:lnTo>
                  <a:lnTo>
                    <a:pt x="1702203" y="1930230"/>
                  </a:lnTo>
                  <a:lnTo>
                    <a:pt x="1728440" y="1881893"/>
                  </a:lnTo>
                  <a:lnTo>
                    <a:pt x="1746458" y="1823846"/>
                  </a:lnTo>
                  <a:lnTo>
                    <a:pt x="1890068" y="1775976"/>
                  </a:lnTo>
                  <a:lnTo>
                    <a:pt x="1895285" y="1724232"/>
                  </a:lnTo>
                  <a:lnTo>
                    <a:pt x="1890068" y="1672488"/>
                  </a:lnTo>
                  <a:lnTo>
                    <a:pt x="1746459" y="1624618"/>
                  </a:lnTo>
                  <a:lnTo>
                    <a:pt x="1728440" y="1566570"/>
                  </a:lnTo>
                  <a:lnTo>
                    <a:pt x="1702203" y="1518233"/>
                  </a:lnTo>
                  <a:lnTo>
                    <a:pt x="1770005" y="1382630"/>
                  </a:lnTo>
                  <a:lnTo>
                    <a:pt x="1737105" y="1342352"/>
                  </a:lnTo>
                  <a:lnTo>
                    <a:pt x="1696828" y="1309452"/>
                  </a:lnTo>
                  <a:lnTo>
                    <a:pt x="1561224" y="1377254"/>
                  </a:lnTo>
                  <a:lnTo>
                    <a:pt x="1512887" y="1351017"/>
                  </a:lnTo>
                  <a:lnTo>
                    <a:pt x="1454839" y="1332998"/>
                  </a:lnTo>
                  <a:lnTo>
                    <a:pt x="1406969" y="1189389"/>
                  </a:lnTo>
                  <a:close/>
                  <a:moveTo>
                    <a:pt x="2219321" y="1004152"/>
                  </a:moveTo>
                  <a:cubicBezTo>
                    <a:pt x="2318744" y="1004152"/>
                    <a:pt x="2399341" y="1084750"/>
                    <a:pt x="2399341" y="1184172"/>
                  </a:cubicBezTo>
                  <a:cubicBezTo>
                    <a:pt x="2399341" y="1283595"/>
                    <a:pt x="2318744" y="1364192"/>
                    <a:pt x="2219321" y="1364192"/>
                  </a:cubicBezTo>
                  <a:cubicBezTo>
                    <a:pt x="2119899" y="1364192"/>
                    <a:pt x="2039301" y="1283595"/>
                    <a:pt x="2039301" y="1184172"/>
                  </a:cubicBezTo>
                  <a:cubicBezTo>
                    <a:pt x="2039301" y="1084750"/>
                    <a:pt x="2119899" y="1004152"/>
                    <a:pt x="2219321" y="1004152"/>
                  </a:cubicBezTo>
                  <a:close/>
                  <a:moveTo>
                    <a:pt x="2219321" y="644112"/>
                  </a:moveTo>
                  <a:lnTo>
                    <a:pt x="2167577" y="649329"/>
                  </a:lnTo>
                  <a:lnTo>
                    <a:pt x="2119707" y="792938"/>
                  </a:lnTo>
                  <a:lnTo>
                    <a:pt x="2061659" y="810957"/>
                  </a:lnTo>
                  <a:lnTo>
                    <a:pt x="2013322" y="837194"/>
                  </a:lnTo>
                  <a:lnTo>
                    <a:pt x="1877719" y="769392"/>
                  </a:lnTo>
                  <a:lnTo>
                    <a:pt x="1837441" y="802292"/>
                  </a:lnTo>
                  <a:lnTo>
                    <a:pt x="1804541" y="842570"/>
                  </a:lnTo>
                  <a:lnTo>
                    <a:pt x="1872343" y="978173"/>
                  </a:lnTo>
                  <a:lnTo>
                    <a:pt x="1846107" y="1026510"/>
                  </a:lnTo>
                  <a:lnTo>
                    <a:pt x="1828087" y="1084558"/>
                  </a:lnTo>
                  <a:lnTo>
                    <a:pt x="1684478" y="1132428"/>
                  </a:lnTo>
                  <a:lnTo>
                    <a:pt x="1679261" y="1184172"/>
                  </a:lnTo>
                  <a:lnTo>
                    <a:pt x="1684478" y="1235916"/>
                  </a:lnTo>
                  <a:lnTo>
                    <a:pt x="1828088" y="1283786"/>
                  </a:lnTo>
                  <a:lnTo>
                    <a:pt x="1846107" y="1341833"/>
                  </a:lnTo>
                  <a:lnTo>
                    <a:pt x="1872344" y="1390171"/>
                  </a:lnTo>
                  <a:lnTo>
                    <a:pt x="1804541" y="1525775"/>
                  </a:lnTo>
                  <a:lnTo>
                    <a:pt x="1837441" y="1566052"/>
                  </a:lnTo>
                  <a:lnTo>
                    <a:pt x="1877719" y="1598952"/>
                  </a:lnTo>
                  <a:lnTo>
                    <a:pt x="2013324" y="1531150"/>
                  </a:lnTo>
                  <a:lnTo>
                    <a:pt x="2061659" y="1557385"/>
                  </a:lnTo>
                  <a:lnTo>
                    <a:pt x="2119707" y="1575405"/>
                  </a:lnTo>
                  <a:lnTo>
                    <a:pt x="2167577" y="1719015"/>
                  </a:lnTo>
                  <a:lnTo>
                    <a:pt x="2219321" y="1724232"/>
                  </a:lnTo>
                  <a:lnTo>
                    <a:pt x="2271065" y="1719015"/>
                  </a:lnTo>
                  <a:lnTo>
                    <a:pt x="2318936" y="1575405"/>
                  </a:lnTo>
                  <a:lnTo>
                    <a:pt x="2376983" y="1557385"/>
                  </a:lnTo>
                  <a:lnTo>
                    <a:pt x="2425319" y="1531150"/>
                  </a:lnTo>
                  <a:lnTo>
                    <a:pt x="2560924" y="1598952"/>
                  </a:lnTo>
                  <a:lnTo>
                    <a:pt x="2601201" y="1566052"/>
                  </a:lnTo>
                  <a:lnTo>
                    <a:pt x="2634101" y="1525775"/>
                  </a:lnTo>
                  <a:lnTo>
                    <a:pt x="2566299" y="1390171"/>
                  </a:lnTo>
                  <a:lnTo>
                    <a:pt x="2592536" y="1341833"/>
                  </a:lnTo>
                  <a:lnTo>
                    <a:pt x="2610554" y="1283786"/>
                  </a:lnTo>
                  <a:lnTo>
                    <a:pt x="2754165" y="1235916"/>
                  </a:lnTo>
                  <a:lnTo>
                    <a:pt x="2759381" y="1184172"/>
                  </a:lnTo>
                  <a:lnTo>
                    <a:pt x="2754165" y="1132428"/>
                  </a:lnTo>
                  <a:lnTo>
                    <a:pt x="2610555" y="1084558"/>
                  </a:lnTo>
                  <a:lnTo>
                    <a:pt x="2592536" y="1026510"/>
                  </a:lnTo>
                  <a:lnTo>
                    <a:pt x="2566299" y="978173"/>
                  </a:lnTo>
                  <a:lnTo>
                    <a:pt x="2634101" y="842570"/>
                  </a:lnTo>
                  <a:lnTo>
                    <a:pt x="2601201" y="802292"/>
                  </a:lnTo>
                  <a:lnTo>
                    <a:pt x="2560924" y="769392"/>
                  </a:lnTo>
                  <a:lnTo>
                    <a:pt x="2425320" y="837194"/>
                  </a:lnTo>
                  <a:lnTo>
                    <a:pt x="2376983" y="810957"/>
                  </a:lnTo>
                  <a:lnTo>
                    <a:pt x="2318935" y="792938"/>
                  </a:lnTo>
                  <a:lnTo>
                    <a:pt x="2271065" y="649329"/>
                  </a:lnTo>
                  <a:close/>
                  <a:moveTo>
                    <a:pt x="2238096" y="0"/>
                  </a:moveTo>
                  <a:cubicBezTo>
                    <a:pt x="2665185" y="0"/>
                    <a:pt x="3011409" y="346224"/>
                    <a:pt x="3011409" y="773313"/>
                  </a:cubicBezTo>
                  <a:cubicBezTo>
                    <a:pt x="3011409" y="840046"/>
                    <a:pt x="3002956" y="904804"/>
                    <a:pt x="2987063" y="966576"/>
                  </a:cubicBezTo>
                  <a:lnTo>
                    <a:pt x="2962165" y="1043318"/>
                  </a:lnTo>
                  <a:lnTo>
                    <a:pt x="3001097" y="1047243"/>
                  </a:lnTo>
                  <a:cubicBezTo>
                    <a:pt x="3283932" y="1105120"/>
                    <a:pt x="3496691" y="1355371"/>
                    <a:pt x="3496691" y="1655316"/>
                  </a:cubicBezTo>
                  <a:cubicBezTo>
                    <a:pt x="3496691" y="1998110"/>
                    <a:pt x="3218802" y="2275999"/>
                    <a:pt x="2876008" y="2275999"/>
                  </a:cubicBezTo>
                  <a:cubicBezTo>
                    <a:pt x="2833159" y="2275999"/>
                    <a:pt x="2791324" y="2271657"/>
                    <a:pt x="2750919" y="2263389"/>
                  </a:cubicBezTo>
                  <a:lnTo>
                    <a:pt x="2682309" y="2242091"/>
                  </a:lnTo>
                  <a:lnTo>
                    <a:pt x="2687373" y="2282294"/>
                  </a:lnTo>
                  <a:cubicBezTo>
                    <a:pt x="2687373" y="2510965"/>
                    <a:pt x="2501998" y="2696340"/>
                    <a:pt x="2273327" y="2696340"/>
                  </a:cubicBezTo>
                  <a:cubicBezTo>
                    <a:pt x="2130408" y="2696340"/>
                    <a:pt x="2004401" y="2623928"/>
                    <a:pt x="1929994" y="2513791"/>
                  </a:cubicBezTo>
                  <a:lnTo>
                    <a:pt x="1914648" y="2485518"/>
                  </a:lnTo>
                  <a:lnTo>
                    <a:pt x="1914135" y="2490599"/>
                  </a:lnTo>
                  <a:cubicBezTo>
                    <a:pt x="1860676" y="2751848"/>
                    <a:pt x="1629524" y="2948368"/>
                    <a:pt x="1352472" y="2948368"/>
                  </a:cubicBezTo>
                  <a:cubicBezTo>
                    <a:pt x="1035841" y="2948368"/>
                    <a:pt x="779161" y="2691688"/>
                    <a:pt x="779161" y="2375057"/>
                  </a:cubicBezTo>
                  <a:cubicBezTo>
                    <a:pt x="779161" y="2335478"/>
                    <a:pt x="783172" y="2296836"/>
                    <a:pt x="790809" y="2259515"/>
                  </a:cubicBezTo>
                  <a:lnTo>
                    <a:pt x="794280" y="2248332"/>
                  </a:lnTo>
                  <a:lnTo>
                    <a:pt x="745772" y="2263390"/>
                  </a:lnTo>
                  <a:cubicBezTo>
                    <a:pt x="705367" y="2271658"/>
                    <a:pt x="663532" y="2276000"/>
                    <a:pt x="620683" y="2276000"/>
                  </a:cubicBezTo>
                  <a:cubicBezTo>
                    <a:pt x="277889" y="2276000"/>
                    <a:pt x="0" y="1998111"/>
                    <a:pt x="0" y="1655317"/>
                  </a:cubicBezTo>
                  <a:cubicBezTo>
                    <a:pt x="0" y="1398222"/>
                    <a:pt x="156313" y="1177635"/>
                    <a:pt x="379085" y="1083410"/>
                  </a:cubicBezTo>
                  <a:lnTo>
                    <a:pt x="490476" y="1048833"/>
                  </a:lnTo>
                  <a:lnTo>
                    <a:pt x="479405" y="1020733"/>
                  </a:lnTo>
                  <a:cubicBezTo>
                    <a:pt x="463626" y="970001"/>
                    <a:pt x="455125" y="916061"/>
                    <a:pt x="455125" y="860136"/>
                  </a:cubicBezTo>
                  <a:cubicBezTo>
                    <a:pt x="455125" y="561869"/>
                    <a:pt x="696918" y="320076"/>
                    <a:pt x="995185" y="320076"/>
                  </a:cubicBezTo>
                  <a:cubicBezTo>
                    <a:pt x="1181602" y="320076"/>
                    <a:pt x="1345959" y="414527"/>
                    <a:pt x="1443011" y="558183"/>
                  </a:cubicBezTo>
                  <a:lnTo>
                    <a:pt x="1479329" y="625095"/>
                  </a:lnTo>
                  <a:lnTo>
                    <a:pt x="1480494" y="617464"/>
                  </a:lnTo>
                  <a:cubicBezTo>
                    <a:pt x="1552603" y="265078"/>
                    <a:pt x="1864393" y="0"/>
                    <a:pt x="22380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3" name="Title 1"/>
            <p:cNvSpPr txBox="1">
              <a:spLocks/>
            </p:cNvSpPr>
            <p:nvPr/>
          </p:nvSpPr>
          <p:spPr>
            <a:xfrm>
              <a:off x="152400" y="2708709"/>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a:solidFill>
                    <a:srgbClr val="FFFFFF"/>
                  </a:solidFill>
                  <a:latin typeface="Segoe UI Semibold" panose="020B0702040204020203" pitchFamily="34" charset="0"/>
                  <a:cs typeface="Segoe UI Semibold" panose="020B0702040204020203" pitchFamily="34" charset="0"/>
                </a:rPr>
                <a:t>Cloud Services</a:t>
              </a:r>
              <a:endParaRPr lang="de-DE" sz="2799" dirty="0">
                <a:solidFill>
                  <a:srgbClr val="FFFFFF"/>
                </a:solidFill>
                <a:latin typeface="Segoe UI Semibold" panose="020B0702040204020203" pitchFamily="34" charset="0"/>
                <a:cs typeface="Segoe UI Semibold" panose="020B0702040204020203" pitchFamily="34" charset="0"/>
              </a:endParaRPr>
            </a:p>
          </p:txBody>
        </p:sp>
      </p:grpSp>
      <p:grpSp>
        <p:nvGrpSpPr>
          <p:cNvPr id="4" name="Group 3"/>
          <p:cNvGrpSpPr/>
          <p:nvPr/>
        </p:nvGrpSpPr>
        <p:grpSpPr>
          <a:xfrm>
            <a:off x="8408094" y="1629217"/>
            <a:ext cx="2862315" cy="2862315"/>
            <a:chOff x="304800" y="304800"/>
            <a:chExt cx="3600450" cy="3600450"/>
          </a:xfrm>
        </p:grpSpPr>
        <p:sp>
          <p:nvSpPr>
            <p:cNvPr id="14" name="Rectangle 13"/>
            <p:cNvSpPr/>
            <p:nvPr/>
          </p:nvSpPr>
          <p:spPr>
            <a:xfrm>
              <a:off x="304800" y="304800"/>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5" name="Freeform 14"/>
            <p:cNvSpPr/>
            <p:nvPr/>
          </p:nvSpPr>
          <p:spPr>
            <a:xfrm>
              <a:off x="1056559" y="772877"/>
              <a:ext cx="2096932" cy="1872208"/>
            </a:xfrm>
            <a:custGeom>
              <a:avLst/>
              <a:gdLst>
                <a:gd name="connsiteX0" fmla="*/ 1416507 w 2096932"/>
                <a:gd name="connsiteY0" fmla="*/ 609782 h 1872208"/>
                <a:gd name="connsiteX1" fmla="*/ 1416507 w 2096932"/>
                <a:gd name="connsiteY1" fmla="*/ 991420 h 1872208"/>
                <a:gd name="connsiteX2" fmla="*/ 1074755 w 2096932"/>
                <a:gd name="connsiteY2" fmla="*/ 1188132 h 1872208"/>
                <a:gd name="connsiteX3" fmla="*/ 1074755 w 2096932"/>
                <a:gd name="connsiteY3" fmla="*/ 806495 h 1872208"/>
                <a:gd name="connsiteX4" fmla="*/ 680425 w 2096932"/>
                <a:gd name="connsiteY4" fmla="*/ 609782 h 1872208"/>
                <a:gd name="connsiteX5" fmla="*/ 1022177 w 2096932"/>
                <a:gd name="connsiteY5" fmla="*/ 806495 h 1872208"/>
                <a:gd name="connsiteX6" fmla="*/ 1022177 w 2096932"/>
                <a:gd name="connsiteY6" fmla="*/ 1188132 h 1872208"/>
                <a:gd name="connsiteX7" fmla="*/ 680425 w 2096932"/>
                <a:gd name="connsiteY7" fmla="*/ 991420 h 1872208"/>
                <a:gd name="connsiteX8" fmla="*/ 1048466 w 2096932"/>
                <a:gd name="connsiteY8" fmla="*/ 360040 h 1872208"/>
                <a:gd name="connsiteX9" fmla="*/ 1377074 w 2096932"/>
                <a:gd name="connsiteY9" fmla="*/ 550633 h 1872208"/>
                <a:gd name="connsiteX10" fmla="*/ 1048466 w 2096932"/>
                <a:gd name="connsiteY10" fmla="*/ 741225 h 1872208"/>
                <a:gd name="connsiteX11" fmla="*/ 719858 w 2096932"/>
                <a:gd name="connsiteY11" fmla="*/ 550633 h 1872208"/>
                <a:gd name="connsiteX12" fmla="*/ 148366 w 2096932"/>
                <a:gd name="connsiteY12" fmla="*/ 144016 h 1872208"/>
                <a:gd name="connsiteX13" fmla="*/ 148366 w 2096932"/>
                <a:gd name="connsiteY13" fmla="*/ 1368152 h 1872208"/>
                <a:gd name="connsiteX14" fmla="*/ 1948566 w 2096932"/>
                <a:gd name="connsiteY14" fmla="*/ 1368152 h 1872208"/>
                <a:gd name="connsiteX15" fmla="*/ 1948566 w 2096932"/>
                <a:gd name="connsiteY15" fmla="*/ 144016 h 1872208"/>
                <a:gd name="connsiteX16" fmla="*/ 122879 w 2096932"/>
                <a:gd name="connsiteY16" fmla="*/ 0 h 1872208"/>
                <a:gd name="connsiteX17" fmla="*/ 1974053 w 2096932"/>
                <a:gd name="connsiteY17" fmla="*/ 0 h 1872208"/>
                <a:gd name="connsiteX18" fmla="*/ 2096932 w 2096932"/>
                <a:gd name="connsiteY18" fmla="*/ 122879 h 1872208"/>
                <a:gd name="connsiteX19" fmla="*/ 2096932 w 2096932"/>
                <a:gd name="connsiteY19" fmla="*/ 1389289 h 1872208"/>
                <a:gd name="connsiteX20" fmla="*/ 1974053 w 2096932"/>
                <a:gd name="connsiteY20" fmla="*/ 1512168 h 1872208"/>
                <a:gd name="connsiteX21" fmla="*/ 1329866 w 2096932"/>
                <a:gd name="connsiteY21" fmla="*/ 1512168 h 1872208"/>
                <a:gd name="connsiteX22" fmla="*/ 1309138 w 2096932"/>
                <a:gd name="connsiteY22" fmla="*/ 1542911 h 1872208"/>
                <a:gd name="connsiteX23" fmla="*/ 1300494 w 2096932"/>
                <a:gd name="connsiteY23" fmla="*/ 1585728 h 1872208"/>
                <a:gd name="connsiteX24" fmla="*/ 1300494 w 2096932"/>
                <a:gd name="connsiteY24" fmla="*/ 1653762 h 1872208"/>
                <a:gd name="connsiteX25" fmla="*/ 1410493 w 2096932"/>
                <a:gd name="connsiteY25" fmla="*/ 1763761 h 1872208"/>
                <a:gd name="connsiteX26" fmla="*/ 1732542 w 2096932"/>
                <a:gd name="connsiteY26" fmla="*/ 1763761 h 1872208"/>
                <a:gd name="connsiteX27" fmla="*/ 1732542 w 2096932"/>
                <a:gd name="connsiteY27" fmla="*/ 1872208 h 1872208"/>
                <a:gd name="connsiteX28" fmla="*/ 364390 w 2096932"/>
                <a:gd name="connsiteY28" fmla="*/ 1872208 h 1872208"/>
                <a:gd name="connsiteX29" fmla="*/ 364390 w 2096932"/>
                <a:gd name="connsiteY29" fmla="*/ 1763761 h 1872208"/>
                <a:gd name="connsiteX30" fmla="*/ 686439 w 2096932"/>
                <a:gd name="connsiteY30" fmla="*/ 1763761 h 1872208"/>
                <a:gd name="connsiteX31" fmla="*/ 796438 w 2096932"/>
                <a:gd name="connsiteY31" fmla="*/ 1653762 h 1872208"/>
                <a:gd name="connsiteX32" fmla="*/ 796438 w 2096932"/>
                <a:gd name="connsiteY32" fmla="*/ 1585728 h 1872208"/>
                <a:gd name="connsiteX33" fmla="*/ 787794 w 2096932"/>
                <a:gd name="connsiteY33" fmla="*/ 1542911 h 1872208"/>
                <a:gd name="connsiteX34" fmla="*/ 767066 w 2096932"/>
                <a:gd name="connsiteY34" fmla="*/ 1512168 h 1872208"/>
                <a:gd name="connsiteX35" fmla="*/ 122879 w 2096932"/>
                <a:gd name="connsiteY35" fmla="*/ 1512168 h 1872208"/>
                <a:gd name="connsiteX36" fmla="*/ 0 w 2096932"/>
                <a:gd name="connsiteY36" fmla="*/ 1389289 h 1872208"/>
                <a:gd name="connsiteX37" fmla="*/ 0 w 2096932"/>
                <a:gd name="connsiteY37" fmla="*/ 122879 h 1872208"/>
                <a:gd name="connsiteX38" fmla="*/ 122879 w 2096932"/>
                <a:gd name="connsiteY3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6932" h="1872208">
                  <a:moveTo>
                    <a:pt x="1416507" y="609782"/>
                  </a:moveTo>
                  <a:lnTo>
                    <a:pt x="1416507" y="991420"/>
                  </a:lnTo>
                  <a:lnTo>
                    <a:pt x="1074755" y="1188132"/>
                  </a:lnTo>
                  <a:lnTo>
                    <a:pt x="1074755" y="806495"/>
                  </a:lnTo>
                  <a:close/>
                  <a:moveTo>
                    <a:pt x="680425" y="609782"/>
                  </a:moveTo>
                  <a:lnTo>
                    <a:pt x="1022177" y="806495"/>
                  </a:lnTo>
                  <a:lnTo>
                    <a:pt x="1022177" y="1188132"/>
                  </a:lnTo>
                  <a:lnTo>
                    <a:pt x="680425" y="991420"/>
                  </a:lnTo>
                  <a:close/>
                  <a:moveTo>
                    <a:pt x="1048466" y="360040"/>
                  </a:moveTo>
                  <a:lnTo>
                    <a:pt x="1377074" y="550633"/>
                  </a:lnTo>
                  <a:lnTo>
                    <a:pt x="1048466" y="741225"/>
                  </a:lnTo>
                  <a:lnTo>
                    <a:pt x="719858" y="550633"/>
                  </a:lnTo>
                  <a:close/>
                  <a:moveTo>
                    <a:pt x="148366" y="144016"/>
                  </a:moveTo>
                  <a:lnTo>
                    <a:pt x="148366" y="1368152"/>
                  </a:lnTo>
                  <a:lnTo>
                    <a:pt x="1948566" y="1368152"/>
                  </a:lnTo>
                  <a:lnTo>
                    <a:pt x="1948566" y="144016"/>
                  </a:lnTo>
                  <a:close/>
                  <a:moveTo>
                    <a:pt x="122879" y="0"/>
                  </a:moveTo>
                  <a:lnTo>
                    <a:pt x="1974053" y="0"/>
                  </a:lnTo>
                  <a:cubicBezTo>
                    <a:pt x="2041917" y="0"/>
                    <a:pt x="2096932" y="55015"/>
                    <a:pt x="2096932" y="122879"/>
                  </a:cubicBezTo>
                  <a:lnTo>
                    <a:pt x="2096932" y="1389289"/>
                  </a:lnTo>
                  <a:cubicBezTo>
                    <a:pt x="2096932" y="1457153"/>
                    <a:pt x="2041917" y="1512168"/>
                    <a:pt x="1974053" y="1512168"/>
                  </a:cubicBezTo>
                  <a:lnTo>
                    <a:pt x="1329866" y="1512168"/>
                  </a:lnTo>
                  <a:lnTo>
                    <a:pt x="1309138" y="1542911"/>
                  </a:lnTo>
                  <a:cubicBezTo>
                    <a:pt x="1303572" y="1556072"/>
                    <a:pt x="1300494" y="1570540"/>
                    <a:pt x="1300494" y="1585728"/>
                  </a:cubicBezTo>
                  <a:lnTo>
                    <a:pt x="1300494" y="1653762"/>
                  </a:lnTo>
                  <a:cubicBezTo>
                    <a:pt x="1300494" y="1714513"/>
                    <a:pt x="1349742" y="1763761"/>
                    <a:pt x="1410493" y="1763761"/>
                  </a:cubicBezTo>
                  <a:lnTo>
                    <a:pt x="1732542" y="1763761"/>
                  </a:lnTo>
                  <a:lnTo>
                    <a:pt x="1732542" y="1872208"/>
                  </a:lnTo>
                  <a:lnTo>
                    <a:pt x="364390" y="1872208"/>
                  </a:lnTo>
                  <a:lnTo>
                    <a:pt x="364390" y="1763761"/>
                  </a:lnTo>
                  <a:lnTo>
                    <a:pt x="686439" y="1763761"/>
                  </a:lnTo>
                  <a:cubicBezTo>
                    <a:pt x="747190" y="1763761"/>
                    <a:pt x="796438" y="1714513"/>
                    <a:pt x="796438" y="1653762"/>
                  </a:cubicBezTo>
                  <a:lnTo>
                    <a:pt x="796438" y="1585728"/>
                  </a:lnTo>
                  <a:cubicBezTo>
                    <a:pt x="796438" y="1570540"/>
                    <a:pt x="793360" y="1556072"/>
                    <a:pt x="787794" y="1542911"/>
                  </a:cubicBezTo>
                  <a:lnTo>
                    <a:pt x="767066" y="1512168"/>
                  </a:lnTo>
                  <a:lnTo>
                    <a:pt x="122879" y="1512168"/>
                  </a:lnTo>
                  <a:cubicBezTo>
                    <a:pt x="55015" y="1512168"/>
                    <a:pt x="0" y="1457153"/>
                    <a:pt x="0" y="1389289"/>
                  </a:cubicBezTo>
                  <a:lnTo>
                    <a:pt x="0" y="122879"/>
                  </a:lnTo>
                  <a:cubicBezTo>
                    <a:pt x="0" y="55015"/>
                    <a:pt x="55015" y="0"/>
                    <a:pt x="12287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6" name="Title 1"/>
            <p:cNvSpPr txBox="1">
              <a:spLocks/>
            </p:cNvSpPr>
            <p:nvPr/>
          </p:nvSpPr>
          <p:spPr>
            <a:xfrm>
              <a:off x="304800" y="2861109"/>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a:solidFill>
                    <a:srgbClr val="FFFFFF"/>
                  </a:solidFill>
                  <a:latin typeface="Segoe UI Semibold" panose="020B0702040204020203" pitchFamily="34" charset="0"/>
                  <a:cs typeface="Segoe UI Semibold" panose="020B0702040204020203" pitchFamily="34" charset="0"/>
                </a:rPr>
                <a:t>Virtual Machines</a:t>
              </a:r>
              <a:endParaRPr lang="de-DE" sz="2799" dirty="0">
                <a:solidFill>
                  <a:srgbClr val="FFFFFF"/>
                </a:solidFill>
                <a:latin typeface="Segoe UI Semibold" panose="020B0702040204020203" pitchFamily="34" charset="0"/>
                <a:cs typeface="Segoe UI Semibold" panose="020B0702040204020203" pitchFamily="34" charset="0"/>
              </a:endParaRPr>
            </a:p>
          </p:txBody>
        </p:sp>
      </p:grpSp>
      <p:sp>
        <p:nvSpPr>
          <p:cNvPr id="17" name="TextBox 16"/>
          <p:cNvSpPr txBox="1"/>
          <p:nvPr/>
        </p:nvSpPr>
        <p:spPr>
          <a:xfrm>
            <a:off x="921589" y="4491532"/>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Hosting klassischer Webseiten</a:t>
            </a:r>
          </a:p>
        </p:txBody>
      </p:sp>
      <p:sp>
        <p:nvSpPr>
          <p:cNvPr id="18" name="TextBox 17"/>
          <p:cNvSpPr txBox="1"/>
          <p:nvPr/>
        </p:nvSpPr>
        <p:spPr>
          <a:xfrm>
            <a:off x="4664841" y="4491531"/>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Cloud-basierte Multi-Tier Apps</a:t>
            </a:r>
          </a:p>
        </p:txBody>
      </p:sp>
      <p:sp>
        <p:nvSpPr>
          <p:cNvPr id="19" name="TextBox 18"/>
          <p:cNvSpPr txBox="1"/>
          <p:nvPr/>
        </p:nvSpPr>
        <p:spPr>
          <a:xfrm>
            <a:off x="8408092" y="4491531"/>
            <a:ext cx="2862315" cy="1200051"/>
          </a:xfrm>
          <a:prstGeom prst="rect">
            <a:avLst/>
          </a:prstGeom>
          <a:noFill/>
        </p:spPr>
        <p:txBody>
          <a:bodyPr wrap="square" rtlCol="0">
            <a:spAutoFit/>
          </a:bodyPr>
          <a:lstStyle/>
          <a:p>
            <a:pPr algn="ctr" defTabSz="1218743"/>
            <a:r>
              <a:rPr lang="de-DE" sz="2400" dirty="0">
                <a:solidFill>
                  <a:srgbClr val="FFFFFF"/>
                </a:solidFill>
                <a:latin typeface="Segoe UI Light"/>
              </a:rPr>
              <a:t>Betrieb von „</a:t>
            </a:r>
            <a:r>
              <a:rPr lang="de-DE" sz="2400" dirty="0" err="1">
                <a:solidFill>
                  <a:srgbClr val="FFFFFF"/>
                </a:solidFill>
                <a:latin typeface="Segoe UI Light"/>
              </a:rPr>
              <a:t>packaged</a:t>
            </a:r>
            <a:r>
              <a:rPr lang="de-DE" sz="2400" dirty="0">
                <a:solidFill>
                  <a:srgbClr val="FFFFFF"/>
                </a:solidFill>
                <a:latin typeface="Segoe UI Light"/>
              </a:rPr>
              <a:t> </a:t>
            </a:r>
            <a:r>
              <a:rPr lang="de-DE" sz="2400" dirty="0" err="1">
                <a:solidFill>
                  <a:srgbClr val="FFFFFF"/>
                </a:solidFill>
                <a:latin typeface="Segoe UI Light"/>
              </a:rPr>
              <a:t>apps</a:t>
            </a:r>
            <a:r>
              <a:rPr lang="de-DE" sz="2400" dirty="0">
                <a:solidFill>
                  <a:srgbClr val="FFFFFF"/>
                </a:solidFill>
                <a:latin typeface="Segoe UI Light"/>
              </a:rPr>
              <a:t>“ in virtuellen Maschinen</a:t>
            </a:r>
          </a:p>
        </p:txBody>
      </p:sp>
    </p:spTree>
    <p:custDataLst>
      <p:tags r:id="rId1"/>
    </p:custDataLst>
    <p:extLst>
      <p:ext uri="{BB962C8B-B14F-4D97-AF65-F5344CB8AC3E}">
        <p14:creationId xmlns:p14="http://schemas.microsoft.com/office/powerpoint/2010/main" val="33829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944139" y="1485233"/>
            <a:ext cx="6694922" cy="4691887"/>
          </a:xfrm>
          <a:prstGeom prst="rect">
            <a:avLst/>
          </a:prstGeom>
          <a:noFill/>
        </p:spPr>
        <p:txBody>
          <a:bodyPr wrap="square" rtlCol="0" anchor="ctr">
            <a:noAutofit/>
          </a:bodyPr>
          <a:lstStyle/>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Schnelle Bereitstellung</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Einfaches Deployment</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Repository-Integration</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Auto-</a:t>
            </a:r>
            <a:r>
              <a:rPr lang="de-DE" sz="2799" dirty="0" err="1">
                <a:solidFill>
                  <a:srgbClr val="FFFFFF"/>
                </a:solidFill>
                <a:latin typeface="Segoe UI Light"/>
              </a:rPr>
              <a:t>Scaling</a:t>
            </a:r>
            <a:endParaRPr lang="de-DE" sz="2799" dirty="0">
              <a:solidFill>
                <a:srgbClr val="FFFFFF"/>
              </a:solidFill>
              <a:latin typeface="Segoe UI Light"/>
            </a:endParaRPr>
          </a:p>
          <a:p>
            <a:pPr marL="268234" indent="-268234" defTabSz="914217">
              <a:lnSpc>
                <a:spcPct val="90000"/>
              </a:lnSpc>
              <a:spcBef>
                <a:spcPts val="1000"/>
              </a:spcBef>
              <a:buFont typeface="Arial" panose="020B0604020202020204" pitchFamily="34" charset="0"/>
              <a:buChar char="•"/>
            </a:pPr>
            <a:r>
              <a:rPr lang="de-DE" sz="2799" dirty="0" err="1">
                <a:solidFill>
                  <a:srgbClr val="FFFFFF"/>
                </a:solidFill>
                <a:latin typeface="Segoe UI Light"/>
              </a:rPr>
              <a:t>Staged</a:t>
            </a:r>
            <a:r>
              <a:rPr lang="de-DE" sz="2799" dirty="0">
                <a:solidFill>
                  <a:srgbClr val="FFFFFF"/>
                </a:solidFill>
                <a:latin typeface="Segoe UI Light"/>
              </a:rPr>
              <a:t> Deployment</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Monitoring und Debugging Support</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Visual Studio Tools</a:t>
            </a:r>
          </a:p>
          <a:p>
            <a:pPr marL="268234" indent="-268234" defTabSz="914217">
              <a:lnSpc>
                <a:spcPct val="90000"/>
              </a:lnSpc>
              <a:spcBef>
                <a:spcPts val="1000"/>
              </a:spcBef>
              <a:buFont typeface="Arial" panose="020B0604020202020204" pitchFamily="34" charset="0"/>
              <a:buChar char="•"/>
            </a:pPr>
            <a:endParaRPr lang="de-DE" sz="2799" dirty="0">
              <a:solidFill>
                <a:srgbClr val="FFFFFF"/>
              </a:solidFill>
              <a:latin typeface="Segoe UI Light"/>
            </a:endParaRPr>
          </a:p>
        </p:txBody>
      </p:sp>
      <p:grpSp>
        <p:nvGrpSpPr>
          <p:cNvPr id="2" name="Group 1"/>
          <p:cNvGrpSpPr/>
          <p:nvPr/>
        </p:nvGrpSpPr>
        <p:grpSpPr>
          <a:xfrm>
            <a:off x="921589" y="1629217"/>
            <a:ext cx="2862315" cy="2862315"/>
            <a:chOff x="0" y="0"/>
            <a:chExt cx="3600450" cy="3600450"/>
          </a:xfrm>
        </p:grpSpPr>
        <p:sp>
          <p:nvSpPr>
            <p:cNvPr id="7" name="Rectangle 6"/>
            <p:cNvSpPr/>
            <p:nvPr/>
          </p:nvSpPr>
          <p:spPr>
            <a:xfrm>
              <a:off x="0" y="0"/>
              <a:ext cx="3600450" cy="360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9" name="Freeform 8"/>
            <p:cNvSpPr/>
            <p:nvPr/>
          </p:nvSpPr>
          <p:spPr>
            <a:xfrm>
              <a:off x="894289" y="543339"/>
              <a:ext cx="1811874" cy="1811877"/>
            </a:xfrm>
            <a:custGeom>
              <a:avLst/>
              <a:gdLst>
                <a:gd name="connsiteX0" fmla="*/ 703290 w 2206352"/>
                <a:gd name="connsiteY0" fmla="*/ 1396673 h 2206352"/>
                <a:gd name="connsiteX1" fmla="*/ 691334 w 2206352"/>
                <a:gd name="connsiteY1" fmla="*/ 1403162 h 2206352"/>
                <a:gd name="connsiteX2" fmla="*/ 579219 w 2206352"/>
                <a:gd name="connsiteY2" fmla="*/ 1425797 h 2206352"/>
                <a:gd name="connsiteX3" fmla="*/ 564330 w 2206352"/>
                <a:gd name="connsiteY3" fmla="*/ 1424296 h 2206352"/>
                <a:gd name="connsiteX4" fmla="*/ 526690 w 2206352"/>
                <a:gd name="connsiteY4" fmla="*/ 1547489 h 2206352"/>
                <a:gd name="connsiteX5" fmla="*/ 501098 w 2206352"/>
                <a:gd name="connsiteY5" fmla="*/ 1688159 h 2206352"/>
                <a:gd name="connsiteX6" fmla="*/ 494539 w 2206352"/>
                <a:gd name="connsiteY6" fmla="*/ 1808020 h 2206352"/>
                <a:gd name="connsiteX7" fmla="*/ 579791 w 2206352"/>
                <a:gd name="connsiteY7" fmla="*/ 1878360 h 2206352"/>
                <a:gd name="connsiteX8" fmla="*/ 1103176 w 2206352"/>
                <a:gd name="connsiteY8" fmla="*/ 2038232 h 2206352"/>
                <a:gd name="connsiteX9" fmla="*/ 1732591 w 2206352"/>
                <a:gd name="connsiteY9" fmla="*/ 1795049 h 2206352"/>
                <a:gd name="connsiteX10" fmla="*/ 1740797 w 2206352"/>
                <a:gd name="connsiteY10" fmla="*/ 1786443 h 2206352"/>
                <a:gd name="connsiteX11" fmla="*/ 1649319 w 2206352"/>
                <a:gd name="connsiteY11" fmla="*/ 1780400 h 2206352"/>
                <a:gd name="connsiteX12" fmla="*/ 1514515 w 2206352"/>
                <a:gd name="connsiteY12" fmla="*/ 1763208 h 2206352"/>
                <a:gd name="connsiteX13" fmla="*/ 1387928 w 2206352"/>
                <a:gd name="connsiteY13" fmla="*/ 1738647 h 2206352"/>
                <a:gd name="connsiteX14" fmla="*/ 1369676 w 2206352"/>
                <a:gd name="connsiteY14" fmla="*/ 1765719 h 2206352"/>
                <a:gd name="connsiteX15" fmla="*/ 1230768 w 2206352"/>
                <a:gd name="connsiteY15" fmla="*/ 1823256 h 2206352"/>
                <a:gd name="connsiteX16" fmla="*/ 1034323 w 2206352"/>
                <a:gd name="connsiteY16" fmla="*/ 1626811 h 2206352"/>
                <a:gd name="connsiteX17" fmla="*/ 1035305 w 2206352"/>
                <a:gd name="connsiteY17" fmla="*/ 1617073 h 2206352"/>
                <a:gd name="connsiteX18" fmla="*/ 1034185 w 2206352"/>
                <a:gd name="connsiteY18" fmla="*/ 1616586 h 2206352"/>
                <a:gd name="connsiteX19" fmla="*/ 831714 w 2206352"/>
                <a:gd name="connsiteY19" fmla="*/ 1497511 h 2206352"/>
                <a:gd name="connsiteX20" fmla="*/ 734181 w 2206352"/>
                <a:gd name="connsiteY20" fmla="*/ 1423685 h 2206352"/>
                <a:gd name="connsiteX21" fmla="*/ 1119356 w 2206352"/>
                <a:gd name="connsiteY21" fmla="*/ 755566 h 2206352"/>
                <a:gd name="connsiteX22" fmla="*/ 1073991 w 2206352"/>
                <a:gd name="connsiteY22" fmla="*/ 784187 h 2206352"/>
                <a:gd name="connsiteX23" fmla="*/ 841473 w 2206352"/>
                <a:gd name="connsiteY23" fmla="*/ 982313 h 2206352"/>
                <a:gd name="connsiteX24" fmla="*/ 828916 w 2206352"/>
                <a:gd name="connsiteY24" fmla="*/ 996725 h 2206352"/>
                <a:gd name="connsiteX25" fmla="*/ 844616 w 2206352"/>
                <a:gd name="connsiteY25" fmla="*/ 1025650 h 2206352"/>
                <a:gd name="connsiteX26" fmla="*/ 867251 w 2206352"/>
                <a:gd name="connsiteY26" fmla="*/ 1137765 h 2206352"/>
                <a:gd name="connsiteX27" fmla="*/ 844616 w 2206352"/>
                <a:gd name="connsiteY27" fmla="*/ 1249880 h 2206352"/>
                <a:gd name="connsiteX28" fmla="*/ 828800 w 2206352"/>
                <a:gd name="connsiteY28" fmla="*/ 1279019 h 2206352"/>
                <a:gd name="connsiteX29" fmla="*/ 928869 w 2206352"/>
                <a:gd name="connsiteY29" fmla="*/ 1363208 h 2206352"/>
                <a:gd name="connsiteX30" fmla="*/ 1084602 w 2206352"/>
                <a:gd name="connsiteY30" fmla="*/ 1466938 h 2206352"/>
                <a:gd name="connsiteX31" fmla="*/ 1106517 w 2206352"/>
                <a:gd name="connsiteY31" fmla="*/ 1478021 h 2206352"/>
                <a:gd name="connsiteX32" fmla="*/ 1154303 w 2206352"/>
                <a:gd name="connsiteY32" fmla="*/ 1445804 h 2206352"/>
                <a:gd name="connsiteX33" fmla="*/ 1230768 w 2206352"/>
                <a:gd name="connsiteY33" fmla="*/ 1430366 h 2206352"/>
                <a:gd name="connsiteX34" fmla="*/ 1423222 w 2206352"/>
                <a:gd name="connsiteY34" fmla="*/ 1587220 h 2206352"/>
                <a:gd name="connsiteX35" fmla="*/ 1425000 w 2206352"/>
                <a:gd name="connsiteY35" fmla="*/ 1604856 h 2206352"/>
                <a:gd name="connsiteX36" fmla="*/ 1504050 w 2206352"/>
                <a:gd name="connsiteY36" fmla="*/ 1623401 h 2206352"/>
                <a:gd name="connsiteX37" fmla="*/ 1832758 w 2206352"/>
                <a:gd name="connsiteY37" fmla="*/ 1639217 h 2206352"/>
                <a:gd name="connsiteX38" fmla="*/ 1868711 w 2206352"/>
                <a:gd name="connsiteY38" fmla="*/ 1636826 h 2206352"/>
                <a:gd name="connsiteX39" fmla="*/ 1903757 w 2206352"/>
                <a:gd name="connsiteY39" fmla="*/ 1587532 h 2206352"/>
                <a:gd name="connsiteX40" fmla="*/ 1965716 w 2206352"/>
                <a:gd name="connsiteY40" fmla="*/ 1466502 h 2206352"/>
                <a:gd name="connsiteX41" fmla="*/ 1984039 w 2206352"/>
                <a:gd name="connsiteY41" fmla="*/ 1416440 h 2206352"/>
                <a:gd name="connsiteX42" fmla="*/ 1807318 w 2206352"/>
                <a:gd name="connsiteY42" fmla="*/ 1308568 h 2206352"/>
                <a:gd name="connsiteX43" fmla="*/ 1763327 w 2206352"/>
                <a:gd name="connsiteY43" fmla="*/ 1338228 h 2206352"/>
                <a:gd name="connsiteX44" fmla="*/ 1679240 w 2206352"/>
                <a:gd name="connsiteY44" fmla="*/ 1355204 h 2206352"/>
                <a:gd name="connsiteX45" fmla="*/ 1463216 w 2206352"/>
                <a:gd name="connsiteY45" fmla="*/ 1139180 h 2206352"/>
                <a:gd name="connsiteX46" fmla="*/ 1467605 w 2206352"/>
                <a:gd name="connsiteY46" fmla="*/ 1095644 h 2206352"/>
                <a:gd name="connsiteX47" fmla="*/ 1476088 w 2206352"/>
                <a:gd name="connsiteY47" fmla="*/ 1068317 h 2206352"/>
                <a:gd name="connsiteX48" fmla="*/ 1415246 w 2206352"/>
                <a:gd name="connsiteY48" fmla="*/ 1020908 h 2206352"/>
                <a:gd name="connsiteX49" fmla="*/ 1236055 w 2206352"/>
                <a:gd name="connsiteY49" fmla="*/ 866420 h 2206352"/>
                <a:gd name="connsiteX50" fmla="*/ 305282 w 2206352"/>
                <a:gd name="connsiteY50" fmla="*/ 612897 h 2206352"/>
                <a:gd name="connsiteX51" fmla="*/ 302595 w 2206352"/>
                <a:gd name="connsiteY51" fmla="*/ 616724 h 2206352"/>
                <a:gd name="connsiteX52" fmla="*/ 167072 w 2206352"/>
                <a:gd name="connsiteY52" fmla="*/ 1102128 h 2206352"/>
                <a:gd name="connsiteX53" fmla="*/ 280055 w 2206352"/>
                <a:gd name="connsiteY53" fmla="*/ 1548331 h 2206352"/>
                <a:gd name="connsiteX54" fmla="*/ 316151 w 2206352"/>
                <a:gd name="connsiteY54" fmla="*/ 1607747 h 2206352"/>
                <a:gd name="connsiteX55" fmla="*/ 316912 w 2206352"/>
                <a:gd name="connsiteY55" fmla="*/ 1579420 h 2206352"/>
                <a:gd name="connsiteX56" fmla="*/ 350786 w 2206352"/>
                <a:gd name="connsiteY56" fmla="*/ 1400529 h 2206352"/>
                <a:gd name="connsiteX57" fmla="*/ 371279 w 2206352"/>
                <a:gd name="connsiteY57" fmla="*/ 1336258 h 2206352"/>
                <a:gd name="connsiteX58" fmla="*/ 340378 w 2206352"/>
                <a:gd name="connsiteY58" fmla="*/ 1298807 h 2206352"/>
                <a:gd name="connsiteX59" fmla="*/ 291187 w 2206352"/>
                <a:gd name="connsiteY59" fmla="*/ 1137765 h 2206352"/>
                <a:gd name="connsiteX60" fmla="*/ 340378 w 2206352"/>
                <a:gd name="connsiteY60" fmla="*/ 976724 h 2206352"/>
                <a:gd name="connsiteX61" fmla="*/ 361239 w 2206352"/>
                <a:gd name="connsiteY61" fmla="*/ 951440 h 2206352"/>
                <a:gd name="connsiteX62" fmla="*/ 328562 w 2206352"/>
                <a:gd name="connsiteY62" fmla="*/ 865356 h 2206352"/>
                <a:gd name="connsiteX63" fmla="*/ 302432 w 2206352"/>
                <a:gd name="connsiteY63" fmla="*/ 642352 h 2206352"/>
                <a:gd name="connsiteX64" fmla="*/ 1778143 w 2206352"/>
                <a:gd name="connsiteY64" fmla="*/ 514247 h 2206352"/>
                <a:gd name="connsiteX65" fmla="*/ 1323937 w 2206352"/>
                <a:gd name="connsiteY65" fmla="*/ 640879 h 2206352"/>
                <a:gd name="connsiteX66" fmla="*/ 1253179 w 2206352"/>
                <a:gd name="connsiteY66" fmla="*/ 677418 h 2206352"/>
                <a:gd name="connsiteX67" fmla="*/ 1291793 w 2206352"/>
                <a:gd name="connsiteY67" fmla="*/ 715964 h 2206352"/>
                <a:gd name="connsiteX68" fmla="*/ 1460372 w 2206352"/>
                <a:gd name="connsiteY68" fmla="*/ 874175 h 2206352"/>
                <a:gd name="connsiteX69" fmla="*/ 1560758 w 2206352"/>
                <a:gd name="connsiteY69" fmla="*/ 963323 h 2206352"/>
                <a:gd name="connsiteX70" fmla="*/ 1595154 w 2206352"/>
                <a:gd name="connsiteY70" fmla="*/ 940132 h 2206352"/>
                <a:gd name="connsiteX71" fmla="*/ 1679240 w 2206352"/>
                <a:gd name="connsiteY71" fmla="*/ 923156 h 2206352"/>
                <a:gd name="connsiteX72" fmla="*/ 1895264 w 2206352"/>
                <a:gd name="connsiteY72" fmla="*/ 1139180 h 2206352"/>
                <a:gd name="connsiteX73" fmla="*/ 1878288 w 2206352"/>
                <a:gd name="connsiteY73" fmla="*/ 1223266 h 2206352"/>
                <a:gd name="connsiteX74" fmla="*/ 1875712 w 2206352"/>
                <a:gd name="connsiteY74" fmla="*/ 1227088 h 2206352"/>
                <a:gd name="connsiteX75" fmla="*/ 1912506 w 2206352"/>
                <a:gd name="connsiteY75" fmla="*/ 1256442 h 2206352"/>
                <a:gd name="connsiteX76" fmla="*/ 2010291 w 2206352"/>
                <a:gd name="connsiteY76" fmla="*/ 1329562 h 2206352"/>
                <a:gd name="connsiteX77" fmla="*/ 2020262 w 2206352"/>
                <a:gd name="connsiteY77" fmla="*/ 1290786 h 2206352"/>
                <a:gd name="connsiteX78" fmla="*/ 2039280 w 2206352"/>
                <a:gd name="connsiteY78" fmla="*/ 1102128 h 2206352"/>
                <a:gd name="connsiteX79" fmla="*/ 1879408 w 2206352"/>
                <a:gd name="connsiteY79" fmla="*/ 578743 h 2206352"/>
                <a:gd name="connsiteX80" fmla="*/ 1826336 w 2206352"/>
                <a:gd name="connsiteY80" fmla="*/ 514420 h 2206352"/>
                <a:gd name="connsiteX81" fmla="*/ 686927 w 2206352"/>
                <a:gd name="connsiteY81" fmla="*/ 264577 h 2206352"/>
                <a:gd name="connsiteX82" fmla="*/ 656973 w 2206352"/>
                <a:gd name="connsiteY82" fmla="*/ 279007 h 2206352"/>
                <a:gd name="connsiteX83" fmla="*/ 457320 w 2206352"/>
                <a:gd name="connsiteY83" fmla="*/ 424512 h 2206352"/>
                <a:gd name="connsiteX84" fmla="*/ 409519 w 2206352"/>
                <a:gd name="connsiteY84" fmla="*/ 476481 h 2206352"/>
                <a:gd name="connsiteX85" fmla="*/ 406286 w 2206352"/>
                <a:gd name="connsiteY85" fmla="*/ 502768 h 2206352"/>
                <a:gd name="connsiteX86" fmla="*/ 493031 w 2206352"/>
                <a:gd name="connsiteY86" fmla="*/ 854133 h 2206352"/>
                <a:gd name="connsiteX87" fmla="*/ 497930 w 2206352"/>
                <a:gd name="connsiteY87" fmla="*/ 862799 h 2206352"/>
                <a:gd name="connsiteX88" fmla="*/ 521171 w 2206352"/>
                <a:gd name="connsiteY88" fmla="*/ 855585 h 2206352"/>
                <a:gd name="connsiteX89" fmla="*/ 579219 w 2206352"/>
                <a:gd name="connsiteY89" fmla="*/ 849733 h 2206352"/>
                <a:gd name="connsiteX90" fmla="*/ 634305 w 2206352"/>
                <a:gd name="connsiteY90" fmla="*/ 855286 h 2206352"/>
                <a:gd name="connsiteX91" fmla="*/ 670444 w 2206352"/>
                <a:gd name="connsiteY91" fmla="*/ 809746 h 2206352"/>
                <a:gd name="connsiteX92" fmla="*/ 846572 w 2206352"/>
                <a:gd name="connsiteY92" fmla="*/ 636843 h 2206352"/>
                <a:gd name="connsiteX93" fmla="*/ 937120 w 2206352"/>
                <a:gd name="connsiteY93" fmla="*/ 569464 h 2206352"/>
                <a:gd name="connsiteX94" fmla="*/ 915347 w 2206352"/>
                <a:gd name="connsiteY94" fmla="*/ 546628 h 2206352"/>
                <a:gd name="connsiteX95" fmla="*/ 779890 w 2206352"/>
                <a:gd name="connsiteY95" fmla="*/ 388249 h 2206352"/>
                <a:gd name="connsiteX96" fmla="*/ 1103176 w 2206352"/>
                <a:gd name="connsiteY96" fmla="*/ 166024 h 2206352"/>
                <a:gd name="connsiteX97" fmla="*/ 824807 w 2206352"/>
                <a:gd name="connsiteY97" fmla="*/ 208110 h 2206352"/>
                <a:gd name="connsiteX98" fmla="*/ 821010 w 2206352"/>
                <a:gd name="connsiteY98" fmla="*/ 209500 h 2206352"/>
                <a:gd name="connsiteX99" fmla="*/ 960077 w 2206352"/>
                <a:gd name="connsiteY99" fmla="*/ 372607 h 2206352"/>
                <a:gd name="connsiteX100" fmla="*/ 1069974 w 2206352"/>
                <a:gd name="connsiteY100" fmla="*/ 490545 h 2206352"/>
                <a:gd name="connsiteX101" fmla="*/ 1172790 w 2206352"/>
                <a:gd name="connsiteY101" fmla="*/ 443389 h 2206352"/>
                <a:gd name="connsiteX102" fmla="*/ 1570647 w 2206352"/>
                <a:gd name="connsiteY102" fmla="*/ 366871 h 2206352"/>
                <a:gd name="connsiteX103" fmla="*/ 1684780 w 2206352"/>
                <a:gd name="connsiteY103" fmla="*/ 373931 h 2206352"/>
                <a:gd name="connsiteX104" fmla="*/ 1626561 w 2206352"/>
                <a:gd name="connsiteY104" fmla="*/ 325896 h 2206352"/>
                <a:gd name="connsiteX105" fmla="*/ 1103176 w 2206352"/>
                <a:gd name="connsiteY105" fmla="*/ 166024 h 2206352"/>
                <a:gd name="connsiteX106" fmla="*/ 1103176 w 2206352"/>
                <a:gd name="connsiteY106" fmla="*/ 0 h 2206352"/>
                <a:gd name="connsiteX107" fmla="*/ 2206352 w 2206352"/>
                <a:gd name="connsiteY107" fmla="*/ 1103176 h 2206352"/>
                <a:gd name="connsiteX108" fmla="*/ 1103176 w 2206352"/>
                <a:gd name="connsiteY108" fmla="*/ 2206352 h 2206352"/>
                <a:gd name="connsiteX109" fmla="*/ 0 w 2206352"/>
                <a:gd name="connsiteY109" fmla="*/ 1103176 h 2206352"/>
                <a:gd name="connsiteX110" fmla="*/ 1103176 w 2206352"/>
                <a:gd name="connsiteY110" fmla="*/ 0 h 220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206352" h="2206352">
                  <a:moveTo>
                    <a:pt x="703290" y="1396673"/>
                  </a:moveTo>
                  <a:lnTo>
                    <a:pt x="691334" y="1403162"/>
                  </a:lnTo>
                  <a:cubicBezTo>
                    <a:pt x="656875" y="1417737"/>
                    <a:pt x="618988" y="1425797"/>
                    <a:pt x="579219" y="1425797"/>
                  </a:cubicBezTo>
                  <a:lnTo>
                    <a:pt x="564330" y="1424296"/>
                  </a:lnTo>
                  <a:lnTo>
                    <a:pt x="526690" y="1547489"/>
                  </a:lnTo>
                  <a:cubicBezTo>
                    <a:pt x="515648" y="1592824"/>
                    <a:pt x="507031" y="1639710"/>
                    <a:pt x="501098" y="1688159"/>
                  </a:cubicBezTo>
                  <a:lnTo>
                    <a:pt x="494539" y="1808020"/>
                  </a:lnTo>
                  <a:lnTo>
                    <a:pt x="579791" y="1878360"/>
                  </a:lnTo>
                  <a:cubicBezTo>
                    <a:pt x="729195" y="1979295"/>
                    <a:pt x="909303" y="2038232"/>
                    <a:pt x="1103176" y="2038232"/>
                  </a:cubicBezTo>
                  <a:cubicBezTo>
                    <a:pt x="1345518" y="2038232"/>
                    <a:pt x="1566351" y="1946143"/>
                    <a:pt x="1732591" y="1795049"/>
                  </a:cubicBezTo>
                  <a:lnTo>
                    <a:pt x="1740797" y="1786443"/>
                  </a:lnTo>
                  <a:lnTo>
                    <a:pt x="1649319" y="1780400"/>
                  </a:lnTo>
                  <a:cubicBezTo>
                    <a:pt x="1603450" y="1775986"/>
                    <a:pt x="1558506" y="1770251"/>
                    <a:pt x="1514515" y="1763208"/>
                  </a:cubicBezTo>
                  <a:lnTo>
                    <a:pt x="1387928" y="1738647"/>
                  </a:lnTo>
                  <a:lnTo>
                    <a:pt x="1369676" y="1765719"/>
                  </a:lnTo>
                  <a:cubicBezTo>
                    <a:pt x="1334126" y="1801268"/>
                    <a:pt x="1285015" y="1823256"/>
                    <a:pt x="1230768" y="1823256"/>
                  </a:cubicBezTo>
                  <a:cubicBezTo>
                    <a:pt x="1122274" y="1823256"/>
                    <a:pt x="1034323" y="1735305"/>
                    <a:pt x="1034323" y="1626811"/>
                  </a:cubicBezTo>
                  <a:lnTo>
                    <a:pt x="1035305" y="1617073"/>
                  </a:lnTo>
                  <a:lnTo>
                    <a:pt x="1034185" y="1616586"/>
                  </a:lnTo>
                  <a:cubicBezTo>
                    <a:pt x="962356" y="1581919"/>
                    <a:pt x="894791" y="1542197"/>
                    <a:pt x="831714" y="1497511"/>
                  </a:cubicBezTo>
                  <a:cubicBezTo>
                    <a:pt x="800176" y="1475168"/>
                    <a:pt x="767350" y="1450532"/>
                    <a:pt x="734181" y="1423685"/>
                  </a:cubicBezTo>
                  <a:close/>
                  <a:moveTo>
                    <a:pt x="1119356" y="755566"/>
                  </a:moveTo>
                  <a:lnTo>
                    <a:pt x="1073991" y="784187"/>
                  </a:lnTo>
                  <a:cubicBezTo>
                    <a:pt x="992219" y="841030"/>
                    <a:pt x="913353" y="907010"/>
                    <a:pt x="841473" y="982313"/>
                  </a:cubicBezTo>
                  <a:lnTo>
                    <a:pt x="828916" y="996725"/>
                  </a:lnTo>
                  <a:lnTo>
                    <a:pt x="844616" y="1025650"/>
                  </a:lnTo>
                  <a:cubicBezTo>
                    <a:pt x="859191" y="1060110"/>
                    <a:pt x="867251" y="1097996"/>
                    <a:pt x="867251" y="1137765"/>
                  </a:cubicBezTo>
                  <a:cubicBezTo>
                    <a:pt x="867251" y="1177534"/>
                    <a:pt x="859191" y="1215421"/>
                    <a:pt x="844616" y="1249880"/>
                  </a:cubicBezTo>
                  <a:lnTo>
                    <a:pt x="828800" y="1279019"/>
                  </a:lnTo>
                  <a:lnTo>
                    <a:pt x="928869" y="1363208"/>
                  </a:lnTo>
                  <a:cubicBezTo>
                    <a:pt x="981904" y="1403051"/>
                    <a:pt x="1033866" y="1437385"/>
                    <a:pt x="1084602" y="1466938"/>
                  </a:cubicBezTo>
                  <a:lnTo>
                    <a:pt x="1106517" y="1478021"/>
                  </a:lnTo>
                  <a:lnTo>
                    <a:pt x="1154303" y="1445804"/>
                  </a:lnTo>
                  <a:cubicBezTo>
                    <a:pt x="1177805" y="1435863"/>
                    <a:pt x="1203645" y="1430366"/>
                    <a:pt x="1230768" y="1430366"/>
                  </a:cubicBezTo>
                  <a:cubicBezTo>
                    <a:pt x="1325700" y="1430366"/>
                    <a:pt x="1404904" y="1497704"/>
                    <a:pt x="1423222" y="1587220"/>
                  </a:cubicBezTo>
                  <a:lnTo>
                    <a:pt x="1425000" y="1604856"/>
                  </a:lnTo>
                  <a:lnTo>
                    <a:pt x="1504050" y="1623401"/>
                  </a:lnTo>
                  <a:cubicBezTo>
                    <a:pt x="1630108" y="1645583"/>
                    <a:pt x="1741043" y="1644323"/>
                    <a:pt x="1832758" y="1639217"/>
                  </a:cubicBezTo>
                  <a:lnTo>
                    <a:pt x="1868711" y="1636826"/>
                  </a:lnTo>
                  <a:lnTo>
                    <a:pt x="1903757" y="1587532"/>
                  </a:lnTo>
                  <a:cubicBezTo>
                    <a:pt x="1927212" y="1548931"/>
                    <a:pt x="1947953" y="1508500"/>
                    <a:pt x="1965716" y="1466502"/>
                  </a:cubicBezTo>
                  <a:lnTo>
                    <a:pt x="1984039" y="1416440"/>
                  </a:lnTo>
                  <a:lnTo>
                    <a:pt x="1807318" y="1308568"/>
                  </a:lnTo>
                  <a:lnTo>
                    <a:pt x="1763327" y="1338228"/>
                  </a:lnTo>
                  <a:cubicBezTo>
                    <a:pt x="1737482" y="1349159"/>
                    <a:pt x="1709067" y="1355204"/>
                    <a:pt x="1679240" y="1355204"/>
                  </a:cubicBezTo>
                  <a:cubicBezTo>
                    <a:pt x="1559933" y="1355204"/>
                    <a:pt x="1463216" y="1258487"/>
                    <a:pt x="1463216" y="1139180"/>
                  </a:cubicBezTo>
                  <a:cubicBezTo>
                    <a:pt x="1463216" y="1124267"/>
                    <a:pt x="1464727" y="1109706"/>
                    <a:pt x="1467605" y="1095644"/>
                  </a:cubicBezTo>
                  <a:lnTo>
                    <a:pt x="1476088" y="1068317"/>
                  </a:lnTo>
                  <a:lnTo>
                    <a:pt x="1415246" y="1020908"/>
                  </a:lnTo>
                  <a:cubicBezTo>
                    <a:pt x="1353927" y="970590"/>
                    <a:pt x="1294028" y="918902"/>
                    <a:pt x="1236055" y="866420"/>
                  </a:cubicBezTo>
                  <a:close/>
                  <a:moveTo>
                    <a:pt x="305282" y="612897"/>
                  </a:moveTo>
                  <a:lnTo>
                    <a:pt x="302595" y="616724"/>
                  </a:lnTo>
                  <a:cubicBezTo>
                    <a:pt x="216596" y="758260"/>
                    <a:pt x="167072" y="924411"/>
                    <a:pt x="167072" y="1102128"/>
                  </a:cubicBezTo>
                  <a:cubicBezTo>
                    <a:pt x="167072" y="1263689"/>
                    <a:pt x="208001" y="1415691"/>
                    <a:pt x="280055" y="1548331"/>
                  </a:cubicBezTo>
                  <a:lnTo>
                    <a:pt x="316151" y="1607747"/>
                  </a:lnTo>
                  <a:lnTo>
                    <a:pt x="316912" y="1579420"/>
                  </a:lnTo>
                  <a:cubicBezTo>
                    <a:pt x="321940" y="1524097"/>
                    <a:pt x="333283" y="1463766"/>
                    <a:pt x="350786" y="1400529"/>
                  </a:cubicBezTo>
                  <a:lnTo>
                    <a:pt x="371279" y="1336258"/>
                  </a:lnTo>
                  <a:lnTo>
                    <a:pt x="340378" y="1298807"/>
                  </a:lnTo>
                  <a:cubicBezTo>
                    <a:pt x="309322" y="1252836"/>
                    <a:pt x="291187" y="1197419"/>
                    <a:pt x="291187" y="1137765"/>
                  </a:cubicBezTo>
                  <a:cubicBezTo>
                    <a:pt x="291187" y="1078112"/>
                    <a:pt x="309322" y="1022694"/>
                    <a:pt x="340378" y="976724"/>
                  </a:cubicBezTo>
                  <a:lnTo>
                    <a:pt x="361239" y="951440"/>
                  </a:lnTo>
                  <a:lnTo>
                    <a:pt x="328562" y="865356"/>
                  </a:lnTo>
                  <a:cubicBezTo>
                    <a:pt x="308969" y="794984"/>
                    <a:pt x="299199" y="720557"/>
                    <a:pt x="302432" y="642352"/>
                  </a:cubicBezTo>
                  <a:close/>
                  <a:moveTo>
                    <a:pt x="1778143" y="514247"/>
                  </a:moveTo>
                  <a:cubicBezTo>
                    <a:pt x="1653222" y="521650"/>
                    <a:pt x="1490934" y="563364"/>
                    <a:pt x="1323937" y="640879"/>
                  </a:cubicBezTo>
                  <a:lnTo>
                    <a:pt x="1253179" y="677418"/>
                  </a:lnTo>
                  <a:lnTo>
                    <a:pt x="1291793" y="715964"/>
                  </a:lnTo>
                  <a:cubicBezTo>
                    <a:pt x="1348281" y="770554"/>
                    <a:pt x="1404772" y="823469"/>
                    <a:pt x="1460372" y="874175"/>
                  </a:cubicBezTo>
                  <a:lnTo>
                    <a:pt x="1560758" y="963323"/>
                  </a:lnTo>
                  <a:lnTo>
                    <a:pt x="1595154" y="940132"/>
                  </a:lnTo>
                  <a:cubicBezTo>
                    <a:pt x="1620998" y="929201"/>
                    <a:pt x="1649413" y="923156"/>
                    <a:pt x="1679240" y="923156"/>
                  </a:cubicBezTo>
                  <a:cubicBezTo>
                    <a:pt x="1798547" y="923156"/>
                    <a:pt x="1895264" y="1019873"/>
                    <a:pt x="1895264" y="1139180"/>
                  </a:cubicBezTo>
                  <a:cubicBezTo>
                    <a:pt x="1895264" y="1169007"/>
                    <a:pt x="1889219" y="1197422"/>
                    <a:pt x="1878288" y="1223266"/>
                  </a:cubicBezTo>
                  <a:lnTo>
                    <a:pt x="1875712" y="1227088"/>
                  </a:lnTo>
                  <a:lnTo>
                    <a:pt x="1912506" y="1256442"/>
                  </a:lnTo>
                  <a:lnTo>
                    <a:pt x="2010291" y="1329562"/>
                  </a:lnTo>
                  <a:lnTo>
                    <a:pt x="2020262" y="1290786"/>
                  </a:lnTo>
                  <a:cubicBezTo>
                    <a:pt x="2032732" y="1229848"/>
                    <a:pt x="2039280" y="1166753"/>
                    <a:pt x="2039280" y="1102128"/>
                  </a:cubicBezTo>
                  <a:cubicBezTo>
                    <a:pt x="2039280" y="908255"/>
                    <a:pt x="1980343" y="728147"/>
                    <a:pt x="1879408" y="578743"/>
                  </a:cubicBezTo>
                  <a:lnTo>
                    <a:pt x="1826336" y="514420"/>
                  </a:lnTo>
                  <a:close/>
                  <a:moveTo>
                    <a:pt x="686927" y="264577"/>
                  </a:moveTo>
                  <a:lnTo>
                    <a:pt x="656973" y="279007"/>
                  </a:lnTo>
                  <a:cubicBezTo>
                    <a:pt x="584022" y="318637"/>
                    <a:pt x="516927" y="367682"/>
                    <a:pt x="457320" y="424512"/>
                  </a:cubicBezTo>
                  <a:lnTo>
                    <a:pt x="409519" y="476481"/>
                  </a:lnTo>
                  <a:lnTo>
                    <a:pt x="406286" y="502768"/>
                  </a:lnTo>
                  <a:cubicBezTo>
                    <a:pt x="404201" y="605386"/>
                    <a:pt x="431700" y="726859"/>
                    <a:pt x="493031" y="854133"/>
                  </a:cubicBezTo>
                  <a:lnTo>
                    <a:pt x="497930" y="862799"/>
                  </a:lnTo>
                  <a:lnTo>
                    <a:pt x="521171" y="855585"/>
                  </a:lnTo>
                  <a:cubicBezTo>
                    <a:pt x="539921" y="851748"/>
                    <a:pt x="559335" y="849733"/>
                    <a:pt x="579219" y="849733"/>
                  </a:cubicBezTo>
                  <a:lnTo>
                    <a:pt x="634305" y="855286"/>
                  </a:lnTo>
                  <a:lnTo>
                    <a:pt x="670444" y="809746"/>
                  </a:lnTo>
                  <a:cubicBezTo>
                    <a:pt x="723511" y="748007"/>
                    <a:pt x="782272" y="689671"/>
                    <a:pt x="846572" y="636843"/>
                  </a:cubicBezTo>
                  <a:lnTo>
                    <a:pt x="937120" y="569464"/>
                  </a:lnTo>
                  <a:lnTo>
                    <a:pt x="915347" y="546628"/>
                  </a:lnTo>
                  <a:cubicBezTo>
                    <a:pt x="867092" y="493281"/>
                    <a:pt x="821771" y="440296"/>
                    <a:pt x="779890" y="388249"/>
                  </a:cubicBezTo>
                  <a:close/>
                  <a:moveTo>
                    <a:pt x="1103176" y="166024"/>
                  </a:moveTo>
                  <a:cubicBezTo>
                    <a:pt x="1006239" y="166024"/>
                    <a:pt x="912744" y="180759"/>
                    <a:pt x="824807" y="208110"/>
                  </a:cubicBezTo>
                  <a:lnTo>
                    <a:pt x="821010" y="209500"/>
                  </a:lnTo>
                  <a:lnTo>
                    <a:pt x="960077" y="372607"/>
                  </a:lnTo>
                  <a:lnTo>
                    <a:pt x="1069974" y="490545"/>
                  </a:lnTo>
                  <a:lnTo>
                    <a:pt x="1172790" y="443389"/>
                  </a:lnTo>
                  <a:cubicBezTo>
                    <a:pt x="1293644" y="396028"/>
                    <a:pt x="1426437" y="368156"/>
                    <a:pt x="1570647" y="366871"/>
                  </a:cubicBezTo>
                  <a:lnTo>
                    <a:pt x="1684780" y="373931"/>
                  </a:lnTo>
                  <a:lnTo>
                    <a:pt x="1626561" y="325896"/>
                  </a:lnTo>
                  <a:cubicBezTo>
                    <a:pt x="1477158" y="224961"/>
                    <a:pt x="1297050" y="166024"/>
                    <a:pt x="1103176" y="166024"/>
                  </a:cubicBezTo>
                  <a:close/>
                  <a:moveTo>
                    <a:pt x="1103176" y="0"/>
                  </a:moveTo>
                  <a:cubicBezTo>
                    <a:pt x="1712443" y="0"/>
                    <a:pt x="2206352" y="493909"/>
                    <a:pt x="2206352" y="1103176"/>
                  </a:cubicBezTo>
                  <a:cubicBezTo>
                    <a:pt x="2206352" y="1712443"/>
                    <a:pt x="1712443" y="2206352"/>
                    <a:pt x="1103176" y="2206352"/>
                  </a:cubicBezTo>
                  <a:cubicBezTo>
                    <a:pt x="493909" y="2206352"/>
                    <a:pt x="0" y="1712443"/>
                    <a:pt x="0" y="1103176"/>
                  </a:cubicBezTo>
                  <a:cubicBezTo>
                    <a:pt x="0" y="493909"/>
                    <a:pt x="493909" y="0"/>
                    <a:pt x="11031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0" name="Title 3"/>
            <p:cNvSpPr txBox="1">
              <a:spLocks/>
            </p:cNvSpPr>
            <p:nvPr/>
          </p:nvSpPr>
          <p:spPr>
            <a:xfrm>
              <a:off x="0" y="2556309"/>
              <a:ext cx="3600450" cy="1044141"/>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dirty="0">
                  <a:solidFill>
                    <a:srgbClr val="FFFFFF"/>
                  </a:solidFill>
                  <a:latin typeface="Segoe UI Semibold" panose="020B0702040204020203" pitchFamily="34" charset="0"/>
                  <a:cs typeface="Segoe UI Semibold" panose="020B0702040204020203" pitchFamily="34" charset="0"/>
                </a:rPr>
                <a:t>Websites</a:t>
              </a:r>
            </a:p>
          </p:txBody>
        </p:sp>
      </p:grpSp>
      <p:sp>
        <p:nvSpPr>
          <p:cNvPr id="17" name="TextBox 16"/>
          <p:cNvSpPr txBox="1"/>
          <p:nvPr/>
        </p:nvSpPr>
        <p:spPr>
          <a:xfrm>
            <a:off x="921589" y="4491532"/>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Hosting klassischer Webseiten</a:t>
            </a:r>
          </a:p>
        </p:txBody>
      </p:sp>
    </p:spTree>
    <p:custDataLst>
      <p:tags r:id="rId1"/>
    </p:custDataLst>
    <p:extLst>
      <p:ext uri="{BB962C8B-B14F-4D97-AF65-F5344CB8AC3E}">
        <p14:creationId xmlns:p14="http://schemas.microsoft.com/office/powerpoint/2010/main" val="403331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944139" y="1485233"/>
            <a:ext cx="6694922" cy="4691887"/>
          </a:xfrm>
          <a:prstGeom prst="rect">
            <a:avLst/>
          </a:prstGeom>
          <a:noFill/>
        </p:spPr>
        <p:txBody>
          <a:bodyPr wrap="square" rtlCol="0" anchor="ctr">
            <a:noAutofit/>
          </a:bodyPr>
          <a:lstStyle/>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Schnelle Bereitstellung</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Einfaches Deployment</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Repository-Integration</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Auto-</a:t>
            </a:r>
            <a:r>
              <a:rPr lang="de-DE" sz="2799" dirty="0" err="1">
                <a:solidFill>
                  <a:srgbClr val="FFFFFF"/>
                </a:solidFill>
                <a:latin typeface="Segoe UI Light"/>
              </a:rPr>
              <a:t>Scaling</a:t>
            </a:r>
            <a:endParaRPr lang="de-DE" sz="2799" dirty="0">
              <a:solidFill>
                <a:srgbClr val="FFFFFF"/>
              </a:solidFill>
              <a:latin typeface="Segoe UI Light"/>
            </a:endParaRPr>
          </a:p>
          <a:p>
            <a:pPr marL="268234" indent="-268234" defTabSz="914217">
              <a:lnSpc>
                <a:spcPct val="90000"/>
              </a:lnSpc>
              <a:spcBef>
                <a:spcPts val="1000"/>
              </a:spcBef>
              <a:buFont typeface="Arial" panose="020B0604020202020204" pitchFamily="34" charset="0"/>
              <a:buChar char="•"/>
            </a:pPr>
            <a:r>
              <a:rPr lang="de-DE" sz="2799" dirty="0" err="1">
                <a:solidFill>
                  <a:srgbClr val="FFFFFF"/>
                </a:solidFill>
                <a:latin typeface="Segoe UI Light"/>
              </a:rPr>
              <a:t>Staged</a:t>
            </a:r>
            <a:r>
              <a:rPr lang="de-DE" sz="2799" dirty="0">
                <a:solidFill>
                  <a:srgbClr val="FFFFFF"/>
                </a:solidFill>
                <a:latin typeface="Segoe UI Light"/>
              </a:rPr>
              <a:t> Deployment</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Monitoring und Debugging Support</a:t>
            </a:r>
          </a:p>
          <a:p>
            <a:pPr marL="268234" indent="-268234" defTabSz="914217">
              <a:lnSpc>
                <a:spcPct val="90000"/>
              </a:lnSpc>
              <a:spcBef>
                <a:spcPts val="1000"/>
              </a:spcBef>
              <a:buFont typeface="Arial" panose="020B0604020202020204" pitchFamily="34" charset="0"/>
              <a:buChar char="•"/>
            </a:pPr>
            <a:r>
              <a:rPr lang="de-DE" sz="2799" dirty="0">
                <a:solidFill>
                  <a:srgbClr val="FFFFFF"/>
                </a:solidFill>
                <a:latin typeface="Segoe UI Light"/>
              </a:rPr>
              <a:t>Visual Studio </a:t>
            </a:r>
            <a:r>
              <a:rPr lang="de-DE" sz="2799" dirty="0" smtClean="0">
                <a:solidFill>
                  <a:srgbClr val="FFFFFF"/>
                </a:solidFill>
                <a:latin typeface="Segoe UI Light"/>
              </a:rPr>
              <a:t>Tools</a:t>
            </a:r>
            <a:endParaRPr lang="de-DE" sz="2799" dirty="0">
              <a:solidFill>
                <a:srgbClr val="FFFFFF"/>
              </a:solidFill>
              <a:latin typeface="Segoe UI Light"/>
            </a:endParaRPr>
          </a:p>
          <a:p>
            <a:pPr marL="268234" indent="-268234" defTabSz="914217">
              <a:lnSpc>
                <a:spcPct val="90000"/>
              </a:lnSpc>
              <a:spcBef>
                <a:spcPts val="1000"/>
              </a:spcBef>
              <a:buFont typeface="Arial" panose="020B0604020202020204" pitchFamily="34" charset="0"/>
              <a:buChar char="•"/>
            </a:pPr>
            <a:endParaRPr lang="de-DE" sz="2799" dirty="0">
              <a:solidFill>
                <a:srgbClr val="FFFFFF"/>
              </a:solidFill>
              <a:latin typeface="Segoe UI Light"/>
            </a:endParaRPr>
          </a:p>
        </p:txBody>
      </p:sp>
      <p:sp>
        <p:nvSpPr>
          <p:cNvPr id="11" name="Rectangle 10"/>
          <p:cNvSpPr/>
          <p:nvPr/>
        </p:nvSpPr>
        <p:spPr>
          <a:xfrm>
            <a:off x="921589" y="1629217"/>
            <a:ext cx="2862315" cy="2862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799">
              <a:solidFill>
                <a:srgbClr val="FFFFFF"/>
              </a:solidFill>
              <a:latin typeface="Segoe UI Semibold" panose="020B0702040204020203" pitchFamily="34" charset="0"/>
              <a:cs typeface="Segoe UI Semibold" panose="020B0702040204020203" pitchFamily="34" charset="0"/>
            </a:endParaRPr>
          </a:p>
        </p:txBody>
      </p:sp>
      <p:sp>
        <p:nvSpPr>
          <p:cNvPr id="12" name="Title 3"/>
          <p:cNvSpPr txBox="1">
            <a:spLocks/>
          </p:cNvSpPr>
          <p:nvPr/>
        </p:nvSpPr>
        <p:spPr>
          <a:xfrm>
            <a:off x="921589" y="3661452"/>
            <a:ext cx="2862315" cy="830080"/>
          </a:xfrm>
          <a:prstGeom prst="rect">
            <a:avLst/>
          </a:prstGeom>
        </p:spPr>
        <p:txBody>
          <a:bodyPr vert="horz" lIns="0" tIns="45709" rIns="0" bIns="45709" rtlCol="0" anchor="t">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defTabSz="914217"/>
            <a:r>
              <a:rPr lang="de-DE" sz="2799" cap="all" dirty="0">
                <a:solidFill>
                  <a:srgbClr val="FFFFFF"/>
                </a:solidFill>
                <a:latin typeface="Segoe UI Semibold" panose="020B0702040204020203" pitchFamily="34" charset="0"/>
                <a:cs typeface="Segoe UI Semibold" panose="020B0702040204020203" pitchFamily="34" charset="0"/>
              </a:rPr>
              <a:t>App Service</a:t>
            </a:r>
          </a:p>
        </p:txBody>
      </p:sp>
      <p:sp>
        <p:nvSpPr>
          <p:cNvPr id="13" name="TextBox 12"/>
          <p:cNvSpPr txBox="1"/>
          <p:nvPr/>
        </p:nvSpPr>
        <p:spPr>
          <a:xfrm>
            <a:off x="921589" y="4491532"/>
            <a:ext cx="2862315" cy="830805"/>
          </a:xfrm>
          <a:prstGeom prst="rect">
            <a:avLst/>
          </a:prstGeom>
          <a:noFill/>
        </p:spPr>
        <p:txBody>
          <a:bodyPr wrap="square" rtlCol="0">
            <a:spAutoFit/>
          </a:bodyPr>
          <a:lstStyle/>
          <a:p>
            <a:pPr algn="ctr" defTabSz="1218743"/>
            <a:r>
              <a:rPr lang="de-DE" sz="2400" dirty="0">
                <a:solidFill>
                  <a:srgbClr val="FFFFFF"/>
                </a:solidFill>
                <a:latin typeface="Segoe UI Light"/>
              </a:rPr>
              <a:t>Hosting Web-basierter </a:t>
            </a:r>
            <a:r>
              <a:rPr lang="de-DE" sz="2400" dirty="0" err="1">
                <a:solidFill>
                  <a:srgbClr val="FFFFFF"/>
                </a:solidFill>
                <a:latin typeface="Segoe UI Light"/>
              </a:rPr>
              <a:t>Workloads</a:t>
            </a:r>
            <a:endParaRPr lang="de-DE" sz="2400" dirty="0">
              <a:solidFill>
                <a:srgbClr val="FFFFFF"/>
              </a:solidFill>
              <a:latin typeface="Segoe UI Light"/>
            </a:endParaRPr>
          </a:p>
        </p:txBody>
      </p:sp>
      <p:sp>
        <p:nvSpPr>
          <p:cNvPr id="14" name="Freeform 13"/>
          <p:cNvSpPr/>
          <p:nvPr/>
        </p:nvSpPr>
        <p:spPr>
          <a:xfrm>
            <a:off x="1697945" y="2133156"/>
            <a:ext cx="1309603" cy="1296438"/>
          </a:xfrm>
          <a:custGeom>
            <a:avLst/>
            <a:gdLst>
              <a:gd name="connsiteX0" fmla="*/ 2940282 w 3455114"/>
              <a:gd name="connsiteY0" fmla="*/ 1800200 h 3420380"/>
              <a:gd name="connsiteX1" fmla="*/ 3450592 w 3455114"/>
              <a:gd name="connsiteY1" fmla="*/ 1800200 h 3420380"/>
              <a:gd name="connsiteX2" fmla="*/ 3450592 w 3455114"/>
              <a:gd name="connsiteY2" fmla="*/ 3420380 h 3420380"/>
              <a:gd name="connsiteX3" fmla="*/ 1816410 w 3455114"/>
              <a:gd name="connsiteY3" fmla="*/ 3420380 h 3420380"/>
              <a:gd name="connsiteX4" fmla="*/ 1816410 w 3455114"/>
              <a:gd name="connsiteY4" fmla="*/ 2447165 h 3420380"/>
              <a:gd name="connsiteX5" fmla="*/ 1887310 w 3455114"/>
              <a:gd name="connsiteY5" fmla="*/ 2447165 h 3420380"/>
              <a:gd name="connsiteX6" fmla="*/ 2032480 w 3455114"/>
              <a:gd name="connsiteY6" fmla="*/ 2447165 h 3420380"/>
              <a:gd name="connsiteX7" fmla="*/ 2032480 w 3455114"/>
              <a:gd name="connsiteY7" fmla="*/ 3202522 h 3420380"/>
              <a:gd name="connsiteX8" fmla="*/ 3234522 w 3455114"/>
              <a:gd name="connsiteY8" fmla="*/ 3202522 h 3420380"/>
              <a:gd name="connsiteX9" fmla="*/ 3234522 w 3455114"/>
              <a:gd name="connsiteY9" fmla="*/ 2018058 h 3420380"/>
              <a:gd name="connsiteX10" fmla="*/ 2999740 w 3455114"/>
              <a:gd name="connsiteY10" fmla="*/ 2018058 h 3420380"/>
              <a:gd name="connsiteX11" fmla="*/ 2999981 w 3455114"/>
              <a:gd name="connsiteY11" fmla="*/ 2015671 h 3420380"/>
              <a:gd name="connsiteX12" fmla="*/ 2966072 w 3455114"/>
              <a:gd name="connsiteY12" fmla="*/ 1847714 h 3420380"/>
              <a:gd name="connsiteX13" fmla="*/ 2208 w 3455114"/>
              <a:gd name="connsiteY13" fmla="*/ 1800200 h 3420380"/>
              <a:gd name="connsiteX14" fmla="*/ 449365 w 3455114"/>
              <a:gd name="connsiteY14" fmla="*/ 1800200 h 3420380"/>
              <a:gd name="connsiteX15" fmla="*/ 462509 w 3455114"/>
              <a:gd name="connsiteY15" fmla="*/ 1930586 h 3420380"/>
              <a:gd name="connsiteX16" fmla="*/ 489662 w 3455114"/>
              <a:gd name="connsiteY16" fmla="*/ 2018058 h 3420380"/>
              <a:gd name="connsiteX17" fmla="*/ 218324 w 3455114"/>
              <a:gd name="connsiteY17" fmla="*/ 2018058 h 3420380"/>
              <a:gd name="connsiteX18" fmla="*/ 218324 w 3455114"/>
              <a:gd name="connsiteY18" fmla="*/ 3202522 h 3420380"/>
              <a:gd name="connsiteX19" fmla="*/ 1420366 w 3455114"/>
              <a:gd name="connsiteY19" fmla="*/ 3202522 h 3420380"/>
              <a:gd name="connsiteX20" fmla="*/ 1420366 w 3455114"/>
              <a:gd name="connsiteY20" fmla="*/ 2447165 h 3420380"/>
              <a:gd name="connsiteX21" fmla="*/ 1636390 w 3455114"/>
              <a:gd name="connsiteY21" fmla="*/ 2447165 h 3420380"/>
              <a:gd name="connsiteX22" fmla="*/ 1636390 w 3455114"/>
              <a:gd name="connsiteY22" fmla="*/ 3420380 h 3420380"/>
              <a:gd name="connsiteX23" fmla="*/ 2208 w 3455114"/>
              <a:gd name="connsiteY23" fmla="*/ 3420380 h 3420380"/>
              <a:gd name="connsiteX24" fmla="*/ 1890633 w 3455114"/>
              <a:gd name="connsiteY24" fmla="*/ 895669 h 3420380"/>
              <a:gd name="connsiteX25" fmla="*/ 2576925 w 3455114"/>
              <a:gd name="connsiteY25" fmla="*/ 1581961 h 3420380"/>
              <a:gd name="connsiteX26" fmla="*/ 2562982 w 3455114"/>
              <a:gd name="connsiteY26" fmla="*/ 1720273 h 3420380"/>
              <a:gd name="connsiteX27" fmla="*/ 2549274 w 3455114"/>
              <a:gd name="connsiteY27" fmla="*/ 1764432 h 3420380"/>
              <a:gd name="connsiteX28" fmla="*/ 2573601 w 3455114"/>
              <a:gd name="connsiteY28" fmla="*/ 1761980 h 3420380"/>
              <a:gd name="connsiteX29" fmla="*/ 2826737 w 3455114"/>
              <a:gd name="connsiteY29" fmla="*/ 2015116 h 3420380"/>
              <a:gd name="connsiteX30" fmla="*/ 2624617 w 3455114"/>
              <a:gd name="connsiteY30" fmla="*/ 2263109 h 3420380"/>
              <a:gd name="connsiteX31" fmla="*/ 2576924 w 3455114"/>
              <a:gd name="connsiteY31" fmla="*/ 2267917 h 3420380"/>
              <a:gd name="connsiteX32" fmla="*/ 2576924 w 3455114"/>
              <a:gd name="connsiteY32" fmla="*/ 2268252 h 3420380"/>
              <a:gd name="connsiteX33" fmla="*/ 2573601 w 3455114"/>
              <a:gd name="connsiteY33" fmla="*/ 2268252 h 3420380"/>
              <a:gd name="connsiteX34" fmla="*/ 1890643 w 3455114"/>
              <a:gd name="connsiteY34" fmla="*/ 2268252 h 3420380"/>
              <a:gd name="connsiteX35" fmla="*/ 1890633 w 3455114"/>
              <a:gd name="connsiteY35" fmla="*/ 2268253 h 3420380"/>
              <a:gd name="connsiteX36" fmla="*/ 1890623 w 3455114"/>
              <a:gd name="connsiteY36" fmla="*/ 2268252 h 3420380"/>
              <a:gd name="connsiteX37" fmla="*/ 1096329 w 3455114"/>
              <a:gd name="connsiteY37" fmla="*/ 2268252 h 3420380"/>
              <a:gd name="connsiteX38" fmla="*/ 628277 w 3455114"/>
              <a:gd name="connsiteY38" fmla="*/ 1800200 h 3420380"/>
              <a:gd name="connsiteX39" fmla="*/ 1096329 w 3455114"/>
              <a:gd name="connsiteY39" fmla="*/ 1332148 h 3420380"/>
              <a:gd name="connsiteX40" fmla="*/ 1190658 w 3455114"/>
              <a:gd name="connsiteY40" fmla="*/ 1341657 h 3420380"/>
              <a:gd name="connsiteX41" fmla="*/ 1244733 w 3455114"/>
              <a:gd name="connsiteY41" fmla="*/ 1358443 h 3420380"/>
              <a:gd name="connsiteX42" fmla="*/ 1258273 w 3455114"/>
              <a:gd name="connsiteY42" fmla="*/ 1314825 h 3420380"/>
              <a:gd name="connsiteX43" fmla="*/ 1890633 w 3455114"/>
              <a:gd name="connsiteY43" fmla="*/ 895669 h 3420380"/>
              <a:gd name="connsiteX44" fmla="*/ 1820932 w 3455114"/>
              <a:gd name="connsiteY44" fmla="*/ 0 h 3420380"/>
              <a:gd name="connsiteX45" fmla="*/ 3455114 w 3455114"/>
              <a:gd name="connsiteY45" fmla="*/ 0 h 3420380"/>
              <a:gd name="connsiteX46" fmla="*/ 3455114 w 3455114"/>
              <a:gd name="connsiteY46" fmla="*/ 1620180 h 3420380"/>
              <a:gd name="connsiteX47" fmla="*/ 2750585 w 3455114"/>
              <a:gd name="connsiteY47" fmla="*/ 1620180 h 3420380"/>
              <a:gd name="connsiteX48" fmla="*/ 2752515 w 3455114"/>
              <a:gd name="connsiteY48" fmla="*/ 1581961 h 3420380"/>
              <a:gd name="connsiteX49" fmla="*/ 2748048 w 3455114"/>
              <a:gd name="connsiteY49" fmla="*/ 1493499 h 3420380"/>
              <a:gd name="connsiteX50" fmla="*/ 2735229 w 3455114"/>
              <a:gd name="connsiteY50" fmla="*/ 1409504 h 3420380"/>
              <a:gd name="connsiteX51" fmla="*/ 3234522 w 3455114"/>
              <a:gd name="connsiteY51" fmla="*/ 1409504 h 3420380"/>
              <a:gd name="connsiteX52" fmla="*/ 3234522 w 3455114"/>
              <a:gd name="connsiteY52" fmla="*/ 225040 h 3420380"/>
              <a:gd name="connsiteX53" fmla="*/ 2032480 w 3455114"/>
              <a:gd name="connsiteY53" fmla="*/ 225040 h 3420380"/>
              <a:gd name="connsiteX54" fmla="*/ 2032480 w 3455114"/>
              <a:gd name="connsiteY54" fmla="*/ 729879 h 3420380"/>
              <a:gd name="connsiteX55" fmla="*/ 1975772 w 3455114"/>
              <a:gd name="connsiteY55" fmla="*/ 721224 h 3420380"/>
              <a:gd name="connsiteX56" fmla="*/ 1887310 w 3455114"/>
              <a:gd name="connsiteY56" fmla="*/ 716757 h 3420380"/>
              <a:gd name="connsiteX57" fmla="*/ 1820932 w 3455114"/>
              <a:gd name="connsiteY57" fmla="*/ 720109 h 3420380"/>
              <a:gd name="connsiteX58" fmla="*/ 0 w 3455114"/>
              <a:gd name="connsiteY58" fmla="*/ 0 h 3420380"/>
              <a:gd name="connsiteX59" fmla="*/ 1634182 w 3455114"/>
              <a:gd name="connsiteY59" fmla="*/ 0 h 3420380"/>
              <a:gd name="connsiteX60" fmla="*/ 1634182 w 3455114"/>
              <a:gd name="connsiteY60" fmla="*/ 754586 h 3420380"/>
              <a:gd name="connsiteX61" fmla="*/ 1630025 w 3455114"/>
              <a:gd name="connsiteY61" fmla="*/ 755655 h 3420380"/>
              <a:gd name="connsiteX62" fmla="*/ 1550533 w 3455114"/>
              <a:gd name="connsiteY62" fmla="*/ 784749 h 3420380"/>
              <a:gd name="connsiteX63" fmla="*/ 1420366 w 3455114"/>
              <a:gd name="connsiteY63" fmla="*/ 855401 h 3420380"/>
              <a:gd name="connsiteX64" fmla="*/ 1420366 w 3455114"/>
              <a:gd name="connsiteY64" fmla="*/ 225027 h 3420380"/>
              <a:gd name="connsiteX65" fmla="*/ 218324 w 3455114"/>
              <a:gd name="connsiteY65" fmla="*/ 225027 h 3420380"/>
              <a:gd name="connsiteX66" fmla="*/ 218324 w 3455114"/>
              <a:gd name="connsiteY66" fmla="*/ 1409491 h 3420380"/>
              <a:gd name="connsiteX67" fmla="*/ 583772 w 3455114"/>
              <a:gd name="connsiteY67" fmla="*/ 1409491 h 3420380"/>
              <a:gd name="connsiteX68" fmla="*/ 559857 w 3455114"/>
              <a:gd name="connsiteY68" fmla="*/ 1438477 h 3420380"/>
              <a:gd name="connsiteX69" fmla="*/ 500207 w 3455114"/>
              <a:gd name="connsiteY69" fmla="*/ 1548373 h 3420380"/>
              <a:gd name="connsiteX70" fmla="*/ 477917 w 3455114"/>
              <a:gd name="connsiteY70" fmla="*/ 1620180 h 3420380"/>
              <a:gd name="connsiteX71" fmla="*/ 0 w 3455114"/>
              <a:gd name="connsiteY71" fmla="*/ 1620180 h 342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55114" h="3420380">
                <a:moveTo>
                  <a:pt x="2940282" y="1800200"/>
                </a:moveTo>
                <a:lnTo>
                  <a:pt x="3450592" y="1800200"/>
                </a:lnTo>
                <a:lnTo>
                  <a:pt x="3450592" y="3420380"/>
                </a:lnTo>
                <a:lnTo>
                  <a:pt x="1816410" y="3420380"/>
                </a:lnTo>
                <a:lnTo>
                  <a:pt x="1816410" y="2447165"/>
                </a:lnTo>
                <a:lnTo>
                  <a:pt x="1887310" y="2447165"/>
                </a:lnTo>
                <a:lnTo>
                  <a:pt x="2032480" y="2447165"/>
                </a:lnTo>
                <a:lnTo>
                  <a:pt x="2032480" y="3202522"/>
                </a:lnTo>
                <a:lnTo>
                  <a:pt x="3234522" y="3202522"/>
                </a:lnTo>
                <a:lnTo>
                  <a:pt x="3234522" y="2018058"/>
                </a:lnTo>
                <a:lnTo>
                  <a:pt x="2999740" y="2018058"/>
                </a:lnTo>
                <a:lnTo>
                  <a:pt x="2999981" y="2015671"/>
                </a:lnTo>
                <a:cubicBezTo>
                  <a:pt x="2999981" y="1956094"/>
                  <a:pt x="2987907" y="1899337"/>
                  <a:pt x="2966072" y="1847714"/>
                </a:cubicBezTo>
                <a:close/>
                <a:moveTo>
                  <a:pt x="2208" y="1800200"/>
                </a:moveTo>
                <a:lnTo>
                  <a:pt x="449365" y="1800200"/>
                </a:lnTo>
                <a:cubicBezTo>
                  <a:pt x="449365" y="1844864"/>
                  <a:pt x="453891" y="1888470"/>
                  <a:pt x="462509" y="1930586"/>
                </a:cubicBezTo>
                <a:lnTo>
                  <a:pt x="489662" y="2018058"/>
                </a:lnTo>
                <a:lnTo>
                  <a:pt x="218324" y="2018058"/>
                </a:lnTo>
                <a:lnTo>
                  <a:pt x="218324" y="3202522"/>
                </a:lnTo>
                <a:lnTo>
                  <a:pt x="1420366" y="3202522"/>
                </a:lnTo>
                <a:lnTo>
                  <a:pt x="1420366" y="2447165"/>
                </a:lnTo>
                <a:lnTo>
                  <a:pt x="1636390" y="2447165"/>
                </a:lnTo>
                <a:lnTo>
                  <a:pt x="1636390" y="3420380"/>
                </a:lnTo>
                <a:lnTo>
                  <a:pt x="2208" y="3420380"/>
                </a:lnTo>
                <a:close/>
                <a:moveTo>
                  <a:pt x="1890633" y="895669"/>
                </a:moveTo>
                <a:cubicBezTo>
                  <a:pt x="2269662" y="895669"/>
                  <a:pt x="2576925" y="1202932"/>
                  <a:pt x="2576925" y="1581961"/>
                </a:cubicBezTo>
                <a:cubicBezTo>
                  <a:pt x="2576925" y="1629340"/>
                  <a:pt x="2572124" y="1675597"/>
                  <a:pt x="2562982" y="1720273"/>
                </a:cubicBezTo>
                <a:lnTo>
                  <a:pt x="2549274" y="1764432"/>
                </a:lnTo>
                <a:lnTo>
                  <a:pt x="2573601" y="1761980"/>
                </a:lnTo>
                <a:cubicBezTo>
                  <a:pt x="2713404" y="1761980"/>
                  <a:pt x="2826737" y="1875313"/>
                  <a:pt x="2826737" y="2015116"/>
                </a:cubicBezTo>
                <a:cubicBezTo>
                  <a:pt x="2826737" y="2137444"/>
                  <a:pt x="2739967" y="2239505"/>
                  <a:pt x="2624617" y="2263109"/>
                </a:cubicBezTo>
                <a:lnTo>
                  <a:pt x="2576924" y="2267917"/>
                </a:lnTo>
                <a:lnTo>
                  <a:pt x="2576924" y="2268252"/>
                </a:lnTo>
                <a:lnTo>
                  <a:pt x="2573601" y="2268252"/>
                </a:lnTo>
                <a:lnTo>
                  <a:pt x="1890643" y="2268252"/>
                </a:lnTo>
                <a:lnTo>
                  <a:pt x="1890633" y="2268253"/>
                </a:lnTo>
                <a:lnTo>
                  <a:pt x="1890623" y="2268252"/>
                </a:lnTo>
                <a:lnTo>
                  <a:pt x="1096329" y="2268252"/>
                </a:lnTo>
                <a:cubicBezTo>
                  <a:pt x="837831" y="2268252"/>
                  <a:pt x="628277" y="2058698"/>
                  <a:pt x="628277" y="1800200"/>
                </a:cubicBezTo>
                <a:cubicBezTo>
                  <a:pt x="628277" y="1541702"/>
                  <a:pt x="837831" y="1332148"/>
                  <a:pt x="1096329" y="1332148"/>
                </a:cubicBezTo>
                <a:cubicBezTo>
                  <a:pt x="1128641" y="1332148"/>
                  <a:pt x="1160189" y="1335422"/>
                  <a:pt x="1190658" y="1341657"/>
                </a:cubicBezTo>
                <a:lnTo>
                  <a:pt x="1244733" y="1358443"/>
                </a:lnTo>
                <a:lnTo>
                  <a:pt x="1258273" y="1314825"/>
                </a:lnTo>
                <a:cubicBezTo>
                  <a:pt x="1362458" y="1068504"/>
                  <a:pt x="1606361" y="895669"/>
                  <a:pt x="1890633" y="895669"/>
                </a:cubicBezTo>
                <a:close/>
                <a:moveTo>
                  <a:pt x="1820932" y="0"/>
                </a:moveTo>
                <a:lnTo>
                  <a:pt x="3455114" y="0"/>
                </a:lnTo>
                <a:lnTo>
                  <a:pt x="3455114" y="1620180"/>
                </a:lnTo>
                <a:lnTo>
                  <a:pt x="2750585" y="1620180"/>
                </a:lnTo>
                <a:lnTo>
                  <a:pt x="2752515" y="1581961"/>
                </a:lnTo>
                <a:cubicBezTo>
                  <a:pt x="2752515" y="1552096"/>
                  <a:pt x="2751002" y="1522585"/>
                  <a:pt x="2748048" y="1493499"/>
                </a:cubicBezTo>
                <a:lnTo>
                  <a:pt x="2735229" y="1409504"/>
                </a:lnTo>
                <a:lnTo>
                  <a:pt x="3234522" y="1409504"/>
                </a:lnTo>
                <a:lnTo>
                  <a:pt x="3234522" y="225040"/>
                </a:lnTo>
                <a:lnTo>
                  <a:pt x="2032480" y="225040"/>
                </a:lnTo>
                <a:lnTo>
                  <a:pt x="2032480" y="729879"/>
                </a:lnTo>
                <a:lnTo>
                  <a:pt x="1975772" y="721224"/>
                </a:lnTo>
                <a:cubicBezTo>
                  <a:pt x="1946687" y="718270"/>
                  <a:pt x="1917175" y="716757"/>
                  <a:pt x="1887310" y="716757"/>
                </a:cubicBezTo>
                <a:lnTo>
                  <a:pt x="1820932" y="720109"/>
                </a:lnTo>
                <a:close/>
                <a:moveTo>
                  <a:pt x="0" y="0"/>
                </a:moveTo>
                <a:lnTo>
                  <a:pt x="1634182" y="0"/>
                </a:lnTo>
                <a:lnTo>
                  <a:pt x="1634182" y="754586"/>
                </a:lnTo>
                <a:lnTo>
                  <a:pt x="1630025" y="755655"/>
                </a:lnTo>
                <a:cubicBezTo>
                  <a:pt x="1602932" y="764082"/>
                  <a:pt x="1576411" y="773804"/>
                  <a:pt x="1550533" y="784749"/>
                </a:cubicBezTo>
                <a:lnTo>
                  <a:pt x="1420366" y="855401"/>
                </a:lnTo>
                <a:lnTo>
                  <a:pt x="1420366" y="225027"/>
                </a:lnTo>
                <a:lnTo>
                  <a:pt x="218324" y="225027"/>
                </a:lnTo>
                <a:lnTo>
                  <a:pt x="218324" y="1409491"/>
                </a:lnTo>
                <a:lnTo>
                  <a:pt x="583772" y="1409491"/>
                </a:lnTo>
                <a:lnTo>
                  <a:pt x="559857" y="1438477"/>
                </a:lnTo>
                <a:cubicBezTo>
                  <a:pt x="536604" y="1472895"/>
                  <a:pt x="516576" y="1509672"/>
                  <a:pt x="500207" y="1548373"/>
                </a:cubicBezTo>
                <a:lnTo>
                  <a:pt x="477917" y="1620180"/>
                </a:lnTo>
                <a:lnTo>
                  <a:pt x="0" y="16201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743"/>
            <a:endParaRPr lang="de-DE" sz="2400">
              <a:solidFill>
                <a:srgbClr val="FFFFFF"/>
              </a:solidFill>
              <a:latin typeface="Segoe UI Light"/>
            </a:endParaRPr>
          </a:p>
        </p:txBody>
      </p:sp>
    </p:spTree>
    <p:custDataLst>
      <p:tags r:id="rId1"/>
    </p:custDataLst>
    <p:extLst>
      <p:ext uri="{BB962C8B-B14F-4D97-AF65-F5344CB8AC3E}">
        <p14:creationId xmlns:p14="http://schemas.microsoft.com/office/powerpoint/2010/main" val="350195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9d3a65fd-7b2e-43fc-b677-1e1345d08c8d"/>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8464f10b-b38b-48fb-8667-ebc781fe5cf9"/>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6ba65efe-856f-4ce3-8ab4-08a6fdeb4ffa"/>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dee6b706-290b-419d-953f-f4a5b9e2296f"/>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c4386f08-6081-4ca3-b1a1-139301b94933"/>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c5e86091-faf1-4fc9-921c-2a93d74f81a5"/>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602f426b-8d4b-4fbc-8b18-dd3db3c13f20"/>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7ffb36d5-6901-4ed6-9400-b50b2d7b9258"/>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0172c44c-bfc7-4b32-9d84-918dcd769c79"/>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0efd9e20-753f-452a-bb05-5c6b92828deb"/>
</p:tagLst>
</file>

<file path=ppt/tags/tag2.xml><?xml version="1.0" encoding="utf-8"?>
<p:tagLst xmlns:a="http://schemas.openxmlformats.org/drawingml/2006/main" xmlns:r="http://schemas.openxmlformats.org/officeDocument/2006/relationships" xmlns:p="http://schemas.openxmlformats.org/presentationml/2006/main">
  <p:tag name="OFFISYNC_SLIDE_GUID" val="f1623d51-7f29-4d77-9322-e98dd59ff2f2"/>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32761b75-b56a-4554-80ca-5ee990e5d2bc"/>
</p:tagLst>
</file>

<file path=ppt/tags/tag21.xml><?xml version="1.0" encoding="utf-8"?>
<p:tagLst xmlns:a="http://schemas.openxmlformats.org/drawingml/2006/main" xmlns:r="http://schemas.openxmlformats.org/officeDocument/2006/relationships" xmlns:p="http://schemas.openxmlformats.org/presentationml/2006/main">
  <p:tag name="OFFISYNC_SLIDE_GUID" val="9c3b9550-772d-4ee1-9fe4-b714d6c82177"/>
</p:tagLst>
</file>

<file path=ppt/tags/tag22.xml><?xml version="1.0" encoding="utf-8"?>
<p:tagLst xmlns:a="http://schemas.openxmlformats.org/drawingml/2006/main" xmlns:r="http://schemas.openxmlformats.org/officeDocument/2006/relationships" xmlns:p="http://schemas.openxmlformats.org/presentationml/2006/main">
  <p:tag name="OFFISYNC_SLIDE_GUID" val="f2eaaf49-5dfa-4c9c-8df7-2c24fabad79f"/>
</p:tagLst>
</file>

<file path=ppt/tags/tag23.xml><?xml version="1.0" encoding="utf-8"?>
<p:tagLst xmlns:a="http://schemas.openxmlformats.org/drawingml/2006/main" xmlns:r="http://schemas.openxmlformats.org/officeDocument/2006/relationships" xmlns:p="http://schemas.openxmlformats.org/presentationml/2006/main">
  <p:tag name="OFFISYNC_SLIDE_GUID" val="3eb476b6-f5b6-425d-bc81-08445b2812b7"/>
</p:tagLst>
</file>

<file path=ppt/tags/tag24.xml><?xml version="1.0" encoding="utf-8"?>
<p:tagLst xmlns:a="http://schemas.openxmlformats.org/drawingml/2006/main" xmlns:r="http://schemas.openxmlformats.org/officeDocument/2006/relationships" xmlns:p="http://schemas.openxmlformats.org/presentationml/2006/main">
  <p:tag name="OFFISYNC_SLIDE_GUID" val="f432d998-2a73-4e4e-a256-bbebe4283586"/>
</p:tagLst>
</file>

<file path=ppt/tags/tag25.xml><?xml version="1.0" encoding="utf-8"?>
<p:tagLst xmlns:a="http://schemas.openxmlformats.org/drawingml/2006/main" xmlns:r="http://schemas.openxmlformats.org/officeDocument/2006/relationships" xmlns:p="http://schemas.openxmlformats.org/presentationml/2006/main">
  <p:tag name="OFFISYNC_SLIDE_GUID" val="b067620c-5000-4588-b232-2337d150234a"/>
</p:tagLst>
</file>

<file path=ppt/tags/tag26.xml><?xml version="1.0" encoding="utf-8"?>
<p:tagLst xmlns:a="http://schemas.openxmlformats.org/drawingml/2006/main" xmlns:r="http://schemas.openxmlformats.org/officeDocument/2006/relationships" xmlns:p="http://schemas.openxmlformats.org/presentationml/2006/main">
  <p:tag name="OFFISYNC_SLIDE_GUID" val="b6756157-2720-4236-bf9f-59d351e1e9ad"/>
</p:tagLst>
</file>

<file path=ppt/tags/tag27.xml><?xml version="1.0" encoding="utf-8"?>
<p:tagLst xmlns:a="http://schemas.openxmlformats.org/drawingml/2006/main" xmlns:r="http://schemas.openxmlformats.org/officeDocument/2006/relationships" xmlns:p="http://schemas.openxmlformats.org/presentationml/2006/main">
  <p:tag name="OFFISYNC_SLIDE_GUID" val="084a718d-8b00-4e45-b1b4-5740fdce94d3"/>
</p:tagLst>
</file>

<file path=ppt/tags/tag28.xml><?xml version="1.0" encoding="utf-8"?>
<p:tagLst xmlns:a="http://schemas.openxmlformats.org/drawingml/2006/main" xmlns:r="http://schemas.openxmlformats.org/officeDocument/2006/relationships" xmlns:p="http://schemas.openxmlformats.org/presentationml/2006/main">
  <p:tag name="OFFISYNC_SLIDE_GUID" val="35d0fd88-8b7b-4c93-aef6-069d4f230046"/>
</p:tagLst>
</file>

<file path=ppt/tags/tag29.xml><?xml version="1.0" encoding="utf-8"?>
<p:tagLst xmlns:a="http://schemas.openxmlformats.org/drawingml/2006/main" xmlns:r="http://schemas.openxmlformats.org/officeDocument/2006/relationships" xmlns:p="http://schemas.openxmlformats.org/presentationml/2006/main">
  <p:tag name="OFFISYNC_SLIDE_GUID" val="c53530a1-2107-4307-9520-2fbf473435a0"/>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OFFISYNC_SLIDE_GUID" val="e4ea5538-e790-43fd-a4bc-d461773e65b3"/>
</p:tagLst>
</file>

<file path=ppt/tags/tag31.xml><?xml version="1.0" encoding="utf-8"?>
<p:tagLst xmlns:a="http://schemas.openxmlformats.org/drawingml/2006/main" xmlns:r="http://schemas.openxmlformats.org/officeDocument/2006/relationships" xmlns:p="http://schemas.openxmlformats.org/presentationml/2006/main">
  <p:tag name="OFFISYNC_SLIDE_GUID" val="ce4c924e-0f4d-41c0-b52d-7bcb8abff8a0"/>
</p:tagLst>
</file>

<file path=ppt/tags/tag32.xml><?xml version="1.0" encoding="utf-8"?>
<p:tagLst xmlns:a="http://schemas.openxmlformats.org/drawingml/2006/main" xmlns:r="http://schemas.openxmlformats.org/officeDocument/2006/relationships" xmlns:p="http://schemas.openxmlformats.org/presentationml/2006/main">
  <p:tag name="OFFISYNC_SLIDE_GUID" val="a0b40924-644e-4073-8e56-e7493f6ffeb6"/>
</p:tagLst>
</file>

<file path=ppt/tags/tag33.xml><?xml version="1.0" encoding="utf-8"?>
<p:tagLst xmlns:a="http://schemas.openxmlformats.org/drawingml/2006/main" xmlns:r="http://schemas.openxmlformats.org/officeDocument/2006/relationships" xmlns:p="http://schemas.openxmlformats.org/presentationml/2006/main">
  <p:tag name="OFFISYNC_SLIDE_GUID" val="f3b6fc89-000b-4580-8241-94af76c907dc"/>
</p:tagLst>
</file>

<file path=ppt/tags/tag34.xml><?xml version="1.0" encoding="utf-8"?>
<p:tagLst xmlns:a="http://schemas.openxmlformats.org/drawingml/2006/main" xmlns:r="http://schemas.openxmlformats.org/officeDocument/2006/relationships" xmlns:p="http://schemas.openxmlformats.org/presentationml/2006/main">
  <p:tag name="OFFISYNC_SLIDE_GUID" val="2549fcd6-5632-4400-8134-c0d2a63d2fad"/>
</p:tagLst>
</file>

<file path=ppt/tags/tag35.xml><?xml version="1.0" encoding="utf-8"?>
<p:tagLst xmlns:a="http://schemas.openxmlformats.org/drawingml/2006/main" xmlns:r="http://schemas.openxmlformats.org/officeDocument/2006/relationships" xmlns:p="http://schemas.openxmlformats.org/presentationml/2006/main">
  <p:tag name="OFFISYNC_SLIDE_GUID" val="e3cc4a7f-500e-434d-b601-84560d8ea315"/>
</p:tagLst>
</file>

<file path=ppt/tags/tag36.xml><?xml version="1.0" encoding="utf-8"?>
<p:tagLst xmlns:a="http://schemas.openxmlformats.org/drawingml/2006/main" xmlns:r="http://schemas.openxmlformats.org/officeDocument/2006/relationships" xmlns:p="http://schemas.openxmlformats.org/presentationml/2006/main">
  <p:tag name="OFFISYNC_SLIDE_GUID" val="7c7c2cfb-154d-4509-86de-f050138e30a8"/>
</p:tagLst>
</file>

<file path=ppt/tags/tag37.xml><?xml version="1.0" encoding="utf-8"?>
<p:tagLst xmlns:a="http://schemas.openxmlformats.org/drawingml/2006/main" xmlns:r="http://schemas.openxmlformats.org/officeDocument/2006/relationships" xmlns:p="http://schemas.openxmlformats.org/presentationml/2006/main">
  <p:tag name="OFFISYNC_SLIDE_GUID" val="639084df-591a-41b3-bad7-bf9d4ef66803"/>
</p:tagLst>
</file>

<file path=ppt/tags/tag38.xml><?xml version="1.0" encoding="utf-8"?>
<p:tagLst xmlns:a="http://schemas.openxmlformats.org/drawingml/2006/main" xmlns:r="http://schemas.openxmlformats.org/officeDocument/2006/relationships" xmlns:p="http://schemas.openxmlformats.org/presentationml/2006/main">
  <p:tag name="OFFISYNC_SLIDE_GUID" val="dfc8dcf8-e07f-4bfc-b447-424bdbdfac41"/>
</p:tagLst>
</file>

<file path=ppt/tags/tag39.xml><?xml version="1.0" encoding="utf-8"?>
<p:tagLst xmlns:a="http://schemas.openxmlformats.org/drawingml/2006/main" xmlns:r="http://schemas.openxmlformats.org/officeDocument/2006/relationships" xmlns:p="http://schemas.openxmlformats.org/presentationml/2006/main">
  <p:tag name="OFFISYNC_SLIDE_GUID" val="0f5f9e6d-cbe8-4afa-8536-cf3830bc874f"/>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40.xml><?xml version="1.0" encoding="utf-8"?>
<p:tagLst xmlns:a="http://schemas.openxmlformats.org/drawingml/2006/main" xmlns:r="http://schemas.openxmlformats.org/officeDocument/2006/relationships" xmlns:p="http://schemas.openxmlformats.org/presentationml/2006/main">
  <p:tag name="OFFISYNC_SLIDE_GUID" val="8607d142-d3db-43ae-8f62-c0dc90c081fb"/>
</p:tagLst>
</file>

<file path=ppt/tags/tag41.xml><?xml version="1.0" encoding="utf-8"?>
<p:tagLst xmlns:a="http://schemas.openxmlformats.org/drawingml/2006/main" xmlns:r="http://schemas.openxmlformats.org/officeDocument/2006/relationships" xmlns:p="http://schemas.openxmlformats.org/presentationml/2006/main">
  <p:tag name="OFFISYNC_SLIDE_GUID" val="61b32983-e135-4ae2-bbe8-a4847676b6af"/>
</p:tagLst>
</file>

<file path=ppt/tags/tag42.xml><?xml version="1.0" encoding="utf-8"?>
<p:tagLst xmlns:a="http://schemas.openxmlformats.org/drawingml/2006/main" xmlns:r="http://schemas.openxmlformats.org/officeDocument/2006/relationships" xmlns:p="http://schemas.openxmlformats.org/presentationml/2006/main">
  <p:tag name="OFFISYNC_SLIDE_GUID" val="1194bbe0-9698-48a2-ac9c-18eb514b3e1a"/>
</p:tagLst>
</file>

<file path=ppt/tags/tag43.xml><?xml version="1.0" encoding="utf-8"?>
<p:tagLst xmlns:a="http://schemas.openxmlformats.org/drawingml/2006/main" xmlns:r="http://schemas.openxmlformats.org/officeDocument/2006/relationships" xmlns:p="http://schemas.openxmlformats.org/presentationml/2006/main">
  <p:tag name="OFFISYNC_SLIDE_GUID" val="53126cc8-ebca-42ca-922e-eaad86ad2077"/>
</p:tagLst>
</file>

<file path=ppt/tags/tag44.xml><?xml version="1.0" encoding="utf-8"?>
<p:tagLst xmlns:a="http://schemas.openxmlformats.org/drawingml/2006/main" xmlns:r="http://schemas.openxmlformats.org/officeDocument/2006/relationships" xmlns:p="http://schemas.openxmlformats.org/presentationml/2006/main">
  <p:tag name="OFFISYNC_SLIDE_GUID" val="117c8495-d580-4632-8330-980b318ef553"/>
</p:tagLst>
</file>

<file path=ppt/tags/tag45.xml><?xml version="1.0" encoding="utf-8"?>
<p:tagLst xmlns:a="http://schemas.openxmlformats.org/drawingml/2006/main" xmlns:r="http://schemas.openxmlformats.org/officeDocument/2006/relationships" xmlns:p="http://schemas.openxmlformats.org/presentationml/2006/main">
  <p:tag name="OFFISYNC_SLIDE_GUID" val="adfd53fa-6991-47d4-9026-f142507d92f2"/>
</p:tagLst>
</file>

<file path=ppt/tags/tag46.xml><?xml version="1.0" encoding="utf-8"?>
<p:tagLst xmlns:a="http://schemas.openxmlformats.org/drawingml/2006/main" xmlns:r="http://schemas.openxmlformats.org/officeDocument/2006/relationships" xmlns:p="http://schemas.openxmlformats.org/presentationml/2006/main">
  <p:tag name="OFFISYNC_SLIDE_GUID" val="3208e27a-3b1d-478b-89bd-c8b0f4127d80"/>
</p:tagLst>
</file>

<file path=ppt/tags/tag47.xml><?xml version="1.0" encoding="utf-8"?>
<p:tagLst xmlns:a="http://schemas.openxmlformats.org/drawingml/2006/main" xmlns:r="http://schemas.openxmlformats.org/officeDocument/2006/relationships" xmlns:p="http://schemas.openxmlformats.org/presentationml/2006/main">
  <p:tag name="OFFISYNC_SLIDE_GUID" val="570e5ad8-2c78-46f3-a464-d058417f9878"/>
</p:tagLst>
</file>

<file path=ppt/tags/tag48.xml><?xml version="1.0" encoding="utf-8"?>
<p:tagLst xmlns:a="http://schemas.openxmlformats.org/drawingml/2006/main" xmlns:r="http://schemas.openxmlformats.org/officeDocument/2006/relationships" xmlns:p="http://schemas.openxmlformats.org/presentationml/2006/main">
  <p:tag name="OFFISYNC_SLIDE_GUID" val="083a021a-91be-4194-9b9b-6538f0e09b70"/>
</p:tagLst>
</file>

<file path=ppt/tags/tag49.xml><?xml version="1.0" encoding="utf-8"?>
<p:tagLst xmlns:a="http://schemas.openxmlformats.org/drawingml/2006/main" xmlns:r="http://schemas.openxmlformats.org/officeDocument/2006/relationships" xmlns:p="http://schemas.openxmlformats.org/presentationml/2006/main">
  <p:tag name="OFFISYNC_SLIDE_GUID" val="722fb1a7-e50a-4c67-842d-fe0820e1dc6e"/>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50.xml><?xml version="1.0" encoding="utf-8"?>
<p:tagLst xmlns:a="http://schemas.openxmlformats.org/drawingml/2006/main" xmlns:r="http://schemas.openxmlformats.org/officeDocument/2006/relationships" xmlns:p="http://schemas.openxmlformats.org/presentationml/2006/main">
  <p:tag name="OFFISYNC_SLIDE_GUID" val="8d047765-9076-4ff9-9672-0fc5d9a26155"/>
</p:tagLst>
</file>

<file path=ppt/tags/tag51.xml><?xml version="1.0" encoding="utf-8"?>
<p:tagLst xmlns:a="http://schemas.openxmlformats.org/drawingml/2006/main" xmlns:r="http://schemas.openxmlformats.org/officeDocument/2006/relationships" xmlns:p="http://schemas.openxmlformats.org/presentationml/2006/main">
  <p:tag name="OFFISYNC_SLIDE_GUID" val="24b431cc-0b5c-4a3d-8a7e-9268f138ec9f"/>
</p:tagLst>
</file>

<file path=ppt/tags/tag52.xml><?xml version="1.0" encoding="utf-8"?>
<p:tagLst xmlns:a="http://schemas.openxmlformats.org/drawingml/2006/main" xmlns:r="http://schemas.openxmlformats.org/officeDocument/2006/relationships" xmlns:p="http://schemas.openxmlformats.org/presentationml/2006/main">
  <p:tag name="OFFISYNC_SLIDE_GUID" val="9617b0ff-992a-4cc8-822c-16c64c5d4361"/>
</p:tagLst>
</file>

<file path=ppt/tags/tag53.xml><?xml version="1.0" encoding="utf-8"?>
<p:tagLst xmlns:a="http://schemas.openxmlformats.org/drawingml/2006/main" xmlns:r="http://schemas.openxmlformats.org/officeDocument/2006/relationships" xmlns:p="http://schemas.openxmlformats.org/presentationml/2006/main">
  <p:tag name="OFFISYNC_SLIDE_GUID" val="1bf735b8-e620-4314-8e9c-f3b9a3c36409"/>
</p:tagLst>
</file>

<file path=ppt/tags/tag54.xml><?xml version="1.0" encoding="utf-8"?>
<p:tagLst xmlns:a="http://schemas.openxmlformats.org/drawingml/2006/main" xmlns:r="http://schemas.openxmlformats.org/officeDocument/2006/relationships" xmlns:p="http://schemas.openxmlformats.org/presentationml/2006/main">
  <p:tag name="OFFISYNC_SLIDE_GUID" val="015452ae-280c-4399-a289-7b2a0928c5d2"/>
</p:tagLst>
</file>

<file path=ppt/tags/tag55.xml><?xml version="1.0" encoding="utf-8"?>
<p:tagLst xmlns:a="http://schemas.openxmlformats.org/drawingml/2006/main" xmlns:r="http://schemas.openxmlformats.org/officeDocument/2006/relationships" xmlns:p="http://schemas.openxmlformats.org/presentationml/2006/main">
  <p:tag name="OFFISYNC_SLIDE_GUID" val="d2a3eec0-588f-4a75-a6aa-0df8686e93b6"/>
</p:tagLst>
</file>

<file path=ppt/tags/tag56.xml><?xml version="1.0" encoding="utf-8"?>
<p:tagLst xmlns:a="http://schemas.openxmlformats.org/drawingml/2006/main" xmlns:r="http://schemas.openxmlformats.org/officeDocument/2006/relationships" xmlns:p="http://schemas.openxmlformats.org/presentationml/2006/main">
  <p:tag name="OFFISYNC_SLIDE_GUID" val="2372a1fe-ac56-4764-9460-4f4c79b51bbc"/>
</p:tagLst>
</file>

<file path=ppt/tags/tag57.xml><?xml version="1.0" encoding="utf-8"?>
<p:tagLst xmlns:a="http://schemas.openxmlformats.org/drawingml/2006/main" xmlns:r="http://schemas.openxmlformats.org/officeDocument/2006/relationships" xmlns:p="http://schemas.openxmlformats.org/presentationml/2006/main">
  <p:tag name="OFFISYNC_SLIDE_GUID" val="d881cc66-c834-4d19-ac43-f0929e3fe57c"/>
</p:tagLst>
</file>

<file path=ppt/tags/tag58.xml><?xml version="1.0" encoding="utf-8"?>
<p:tagLst xmlns:a="http://schemas.openxmlformats.org/drawingml/2006/main" xmlns:r="http://schemas.openxmlformats.org/officeDocument/2006/relationships" xmlns:p="http://schemas.openxmlformats.org/presentationml/2006/main">
  <p:tag name="OFFISYNC_SLIDE_GUID" val="dbf2fb81-1c8a-49a1-97ae-dae8f89dee47"/>
</p:tagLst>
</file>

<file path=ppt/tags/tag59.xml><?xml version="1.0" encoding="utf-8"?>
<p:tagLst xmlns:a="http://schemas.openxmlformats.org/drawingml/2006/main" xmlns:r="http://schemas.openxmlformats.org/officeDocument/2006/relationships" xmlns:p="http://schemas.openxmlformats.org/presentationml/2006/main">
  <p:tag name="OFFISYNC_SLIDE_GUID" val="e1f59fec-104f-40c4-b5b4-6d91073c340e"/>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60.xml><?xml version="1.0" encoding="utf-8"?>
<p:tagLst xmlns:a="http://schemas.openxmlformats.org/drawingml/2006/main" xmlns:r="http://schemas.openxmlformats.org/officeDocument/2006/relationships" xmlns:p="http://schemas.openxmlformats.org/presentationml/2006/main">
  <p:tag name="OFFISYNC_SLIDE_GUID" val="ebc97e11-009a-46d3-bc66-5124a10dcf85"/>
</p:tagLst>
</file>

<file path=ppt/tags/tag61.xml><?xml version="1.0" encoding="utf-8"?>
<p:tagLst xmlns:a="http://schemas.openxmlformats.org/drawingml/2006/main" xmlns:r="http://schemas.openxmlformats.org/officeDocument/2006/relationships" xmlns:p="http://schemas.openxmlformats.org/presentationml/2006/main">
  <p:tag name="OFFISYNC_SLIDE_GUID" val="d2a9e999-2d1f-482b-9151-d88bd3513260"/>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OFFISYNC_SLIDE_GUID" val="8f289c23-4249-45f3-abdd-15d28fda83ba"/>
</p:tagLst>
</file>

<file path=ppt/tags/tag9.xml><?xml version="1.0" encoding="utf-8"?>
<p:tagLst xmlns:a="http://schemas.openxmlformats.org/drawingml/2006/main" xmlns:r="http://schemas.openxmlformats.org/officeDocument/2006/relationships" xmlns:p="http://schemas.openxmlformats.org/presentationml/2006/main">
  <p:tag name="OFFISYNC_SLIDE_GUID" val="3cd500a5-8933-4b82-a103-7805b2aae6c7"/>
</p:tagLst>
</file>

<file path=ppt/theme/theme1.xml><?xml version="1.0" encoding="utf-8"?>
<a:theme xmlns:a="http://schemas.openxmlformats.org/drawingml/2006/main" name="Custom Design">
  <a:themeElements>
    <a:clrScheme name="Azure FY15">
      <a:dk1>
        <a:srgbClr val="3E4450"/>
      </a:dk1>
      <a:lt1>
        <a:srgbClr val="FFFFFF"/>
      </a:lt1>
      <a:dk2>
        <a:srgbClr val="005594"/>
      </a:dk2>
      <a:lt2>
        <a:srgbClr val="D2D2D2"/>
      </a:lt2>
      <a:accent1>
        <a:srgbClr val="0072C6"/>
      </a:accent1>
      <a:accent2>
        <a:srgbClr val="DC3C00"/>
      </a:accent2>
      <a:accent3>
        <a:srgbClr val="008272"/>
      </a:accent3>
      <a:accent4>
        <a:srgbClr val="68217A"/>
      </a:accent4>
      <a:accent5>
        <a:srgbClr val="7FBA00"/>
      </a:accent5>
      <a:accent6>
        <a:srgbClr val="FFC000"/>
      </a:accent6>
      <a:hlink>
        <a:srgbClr val="64A1FF"/>
      </a:hlink>
      <a:folHlink>
        <a:srgbClr val="1673FF"/>
      </a:folHlink>
    </a:clrScheme>
    <a:fontScheme name="VS Evoution">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 Azure 2015-04.pptx" id="{28A9A5C3-190D-456B-8341-B0EB5FCFAA43}" vid="{CDB17657-7569-4A87-BA2D-5C4C03CE5DED}"/>
    </a:ext>
  </a:extLst>
</a:theme>
</file>

<file path=ppt/theme/theme2.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D9E457BF9AF443B59628FF01D704F8" ma:contentTypeVersion="3" ma:contentTypeDescription="Create a new document." ma:contentTypeScope="" ma:versionID="1d7b9d66fce460003a4c0ec7dd27ae8f">
  <xsd:schema xmlns:xsd="http://www.w3.org/2001/XMLSchema" xmlns:xs="http://www.w3.org/2001/XMLSchema" xmlns:p="http://schemas.microsoft.com/office/2006/metadata/properties" xmlns:ns3="10b81ccb-1b75-4197-b745-d351d087a212" targetNamespace="http://schemas.microsoft.com/office/2006/metadata/properties" ma:root="true" ma:fieldsID="58cfbf87850927159215ba89cac9ecbe" ns3:_="">
    <xsd:import namespace="10b81ccb-1b75-4197-b745-d351d087a212"/>
    <xsd:element name="properties">
      <xsd:complexType>
        <xsd:sequence>
          <xsd:element name="documentManagement">
            <xsd:complexType>
              <xsd:all>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b81ccb-1b75-4197-b745-d351d087a2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DD7ED-C478-4B0E-AF2B-CA1B99B005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b81ccb-1b75-4197-b745-d351d087a2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10b81ccb-1b75-4197-b745-d351d087a21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1204</Words>
  <Application>Microsoft Office PowerPoint</Application>
  <PresentationFormat>Widescreen</PresentationFormat>
  <Paragraphs>413</Paragraphs>
  <Slides>55</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Calibri</vt:lpstr>
      <vt:lpstr>Segoe</vt:lpstr>
      <vt:lpstr>Segoe UI</vt:lpstr>
      <vt:lpstr>Segoe UI Light</vt:lpstr>
      <vt:lpstr>Segoe UI Semibold</vt:lpstr>
      <vt:lpstr>Segoe UI Semilight</vt:lpstr>
      <vt:lpstr>Segoe WP Semibold</vt:lpstr>
      <vt:lpstr>Times New Roman</vt:lpstr>
      <vt:lpstr>Wingdings</vt:lpstr>
      <vt:lpstr>Custom Design</vt:lpstr>
      <vt:lpstr>BUILD CHARCOAL BACKGROUND</vt:lpstr>
      <vt:lpstr>Why Microsoft?</vt:lpstr>
      <vt:lpstr>PowerPoint Presentation</vt:lpstr>
      <vt:lpstr>PowerPoint Presentation</vt:lpstr>
      <vt:lpstr>With Huge Infrastructure, Scaling Is Easy</vt:lpstr>
      <vt:lpstr>Azure App Service</vt:lpstr>
      <vt:lpstr>Azure App Service - Überblick</vt:lpstr>
      <vt:lpstr>Azure Compute Services (bisher)</vt:lpstr>
      <vt:lpstr>PowerPoint Presentation</vt:lpstr>
      <vt:lpstr>PowerPoint Presentation</vt:lpstr>
      <vt:lpstr>PowerPoint Presentation</vt:lpstr>
      <vt:lpstr>PowerPoint Presentation</vt:lpstr>
      <vt:lpstr>Entwicklersicht</vt:lpstr>
      <vt:lpstr>App Konzepte</vt:lpstr>
      <vt:lpstr>App Service Plans</vt:lpstr>
      <vt:lpstr>Fazit</vt:lpstr>
      <vt:lpstr>PowerPoint Presentation</vt:lpstr>
      <vt:lpstr>Modul Überblick</vt:lpstr>
      <vt:lpstr>PowerPoint Presentation</vt:lpstr>
      <vt:lpstr>Skalierbare Web-basierte Anwendungen</vt:lpstr>
      <vt:lpstr>Azure Web Apps</vt:lpstr>
      <vt:lpstr>PowerPoint Presentation</vt:lpstr>
      <vt:lpstr>PowerPoint Presentation</vt:lpstr>
      <vt:lpstr>PowerPoint Presentation</vt:lpstr>
      <vt:lpstr>Metrik-abhängiges Auto-Skalieren</vt:lpstr>
      <vt:lpstr>Azure Web Apps</vt:lpstr>
      <vt:lpstr>PowerPoint Presentation</vt:lpstr>
      <vt:lpstr>PowerPoint Presentation</vt:lpstr>
      <vt:lpstr>PowerPoint Presentation</vt:lpstr>
      <vt:lpstr>PowerPoint Presentation</vt:lpstr>
      <vt:lpstr>Azure Web Apps</vt:lpstr>
      <vt:lpstr>PowerPoint Presentation</vt:lpstr>
      <vt:lpstr>PowerPoint Presentation</vt:lpstr>
      <vt:lpstr>Azure Web Apps</vt:lpstr>
      <vt:lpstr>Anatomie einer Web App</vt:lpstr>
      <vt:lpstr>Azure Web Apps</vt:lpstr>
      <vt:lpstr>Migration bestehender Web-Anwendungen</vt:lpstr>
      <vt:lpstr>Azure Web Apps</vt:lpstr>
      <vt:lpstr>Fazit</vt:lpstr>
      <vt:lpstr>PowerPoint Presentation</vt:lpstr>
      <vt:lpstr>Modul Überblick</vt:lpstr>
      <vt:lpstr>PowerPoint Presentation</vt:lpstr>
      <vt:lpstr>Backend-Services für beliebige Endgeräte</vt:lpstr>
      <vt:lpstr>Azure Mobile Apps</vt:lpstr>
      <vt:lpstr>Fazit</vt:lpstr>
      <vt:lpstr>PowerPoint Presentation</vt:lpstr>
      <vt:lpstr>Modul Überblick</vt:lpstr>
      <vt:lpstr>PowerPoint Presentation</vt:lpstr>
      <vt:lpstr>Bereitstellung Cloud-basierter APIs </vt:lpstr>
      <vt:lpstr>PowerPoint Presentation</vt:lpstr>
      <vt:lpstr>Fazit</vt:lpstr>
      <vt:lpstr>PowerPoint Presentation</vt:lpstr>
      <vt:lpstr>Modul Überblick</vt:lpstr>
      <vt:lpstr>PowerPoint Presentation</vt:lpstr>
      <vt:lpstr>Automatisierte Workflows für Business Apps</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dc:title>
  <dc:creator>Jens Gerecke</dc:creator>
  <cp:keywords>App Service, Web App, Mobile App, API App, Logic App</cp:keywords>
  <cp:lastModifiedBy>Cosmin J. Dumitru</cp:lastModifiedBy>
  <cp:revision>86</cp:revision>
  <dcterms:created xsi:type="dcterms:W3CDTF">2013-02-15T23:12:42Z</dcterms:created>
  <dcterms:modified xsi:type="dcterms:W3CDTF">2015-11-16T14:30:53Z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0x010100B7D9E457BF9AF443B59628FF01D704F8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Jive_VersionGuid">
    <vt:lpwstr>c8d99eb5b11340f383ba83618f555c0f</vt:lpwstr>
  </property>
  <property fmtid="{D5CDD505-2E9C-101B-9397-08002B2CF9AE}" pid="8" name="Offisync_ServerID">
    <vt:lpwstr>eaa64fda-9d58-4148-b7de-df8382d85ee4</vt:lpwstr>
  </property>
  <property fmtid="{D5CDD505-2E9C-101B-9397-08002B2CF9AE}" pid="9" name="Offisync_UniqueId">
    <vt:lpwstr>19767</vt:lpwstr>
  </property>
  <property fmtid="{D5CDD505-2E9C-101B-9397-08002B2CF9AE}" pid="10" name="Offisync_ProviderInitializationData">
    <vt:lpwstr>https://trialog.trivadis.com/trialog</vt:lpwstr>
  </property>
  <property fmtid="{D5CDD505-2E9C-101B-9397-08002B2CF9AE}" pid="11" name="Jive_LatestUserAccountName">
    <vt:lpwstr>duj</vt:lpwstr>
  </property>
  <property fmtid="{D5CDD505-2E9C-101B-9397-08002B2CF9AE}" pid="12" name="Offisync_UpdateToken">
    <vt:lpwstr>1</vt:lpwstr>
  </property>
</Properties>
</file>