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620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95A-B232-4C87-BBF2-3F1F9296357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A3B9-3FB2-44C6-AAFD-5F637FB3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5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95A-B232-4C87-BBF2-3F1F9296357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A3B9-3FB2-44C6-AAFD-5F637FB3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95A-B232-4C87-BBF2-3F1F9296357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A3B9-3FB2-44C6-AAFD-5F637FB3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95A-B232-4C87-BBF2-3F1F9296357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A3B9-3FB2-44C6-AAFD-5F637FB3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8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95A-B232-4C87-BBF2-3F1F9296357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A3B9-3FB2-44C6-AAFD-5F637FB3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95A-B232-4C87-BBF2-3F1F9296357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A3B9-3FB2-44C6-AAFD-5F637FB3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95A-B232-4C87-BBF2-3F1F9296357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A3B9-3FB2-44C6-AAFD-5F637FB3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95A-B232-4C87-BBF2-3F1F9296357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A3B9-3FB2-44C6-AAFD-5F637FB3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95A-B232-4C87-BBF2-3F1F9296357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A3B9-3FB2-44C6-AAFD-5F637FB3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95A-B232-4C87-BBF2-3F1F9296357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A3B9-3FB2-44C6-AAFD-5F637FB3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7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95A-B232-4C87-BBF2-3F1F9296357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A3B9-3FB2-44C6-AAFD-5F637FB3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6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E95A-B232-4C87-BBF2-3F1F9296357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A3B9-3FB2-44C6-AAFD-5F637FB3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4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09600" y="685800"/>
            <a:ext cx="7852609" cy="3343573"/>
            <a:chOff x="501315" y="76200"/>
            <a:chExt cx="7696200" cy="316177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2" b="31788"/>
            <a:stretch/>
          </p:blipFill>
          <p:spPr bwMode="auto">
            <a:xfrm>
              <a:off x="501315" y="76200"/>
              <a:ext cx="7696200" cy="310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965313" y="2287389"/>
              <a:ext cx="2400144" cy="2551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400" dirty="0"/>
                <a:t>“QIBA PVP Phantom QC Tools”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653" y="2743200"/>
              <a:ext cx="5549411" cy="494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Both"/>
              </a:pPr>
              <a:r>
                <a:rPr lang="en-US" sz="1400" dirty="0" smtClean="0"/>
                <a:t>Please create a directory at this QIDW level</a:t>
              </a:r>
            </a:p>
            <a:p>
              <a:pPr marL="342900" indent="-342900">
                <a:buAutoNum type="arabicParenBoth"/>
              </a:pPr>
              <a:r>
                <a:rPr lang="en-US" sz="1400" dirty="0" smtClean="0"/>
                <a:t>Deposit the “DWI_PVP_QC_pcombo_R1.zip” shared through Drop-box</a:t>
              </a:r>
              <a:endParaRPr lang="en-US" sz="1400" dirty="0"/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1371600" y="2398043"/>
              <a:ext cx="593713" cy="345157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49" y="3455987"/>
            <a:ext cx="7851775" cy="340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38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Dasha</dc:creator>
  <cp:lastModifiedBy>Dasha</cp:lastModifiedBy>
  <cp:revision>4</cp:revision>
  <dcterms:created xsi:type="dcterms:W3CDTF">2021-04-09T13:43:14Z</dcterms:created>
  <dcterms:modified xsi:type="dcterms:W3CDTF">2021-04-09T15:19:23Z</dcterms:modified>
</cp:coreProperties>
</file>