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8" r:id="rId4"/>
    <p:sldId id="267" r:id="rId5"/>
    <p:sldId id="260" r:id="rId6"/>
    <p:sldId id="269" r:id="rId7"/>
    <p:sldId id="271" r:id="rId8"/>
    <p:sldId id="272" r:id="rId9"/>
    <p:sldId id="273" r:id="rId10"/>
    <p:sldId id="274" r:id="rId11"/>
    <p:sldId id="275" r:id="rId12"/>
    <p:sldId id="257" r:id="rId13"/>
    <p:sldId id="261" r:id="rId14"/>
    <p:sldId id="265" r:id="rId15"/>
    <p:sldId id="266" r:id="rId16"/>
    <p:sldId id="26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5" d="100"/>
          <a:sy n="75" d="100"/>
        </p:scale>
        <p:origin x="-204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39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0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31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64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6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40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7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3EB6-0022-4738-9CB6-A1B5C20C9344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FAE0-8DE8-4800-9204-792AE5CD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1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Our proposal outlines a portal front end on the save the children website to allow reporting violations.</a:t>
            </a:r>
          </a:p>
          <a:p>
            <a:pPr marL="0" indent="0" algn="ctr">
              <a:buNone/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Our idea is to start with a small piece of functionality that can </a:t>
            </a:r>
            <a:r>
              <a:rPr lang="en-GB" sz="2000" dirty="0" err="1" smtClean="0">
                <a:solidFill>
                  <a:srgbClr val="FF0000"/>
                </a:solidFill>
              </a:rPr>
              <a:t>eb</a:t>
            </a:r>
            <a:r>
              <a:rPr lang="en-GB" sz="2000" dirty="0" smtClean="0">
                <a:solidFill>
                  <a:srgbClr val="FF0000"/>
                </a:solidFill>
              </a:rPr>
              <a:t> implemented quickly and evaluated by real users.  If it is successful the portal can be extended to:</a:t>
            </a:r>
          </a:p>
          <a:p>
            <a:pPr marL="0" indent="0" algn="ctr">
              <a:buNone/>
            </a:pP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rgbClr val="FF0000"/>
                </a:solidFill>
              </a:rPr>
              <a:t>Inventory and distribution of donated stock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Mapping of available stock 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Setting up a donation centre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View and download information</a:t>
            </a:r>
          </a:p>
          <a:p>
            <a:endParaRPr lang="en-GB" sz="2000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25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Report suspected violation</a:t>
            </a:r>
            <a:endParaRPr lang="en-GB" dirty="0"/>
          </a:p>
        </p:txBody>
      </p:sp>
      <p:pic>
        <p:nvPicPr>
          <p:cNvPr id="4" name="Picture 3" descr="Repor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392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0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Distribution status</a:t>
            </a:r>
            <a:endParaRPr lang="en-GB" dirty="0"/>
          </a:p>
        </p:txBody>
      </p:sp>
      <p:pic>
        <p:nvPicPr>
          <p:cNvPr id="3" name="Picture 2" descr="Distribution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5" y="1556792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Save the Children Portal Page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This page maybe enhanced for the following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Inventory and distribution of donated stock</a:t>
            </a:r>
          </a:p>
          <a:p>
            <a:r>
              <a:rPr lang="en-GB" sz="2000" dirty="0">
                <a:solidFill>
                  <a:srgbClr val="FF0000"/>
                </a:solidFill>
              </a:rPr>
              <a:t>Mapping of available stock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Setting up a donation centre</a:t>
            </a:r>
          </a:p>
          <a:p>
            <a:r>
              <a:rPr lang="en-GB" sz="2000" dirty="0">
                <a:solidFill>
                  <a:srgbClr val="FF0000"/>
                </a:solidFill>
              </a:rPr>
              <a:t>View and download </a:t>
            </a:r>
            <a:r>
              <a:rPr lang="en-GB" sz="2000" dirty="0" smtClean="0">
                <a:solidFill>
                  <a:srgbClr val="FF0000"/>
                </a:solidFill>
              </a:rPr>
              <a:t>information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Administration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28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Save the Children Portal Page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>
                <a:solidFill>
                  <a:srgbClr val="FF0000"/>
                </a:solidFill>
              </a:rPr>
              <a:t>Inventory and distribution of </a:t>
            </a:r>
            <a:r>
              <a:rPr lang="en-GB" sz="2000" dirty="0" smtClean="0">
                <a:solidFill>
                  <a:srgbClr val="FF0000"/>
                </a:solidFill>
              </a:rPr>
              <a:t>donated stock</a:t>
            </a:r>
          </a:p>
          <a:p>
            <a:pPr marL="0" indent="0">
              <a:buNone/>
            </a:pP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rgbClr val="FF0000"/>
                </a:solidFill>
              </a:rPr>
              <a:t>At the point of stock is donated save the children will produce inventory quantity, sell by date and source.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Data will be stored and access trough the portal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Ease of stock control and distribution</a:t>
            </a:r>
          </a:p>
          <a:p>
            <a:pPr marL="0" indent="0">
              <a:buNone/>
            </a:pP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2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Save the Children Portal Page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Mapping of available stock 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Stock accessed by the portal can be easily displayed by a map format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3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Save the Children Portal Page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>
                <a:solidFill>
                  <a:srgbClr val="FF0000"/>
                </a:solidFill>
              </a:rPr>
              <a:t>To manage the problem of ad-hoc distribution of donations, the portal will offer donors the capability to register a collection centre that can link into Save the Children’s distribution network</a:t>
            </a:r>
            <a:r>
              <a:rPr lang="en-GB" sz="2000" dirty="0" smtClean="0">
                <a:solidFill>
                  <a:srgbClr val="FF0000"/>
                </a:solidFill>
              </a:rPr>
              <a:t>.</a:t>
            </a:r>
          </a:p>
          <a:p>
            <a:pPr lvl="0"/>
            <a:endParaRPr lang="en-GB" sz="2000" dirty="0">
              <a:solidFill>
                <a:srgbClr val="FF0000"/>
              </a:solidFill>
            </a:endParaRPr>
          </a:p>
          <a:p>
            <a:pPr lvl="0"/>
            <a:r>
              <a:rPr lang="en-GB" sz="2000" dirty="0" smtClean="0">
                <a:solidFill>
                  <a:srgbClr val="FF0000"/>
                </a:solidFill>
              </a:rPr>
              <a:t>The </a:t>
            </a:r>
            <a:r>
              <a:rPr lang="en-GB" sz="2000" dirty="0">
                <a:solidFill>
                  <a:srgbClr val="FF0000"/>
                </a:solidFill>
              </a:rPr>
              <a:t>portal can provide advice and information about suitable items for donation and restricted items such as breast milk substitutes.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It allows the individual or organisation to register a collection centre and provide information about the “collection event” including when and where.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Identifies a suitable distribution centre(s) where the donated items should be delivered.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Provides feedback to the donor about where their donated items have been used.</a:t>
            </a:r>
          </a:p>
        </p:txBody>
      </p:sp>
    </p:spTree>
    <p:extLst>
      <p:ext uri="{BB962C8B-B14F-4D97-AF65-F5344CB8AC3E}">
        <p14:creationId xmlns:p14="http://schemas.microsoft.com/office/powerpoint/2010/main" val="252063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Save the Children Portal Page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View/Download Information</a:t>
            </a:r>
          </a:p>
          <a:p>
            <a:pPr marL="0" indent="0" algn="ctr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rgbClr val="FF0000"/>
                </a:solidFill>
              </a:rPr>
              <a:t>Download </a:t>
            </a:r>
            <a:r>
              <a:rPr lang="en-GB" sz="2000" dirty="0">
                <a:solidFill>
                  <a:srgbClr val="FF0000"/>
                </a:solidFill>
              </a:rPr>
              <a:t>information on the nearest distribution centre of </a:t>
            </a:r>
            <a:r>
              <a:rPr lang="en-GB" sz="2000" dirty="0" smtClean="0">
                <a:solidFill>
                  <a:srgbClr val="FF0000"/>
                </a:solidFill>
              </a:rPr>
              <a:t>aid</a:t>
            </a:r>
          </a:p>
          <a:p>
            <a:r>
              <a:rPr lang="en-GB" sz="2000" dirty="0">
                <a:solidFill>
                  <a:srgbClr val="FF0000"/>
                </a:solidFill>
              </a:rPr>
              <a:t>A map will be shown of where suppliers can donate emergency </a:t>
            </a:r>
            <a:r>
              <a:rPr lang="en-GB" sz="2000" dirty="0" smtClean="0">
                <a:solidFill>
                  <a:srgbClr val="FF0000"/>
                </a:solidFill>
              </a:rPr>
              <a:t>supplies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Information will be supplied on reports that have unsolicited milk distributions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Information of breast milk is the best way to feed </a:t>
            </a:r>
            <a:r>
              <a:rPr lang="en-GB" sz="2000" dirty="0" smtClean="0">
                <a:solidFill>
                  <a:srgbClr val="FF0000"/>
                </a:solidFill>
              </a:rPr>
              <a:t>children</a:t>
            </a:r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52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Save the children portal home page</a:t>
            </a:r>
            <a:endParaRPr lang="en-GB" dirty="0"/>
          </a:p>
        </p:txBody>
      </p:sp>
      <p:pic>
        <p:nvPicPr>
          <p:cNvPr id="3" name="Picture 2" descr="Home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945134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716016" y="2197621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STC Portal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31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STC Portal User Home</a:t>
            </a:r>
            <a:endParaRPr lang="en-GB" dirty="0"/>
          </a:p>
        </p:txBody>
      </p:sp>
      <p:pic>
        <p:nvPicPr>
          <p:cNvPr id="4" name="Picture 3" descr="HomePag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40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Flow chart on how to report a violation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5025752" cy="45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16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Save the Children Portal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Report a violation questionnaire</a:t>
            </a:r>
          </a:p>
          <a:p>
            <a:pPr lvl="0"/>
            <a:endParaRPr lang="en-GB" sz="2000" dirty="0" smtClean="0">
              <a:solidFill>
                <a:srgbClr val="FF0000"/>
              </a:solidFill>
            </a:endParaRPr>
          </a:p>
          <a:p>
            <a:pPr lvl="0"/>
            <a:r>
              <a:rPr lang="en-GB" sz="2000" dirty="0" smtClean="0">
                <a:solidFill>
                  <a:srgbClr val="FF0000"/>
                </a:solidFill>
              </a:rPr>
              <a:t>Are </a:t>
            </a:r>
            <a:r>
              <a:rPr lang="en-GB" sz="2000" dirty="0">
                <a:solidFill>
                  <a:srgbClr val="FF0000"/>
                </a:solidFill>
              </a:rPr>
              <a:t>free samples or feeding equipment being handed out?  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Are company reps receiving bonuses related to sales?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Is the baby formula being advertised?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Is this being recommended as an alternative to breast feeding?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Is breast feeding being discouraged?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Are company reps contacting mothers and families directly?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Have the donations been requested by the government</a:t>
            </a:r>
            <a:r>
              <a:rPr lang="en-GB" sz="2000" dirty="0" smtClean="0">
                <a:solidFill>
                  <a:srgbClr val="FF0000"/>
                </a:solidFill>
              </a:rPr>
              <a:t>?</a:t>
            </a:r>
          </a:p>
          <a:p>
            <a:pPr lvl="0"/>
            <a:endParaRPr lang="en-GB" sz="2000" dirty="0">
              <a:solidFill>
                <a:srgbClr val="FF0000"/>
              </a:solidFill>
            </a:endParaRPr>
          </a:p>
          <a:p>
            <a:pPr marL="0" lvl="0" indent="0" algn="ctr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(see an example showing [YES] answered question)</a:t>
            </a:r>
            <a:endParaRPr lang="en-GB" sz="20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00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Report suspected violation</a:t>
            </a:r>
            <a:endParaRPr lang="en-GB" dirty="0"/>
          </a:p>
        </p:txBody>
      </p:sp>
      <p:pic>
        <p:nvPicPr>
          <p:cNvPr id="3" name="Picture 2" descr="Report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40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Alternative Portal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As some of the countries may not have reliable data signal an alternative way to report violations could be through SMS or a phone call to Save the Children who have access to the portal.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7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Save the Children Portal Page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Report managing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rgbClr val="FF0000"/>
                </a:solidFill>
              </a:rPr>
              <a:t>Administrators will be able to approve violations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Donation centres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Manage and track distribution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Joining kits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5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View suspected violations</a:t>
            </a:r>
            <a:endParaRPr lang="en-GB" dirty="0"/>
          </a:p>
        </p:txBody>
      </p:sp>
      <p:pic>
        <p:nvPicPr>
          <p:cNvPr id="5" name="Picture 4" descr="Report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530424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449</Words>
  <Application>Microsoft Macintosh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</vt:lpstr>
      <vt:lpstr>PowerPoint Presentation</vt:lpstr>
      <vt:lpstr>STC Portal User Home</vt:lpstr>
      <vt:lpstr>Flow chart on how to report a violation</vt:lpstr>
      <vt:lpstr>Save the Children Portal Page</vt:lpstr>
      <vt:lpstr>Report suspected violation</vt:lpstr>
      <vt:lpstr>Alternative Portal</vt:lpstr>
      <vt:lpstr>Save the Children Portal Page</vt:lpstr>
      <vt:lpstr>View suspected violations</vt:lpstr>
      <vt:lpstr>Report suspected violation</vt:lpstr>
      <vt:lpstr>Distribution status</vt:lpstr>
      <vt:lpstr>Save the Children Portal Page</vt:lpstr>
      <vt:lpstr>Save the Children Portal Page</vt:lpstr>
      <vt:lpstr>Save the Children Portal Page</vt:lpstr>
      <vt:lpstr>Save the Children Portal Page</vt:lpstr>
      <vt:lpstr>Save the Children Portal Page</vt:lpstr>
      <vt:lpstr>Save the children portal home page</vt:lpstr>
    </vt:vector>
  </TitlesOfParts>
  <Company>Visa Europe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Corobceanu, Dumitru</dc:creator>
  <cp:lastModifiedBy>Dima</cp:lastModifiedBy>
  <cp:revision>22</cp:revision>
  <dcterms:created xsi:type="dcterms:W3CDTF">2015-08-20T13:01:51Z</dcterms:created>
  <dcterms:modified xsi:type="dcterms:W3CDTF">2015-08-20T16:41:42Z</dcterms:modified>
</cp:coreProperties>
</file>