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9" r:id="rId9"/>
    <p:sldId id="266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DB0E3F-761D-4513-9A6A-1B116C773753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0B4E4C-CEA9-4A15-A1FD-0E3F07408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/polyclipping/discussion/1148419/thread/7b8268d5" TargetMode="External"/><Relationship Id="rId2" Type="http://schemas.openxmlformats.org/officeDocument/2006/relationships/hyperlink" Target="http://www.angusj.com/delphi/clipper/documentation/Docs/Units/ClipperLib/Types/JoinType.htm?fbclid=IwAR25J1MjvVJ27Ymu_4iIjXIB9kI1_6KHiOo6-5sUigIFbMLPWLo09sioOt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drawing.graphics.drawpolygon?view=netframework-4.8" TargetMode="External"/><Relationship Id="rId4" Type="http://schemas.openxmlformats.org/officeDocument/2006/relationships/hyperlink" Target="https://docs.microsoft.com/en-us/dotnet/api/system.drawing.graphics?view=netframework-4.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086600" cy="97996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Expandarea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obstacolelor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894" y="3810000"/>
            <a:ext cx="5562600" cy="8382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Bazele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roboticii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8654"/>
            <a:ext cx="4800602" cy="498654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3165204" y="579120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Dumitru Lauren</a:t>
            </a:r>
            <a:r>
              <a:rPr lang="ro-RO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ț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iu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uxton Sketch" pitchFamily="66" charset="0"/>
              </a:rPr>
              <a:t>Ghid</a:t>
            </a:r>
            <a:r>
              <a:rPr lang="en-US" sz="3600" dirty="0">
                <a:latin typeface="Buxton Sketch" pitchFamily="66" charset="0"/>
              </a:rPr>
              <a:t> de </a:t>
            </a:r>
            <a:r>
              <a:rPr lang="en-US" sz="3600" dirty="0" err="1">
                <a:latin typeface="Buxton Sketch" pitchFamily="66" charset="0"/>
              </a:rPr>
              <a:t>utilizare</a:t>
            </a:r>
            <a:endParaRPr lang="en-US" sz="3600" dirty="0">
              <a:latin typeface="Buxton Sketch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895600"/>
            <a:ext cx="5908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uxton Sketch" pitchFamily="66" charset="0"/>
              </a:rPr>
              <a:t>1-Deseneaz</a:t>
            </a:r>
            <a:r>
              <a:rPr lang="ro-RO" sz="2400" dirty="0">
                <a:latin typeface="Buxton Sketch" pitchFamily="66" charset="0"/>
              </a:rPr>
              <a:t>ă</a:t>
            </a:r>
            <a:r>
              <a:rPr lang="en-US" sz="2400" dirty="0">
                <a:latin typeface="Buxton Sketch" pitchFamily="66" charset="0"/>
              </a:rPr>
              <a:t> </a:t>
            </a:r>
            <a:r>
              <a:rPr lang="en-US" sz="2400" dirty="0" err="1">
                <a:latin typeface="Buxton Sketch" pitchFamily="66" charset="0"/>
              </a:rPr>
              <a:t>puncte</a:t>
            </a:r>
            <a:endParaRPr lang="en-US" sz="2400" dirty="0">
              <a:latin typeface="Buxton Sketch" pitchFamily="66" charset="0"/>
            </a:endParaRPr>
          </a:p>
          <a:p>
            <a:r>
              <a:rPr lang="en-US" sz="2400" dirty="0">
                <a:latin typeface="Buxton Sketch" pitchFamily="66" charset="0"/>
              </a:rPr>
              <a:t>2-Deseneaz</a:t>
            </a:r>
            <a:r>
              <a:rPr lang="ro-RO" sz="2400" dirty="0">
                <a:latin typeface="Buxton Sketch" pitchFamily="66" charset="0"/>
              </a:rPr>
              <a:t>ă</a:t>
            </a:r>
            <a:r>
              <a:rPr lang="en-US" sz="2400" dirty="0">
                <a:latin typeface="Buxton Sketch" pitchFamily="66" charset="0"/>
              </a:rPr>
              <a:t> </a:t>
            </a:r>
            <a:r>
              <a:rPr lang="en-US" sz="2400" dirty="0" err="1">
                <a:latin typeface="Buxton Sketch" pitchFamily="66" charset="0"/>
              </a:rPr>
              <a:t>poligon</a:t>
            </a:r>
            <a:endParaRPr lang="en-US" sz="2400" dirty="0">
              <a:latin typeface="Buxton Sketch" pitchFamily="66" charset="0"/>
            </a:endParaRPr>
          </a:p>
          <a:p>
            <a:r>
              <a:rPr lang="en-US" sz="2400" dirty="0">
                <a:latin typeface="Buxton Sketch" pitchFamily="66" charset="0"/>
              </a:rPr>
              <a:t>3</a:t>
            </a:r>
            <a:r>
              <a:rPr lang="ro-RO" sz="2400" dirty="0">
                <a:latin typeface="Buxton Sketch" pitchFamily="66" charset="0"/>
              </a:rPr>
              <a:t>-</a:t>
            </a:r>
            <a:r>
              <a:rPr lang="en-US" sz="2400" dirty="0" err="1">
                <a:latin typeface="Buxton Sketch" pitchFamily="66" charset="0"/>
              </a:rPr>
              <a:t>Expandeaz</a:t>
            </a:r>
            <a:r>
              <a:rPr lang="ro-RO" sz="2400" dirty="0">
                <a:latin typeface="Buxton Sketch" pitchFamily="66" charset="0"/>
              </a:rPr>
              <a:t>ă</a:t>
            </a:r>
            <a:endParaRPr lang="en-US" sz="2400" dirty="0">
              <a:latin typeface="Buxton Sketch" pitchFamily="66" charset="0"/>
            </a:endParaRPr>
          </a:p>
          <a:p>
            <a:r>
              <a:rPr lang="en-US" sz="2400" dirty="0">
                <a:latin typeface="Buxton Sketch" pitchFamily="66" charset="0"/>
              </a:rPr>
              <a:t>4-Alege </a:t>
            </a:r>
            <a:r>
              <a:rPr lang="en-US" sz="2400" dirty="0" err="1">
                <a:latin typeface="Buxton Sketch" pitchFamily="66" charset="0"/>
              </a:rPr>
              <a:t>grosimea</a:t>
            </a:r>
            <a:r>
              <a:rPr lang="en-US" sz="2400" dirty="0">
                <a:latin typeface="Buxton Sketch" pitchFamily="66" charset="0"/>
              </a:rPr>
              <a:t> expand</a:t>
            </a:r>
            <a:r>
              <a:rPr lang="ro-RO" sz="2400" dirty="0">
                <a:latin typeface="Buxton Sketch" pitchFamily="66" charset="0"/>
              </a:rPr>
              <a:t>ă</a:t>
            </a:r>
            <a:r>
              <a:rPr lang="en-US" sz="2400" dirty="0" err="1">
                <a:latin typeface="Buxton Sketch" pitchFamily="66" charset="0"/>
              </a:rPr>
              <a:t>rii</a:t>
            </a:r>
            <a:endParaRPr lang="en-US" sz="2400" dirty="0">
              <a:latin typeface="Buxton Sketch" pitchFamily="66" charset="0"/>
            </a:endParaRPr>
          </a:p>
          <a:p>
            <a:r>
              <a:rPr lang="en-US" sz="2400" dirty="0">
                <a:latin typeface="Buxton Sketch" pitchFamily="66" charset="0"/>
              </a:rPr>
              <a:t>5-Alege </a:t>
            </a:r>
            <a:r>
              <a:rPr lang="en-US" sz="2400" dirty="0" err="1">
                <a:latin typeface="Buxton Sketch" pitchFamily="66" charset="0"/>
              </a:rPr>
              <a:t>stilul</a:t>
            </a:r>
            <a:r>
              <a:rPr lang="en-US" sz="2400" dirty="0">
                <a:latin typeface="Buxton Sketch" pitchFamily="66" charset="0"/>
              </a:rPr>
              <a:t> de </a:t>
            </a:r>
            <a:r>
              <a:rPr lang="en-US" sz="2400" dirty="0" err="1">
                <a:latin typeface="Buxton Sketch" pitchFamily="66" charset="0"/>
              </a:rPr>
              <a:t>expandare</a:t>
            </a:r>
            <a:r>
              <a:rPr lang="en-US" sz="2400" dirty="0">
                <a:latin typeface="Buxton Sketch" pitchFamily="66" charset="0"/>
              </a:rPr>
              <a:t> </a:t>
            </a:r>
            <a:r>
              <a:rPr lang="en-US" sz="2400" dirty="0" err="1">
                <a:latin typeface="Buxton Sketch" pitchFamily="66" charset="0"/>
              </a:rPr>
              <a:t>Expandeaz</a:t>
            </a:r>
            <a:r>
              <a:rPr lang="ro-RO" sz="2400" dirty="0">
                <a:latin typeface="Buxton Sketch" pitchFamily="66" charset="0"/>
              </a:rPr>
              <a:t>ă</a:t>
            </a:r>
          </a:p>
          <a:p>
            <a:r>
              <a:rPr lang="ro-RO" sz="2400" dirty="0">
                <a:latin typeface="Buxton Sketch" pitchFamily="66" charset="0"/>
              </a:rPr>
              <a:t>6-Culoare</a:t>
            </a:r>
            <a:endParaRPr lang="en-US" sz="2400" dirty="0">
              <a:latin typeface="Buxton Sketch" pitchFamily="66" charset="0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1447800"/>
            <a:ext cx="7658101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tăText 4"/>
          <p:cNvSpPr txBox="1"/>
          <p:nvPr/>
        </p:nvSpPr>
        <p:spPr>
          <a:xfrm>
            <a:off x="723899" y="2130424"/>
            <a:ext cx="765810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1400" dirty="0"/>
              <a:t>   1               2               3                   4                                          5                                     6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914400"/>
            <a:ext cx="6172200" cy="2053590"/>
          </a:xfrm>
        </p:spPr>
        <p:txBody>
          <a:bodyPr/>
          <a:lstStyle/>
          <a:p>
            <a:r>
              <a:rPr lang="en-US" sz="4800" dirty="0">
                <a:latin typeface="Buxton Sketch" pitchFamily="66" charset="0"/>
              </a:rPr>
              <a:t>V</a:t>
            </a:r>
            <a:r>
              <a:rPr lang="ro-RO" sz="4800" dirty="0">
                <a:latin typeface="Buxton Sketch" pitchFamily="66" charset="0"/>
              </a:rPr>
              <a:t>ă</a:t>
            </a:r>
            <a:r>
              <a:rPr lang="en-US" sz="4800" dirty="0">
                <a:latin typeface="Buxton Sketch" pitchFamily="66" charset="0"/>
              </a:rPr>
              <a:t> </a:t>
            </a:r>
            <a:r>
              <a:rPr lang="en-US" sz="4800" dirty="0" err="1">
                <a:latin typeface="Buxton Sketch" pitchFamily="66" charset="0"/>
              </a:rPr>
              <a:t>mul</a:t>
            </a:r>
            <a:r>
              <a:rPr lang="ro-RO" sz="4800" dirty="0">
                <a:latin typeface="Buxton Sketch" pitchFamily="66" charset="0"/>
              </a:rPr>
              <a:t>ț</a:t>
            </a:r>
            <a:r>
              <a:rPr lang="en-US" sz="4800" dirty="0" err="1">
                <a:latin typeface="Buxton Sketch" pitchFamily="66" charset="0"/>
              </a:rPr>
              <a:t>umim</a:t>
            </a:r>
            <a:r>
              <a:rPr lang="en-US" sz="4800" dirty="0">
                <a:latin typeface="Buxton Sketch" pitchFamily="66" charset="0"/>
              </a:rPr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2328684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Bibliografie</a:t>
            </a:r>
          </a:p>
          <a:p>
            <a:endParaRPr lang="ro-RO" sz="1500" dirty="0"/>
          </a:p>
          <a:p>
            <a:r>
              <a:rPr lang="en-US" sz="1500" dirty="0">
                <a:hlinkClick r:id="rId2"/>
              </a:rPr>
              <a:t>http://www.angusj.com/delphi/clipper/documentation/Docs/Units/ClipperLib/Types/JoinType.htm?fbclid=IwAR25J1MjvVJ27Ymu_4iIjXIB9kI1_6KHiOo6-5sUigIFbMLPWLo09sioOt0</a:t>
            </a:r>
            <a:endParaRPr lang="ro-RO" sz="1500" dirty="0"/>
          </a:p>
          <a:p>
            <a:endParaRPr lang="en-US" sz="1500" dirty="0"/>
          </a:p>
          <a:p>
            <a:r>
              <a:rPr lang="en-US" sz="1500" dirty="0">
                <a:hlinkClick r:id="rId3"/>
              </a:rPr>
              <a:t>https://sourceforge.net/p/polyclipping/discussion/1148419/thread/7b8268d5</a:t>
            </a:r>
            <a:endParaRPr lang="ro-RO" sz="1500" dirty="0"/>
          </a:p>
          <a:p>
            <a:endParaRPr lang="ro-RO" sz="1500" dirty="0"/>
          </a:p>
          <a:p>
            <a:r>
              <a:rPr lang="en-US" sz="1500" dirty="0">
                <a:hlinkClick r:id="rId4"/>
              </a:rPr>
              <a:t>https://docs.microsoft.com/en-us/dotnet/api/system.drawing.graphics?view=netframework-4.8</a:t>
            </a:r>
            <a:endParaRPr lang="ro-RO" sz="1500" dirty="0"/>
          </a:p>
          <a:p>
            <a:endParaRPr lang="ro-RO" sz="1500" dirty="0"/>
          </a:p>
          <a:p>
            <a:r>
              <a:rPr lang="en-US" sz="1600" dirty="0">
                <a:hlinkClick r:id="rId5"/>
              </a:rPr>
              <a:t>https://docs.microsoft.com/en-us/dotnet/api/system.drawing.graphics.drawpolygon?view=netframework-4.8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24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371600"/>
            <a:ext cx="4953000" cy="98679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Buxton Sketch" pitchFamily="66" charset="0"/>
              </a:rPr>
              <a:t>Cuprins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4000" y="4038600"/>
            <a:ext cx="6172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Buxton Sketch" pitchFamily="66" charset="0"/>
              </a:rPr>
              <a:t>Prezentarea</a:t>
            </a:r>
            <a:r>
              <a:rPr lang="en-US" sz="2800" dirty="0">
                <a:latin typeface="Buxton Sketch" pitchFamily="66" charset="0"/>
              </a:rPr>
              <a:t> </a:t>
            </a:r>
            <a:r>
              <a:rPr lang="en-US" sz="2800" dirty="0" err="1">
                <a:latin typeface="Buxton Sketch" pitchFamily="66" charset="0"/>
              </a:rPr>
              <a:t>temei</a:t>
            </a:r>
            <a:endParaRPr lang="en-US" sz="2800" dirty="0">
              <a:latin typeface="Buxton Sketch" pitchFamily="66" charset="0"/>
            </a:endParaRPr>
          </a:p>
          <a:p>
            <a:r>
              <a:rPr lang="en-US" sz="2800" dirty="0" err="1">
                <a:latin typeface="Buxton Sketch" pitchFamily="66" charset="0"/>
              </a:rPr>
              <a:t>Tehnologii</a:t>
            </a:r>
            <a:r>
              <a:rPr lang="en-US" sz="2800" dirty="0">
                <a:latin typeface="Buxton Sketch" pitchFamily="66" charset="0"/>
              </a:rPr>
              <a:t> </a:t>
            </a:r>
            <a:r>
              <a:rPr lang="en-US" sz="2800" dirty="0" err="1">
                <a:latin typeface="Buxton Sketch" pitchFamily="66" charset="0"/>
              </a:rPr>
              <a:t>utilizate</a:t>
            </a:r>
            <a:endParaRPr lang="en-US" sz="2800" dirty="0">
              <a:latin typeface="Buxton Sketch" pitchFamily="66" charset="0"/>
            </a:endParaRPr>
          </a:p>
          <a:p>
            <a:r>
              <a:rPr lang="en-US" sz="2800" dirty="0" err="1">
                <a:latin typeface="Buxton Sketch" pitchFamily="66" charset="0"/>
              </a:rPr>
              <a:t>Ghidul</a:t>
            </a:r>
            <a:r>
              <a:rPr lang="en-US" sz="2800" dirty="0">
                <a:latin typeface="Buxton Sketch" pitchFamily="66" charset="0"/>
              </a:rPr>
              <a:t> </a:t>
            </a:r>
            <a:r>
              <a:rPr lang="en-US" sz="2800" dirty="0" err="1">
                <a:latin typeface="Buxton Sketch" pitchFamily="66" charset="0"/>
              </a:rPr>
              <a:t>utilizatorului</a:t>
            </a:r>
            <a:endParaRPr lang="en-US" sz="2800" dirty="0">
              <a:latin typeface="Buxton Sketch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Tema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proiectului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numit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ă 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“</a:t>
            </a:r>
            <a:r>
              <a:rPr lang="en-US" sz="2800" b="1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Expandarea</a:t>
            </a:r>
            <a:r>
              <a:rPr lang="en-US" sz="2800" b="1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obstacolelor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”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reprezint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ă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conceptul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prin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care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planificarea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mi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ș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c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ă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rilor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unui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robot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poate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fi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simplificat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î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ntr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-un mod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simplist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si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eficient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.</a:t>
            </a:r>
          </a:p>
          <a:p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Dimensiunile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robotului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se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reduc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la un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singur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punct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plasat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î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n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originea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acestuia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urm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ând ca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obstacolele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să își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modific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volumul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î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n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func</a:t>
            </a:r>
            <a:r>
              <a:rPr lang="ro-RO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ț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ie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de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dimensiunile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robotului</a:t>
            </a:r>
            <a:r>
              <a:rPr lang="en-US" sz="2800" dirty="0">
                <a:solidFill>
                  <a:srgbClr val="002060"/>
                </a:solidFill>
                <a:latin typeface="Buxton Sketch" pitchFamily="66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uxton Sketch" pitchFamily="66" charset="0"/>
              </a:rPr>
              <a:t>Prezentarea</a:t>
            </a:r>
            <a:r>
              <a:rPr lang="en-US" sz="3600" dirty="0">
                <a:latin typeface="Buxton Sketch" pitchFamily="66" charset="0"/>
              </a:rPr>
              <a:t> </a:t>
            </a:r>
            <a:r>
              <a:rPr lang="en-US" sz="3600" dirty="0" err="1">
                <a:latin typeface="Buxton Sketch" pitchFamily="66" charset="0"/>
              </a:rPr>
              <a:t>temei</a:t>
            </a:r>
            <a:endParaRPr lang="en-US" sz="36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467600" cy="3806952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800" dirty="0">
                <a:latin typeface="Buxton Sketch" pitchFamily="66" charset="0"/>
              </a:rPr>
              <a:t>IDE </a:t>
            </a:r>
            <a:r>
              <a:rPr lang="en-US" sz="2800" dirty="0" err="1">
                <a:latin typeface="Buxton Sketch" pitchFamily="66" charset="0"/>
              </a:rPr>
              <a:t>folosit</a:t>
            </a:r>
            <a:r>
              <a:rPr lang="ro-RO" sz="2800" dirty="0">
                <a:latin typeface="Buxton Sketch" pitchFamily="66" charset="0"/>
              </a:rPr>
              <a:t>: Visual Studio </a:t>
            </a:r>
            <a:r>
              <a:rPr lang="en-US" sz="2800" dirty="0">
                <a:latin typeface="Buxton Sketch" pitchFamily="66" charset="0"/>
              </a:rPr>
              <a:t>2019</a:t>
            </a:r>
            <a:endParaRPr lang="ro-RO" sz="2800" dirty="0">
              <a:latin typeface="Buxton Sketch" pitchFamily="66" charset="0"/>
            </a:endParaRPr>
          </a:p>
          <a:p>
            <a:r>
              <a:rPr lang="ro-RO" sz="2800" dirty="0">
                <a:latin typeface="Buxton Sketch" pitchFamily="66" charset="0"/>
              </a:rPr>
              <a:t>Limbajul de programare: C#</a:t>
            </a:r>
          </a:p>
          <a:p>
            <a:r>
              <a:rPr lang="ro-RO" sz="2800" dirty="0">
                <a:latin typeface="Buxton Sketch" pitchFamily="66" charset="0"/>
              </a:rPr>
              <a:t>Tehnologia: Windows Forms</a:t>
            </a:r>
            <a:endParaRPr lang="en-US" sz="2800" dirty="0">
              <a:latin typeface="Buxton Sketch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Buxton Sketch" pitchFamily="66" charset="0"/>
              </a:rPr>
              <a:t>Tehnologii utilizate</a:t>
            </a:r>
            <a:endParaRPr lang="en-US" sz="3600" b="1" dirty="0">
              <a:solidFill>
                <a:srgbClr val="002060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5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uxton Sketch" pitchFamily="66" charset="0"/>
              </a:rPr>
              <a:t>Pa</a:t>
            </a:r>
            <a:r>
              <a:rPr lang="ro-RO" sz="3600" dirty="0">
                <a:latin typeface="Buxton Sketch" pitchFamily="66" charset="0"/>
              </a:rPr>
              <a:t>ș</a:t>
            </a:r>
            <a:r>
              <a:rPr lang="en-US" sz="3600" dirty="0" err="1">
                <a:latin typeface="Buxton Sketch" pitchFamily="66" charset="0"/>
              </a:rPr>
              <a:t>i</a:t>
            </a:r>
            <a:r>
              <a:rPr lang="en-US" sz="3600" dirty="0">
                <a:latin typeface="Buxton Sketch" pitchFamily="66" charset="0"/>
              </a:rPr>
              <a:t> </a:t>
            </a:r>
            <a:r>
              <a:rPr lang="en-US" sz="3600" dirty="0" err="1">
                <a:latin typeface="Buxton Sketch" pitchFamily="66" charset="0"/>
              </a:rPr>
              <a:t>pentru</a:t>
            </a:r>
            <a:r>
              <a:rPr lang="en-US" sz="3600" dirty="0">
                <a:latin typeface="Buxton Sketch" pitchFamily="66" charset="0"/>
              </a:rPr>
              <a:t> </a:t>
            </a:r>
            <a:r>
              <a:rPr lang="en-US" sz="3600" dirty="0" err="1">
                <a:latin typeface="Buxton Sketch" pitchFamily="66" charset="0"/>
              </a:rPr>
              <a:t>realizarea</a:t>
            </a:r>
            <a:r>
              <a:rPr lang="en-US" sz="3600" dirty="0">
                <a:latin typeface="Buxton Sketch" pitchFamily="66" charset="0"/>
              </a:rPr>
              <a:t> expand</a:t>
            </a:r>
            <a:r>
              <a:rPr lang="ro-RO" sz="3600" dirty="0">
                <a:latin typeface="Buxton Sketch" pitchFamily="66" charset="0"/>
              </a:rPr>
              <a:t>ă</a:t>
            </a:r>
            <a:r>
              <a:rPr lang="en-US" sz="3600" dirty="0" err="1">
                <a:latin typeface="Buxton Sketch" pitchFamily="66" charset="0"/>
              </a:rPr>
              <a:t>rii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42150" cy="424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2602395" y="54102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Plasarea punctelor în planul de lucru.</a:t>
            </a:r>
            <a:endParaRPr lang="en-US" dirty="0"/>
          </a:p>
        </p:txBody>
      </p:sp>
      <p:cxnSp>
        <p:nvCxnSpPr>
          <p:cNvPr id="5" name="Conector drept cu săgeată 4"/>
          <p:cNvCxnSpPr/>
          <p:nvPr/>
        </p:nvCxnSpPr>
        <p:spPr>
          <a:xfrm>
            <a:off x="1828800" y="2971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rept cu săgeată 6"/>
          <p:cNvCxnSpPr/>
          <p:nvPr/>
        </p:nvCxnSpPr>
        <p:spPr>
          <a:xfrm flipH="1">
            <a:off x="4724400" y="27813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/>
          <p:cNvCxnSpPr/>
          <p:nvPr/>
        </p:nvCxnSpPr>
        <p:spPr>
          <a:xfrm flipH="1" flipV="1">
            <a:off x="4800600" y="4419601"/>
            <a:ext cx="53340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/>
          <p:cNvCxnSpPr/>
          <p:nvPr/>
        </p:nvCxnSpPr>
        <p:spPr>
          <a:xfrm flipV="1">
            <a:off x="2247900" y="4648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uxton Sketch" pitchFamily="66" charset="0"/>
              </a:rPr>
              <a:t>Pa</a:t>
            </a:r>
            <a:r>
              <a:rPr lang="ro-RO" sz="3600" dirty="0">
                <a:latin typeface="Buxton Sketch" pitchFamily="66" charset="0"/>
              </a:rPr>
              <a:t>ș</a:t>
            </a:r>
            <a:r>
              <a:rPr lang="en-US" sz="3600" dirty="0" err="1">
                <a:latin typeface="Buxton Sketch" pitchFamily="66" charset="0"/>
              </a:rPr>
              <a:t>i</a:t>
            </a:r>
            <a:r>
              <a:rPr lang="en-US" sz="3600" dirty="0">
                <a:latin typeface="Buxton Sketch" pitchFamily="66" charset="0"/>
              </a:rPr>
              <a:t> </a:t>
            </a:r>
            <a:r>
              <a:rPr lang="en-US" sz="3600" dirty="0" err="1">
                <a:latin typeface="Buxton Sketch" pitchFamily="66" charset="0"/>
              </a:rPr>
              <a:t>pentru</a:t>
            </a:r>
            <a:r>
              <a:rPr lang="en-US" sz="3600" dirty="0">
                <a:latin typeface="Buxton Sketch" pitchFamily="66" charset="0"/>
              </a:rPr>
              <a:t> </a:t>
            </a:r>
            <a:r>
              <a:rPr lang="en-US" sz="3600" dirty="0" err="1">
                <a:latin typeface="Buxton Sketch" pitchFamily="66" charset="0"/>
              </a:rPr>
              <a:t>realizarea</a:t>
            </a:r>
            <a:r>
              <a:rPr lang="en-US" sz="3600" dirty="0">
                <a:latin typeface="Buxton Sketch" pitchFamily="66" charset="0"/>
              </a:rPr>
              <a:t> expand</a:t>
            </a:r>
            <a:r>
              <a:rPr lang="ro-RO" sz="3600" dirty="0">
                <a:latin typeface="Buxton Sketch" pitchFamily="66" charset="0"/>
              </a:rPr>
              <a:t>ă</a:t>
            </a:r>
            <a:r>
              <a:rPr lang="en-US" sz="3600" dirty="0" err="1">
                <a:latin typeface="Buxton Sketch" pitchFamily="66" charset="0"/>
              </a:rPr>
              <a:t>rii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49530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Buxton Sketch" pitchFamily="66" charset="0"/>
              </a:rPr>
              <a:t>Formezi</a:t>
            </a:r>
            <a:r>
              <a:rPr lang="en-US" sz="2400" dirty="0">
                <a:latin typeface="Buxton Sketch" pitchFamily="66" charset="0"/>
              </a:rPr>
              <a:t> </a:t>
            </a:r>
            <a:r>
              <a:rPr lang="en-US" sz="2400" dirty="0" err="1">
                <a:latin typeface="Buxton Sketch" pitchFamily="66" charset="0"/>
              </a:rPr>
              <a:t>poligonul</a:t>
            </a:r>
            <a:r>
              <a:rPr lang="en-US" sz="2400" dirty="0">
                <a:latin typeface="Buxton Sketch" pitchFamily="66" charset="0"/>
              </a:rPr>
              <a:t>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7510"/>
            <a:ext cx="7239000" cy="420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ăgeată în sus 7"/>
          <p:cNvSpPr/>
          <p:nvPr/>
        </p:nvSpPr>
        <p:spPr>
          <a:xfrm>
            <a:off x="1527307" y="2743200"/>
            <a:ext cx="228600" cy="6858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asetăText 8"/>
          <p:cNvSpPr txBox="1"/>
          <p:nvPr/>
        </p:nvSpPr>
        <p:spPr>
          <a:xfrm>
            <a:off x="1527307" y="5627132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Realizarea poligonului cu ajutorul punctelor puse.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uxton Sketch" pitchFamily="66" charset="0"/>
              </a:rPr>
              <a:t>Pa</a:t>
            </a:r>
            <a:r>
              <a:rPr lang="ro-RO" sz="3200" dirty="0">
                <a:latin typeface="Buxton Sketch" pitchFamily="66" charset="0"/>
              </a:rPr>
              <a:t>ș</a:t>
            </a:r>
            <a:r>
              <a:rPr lang="en-US" sz="3200" dirty="0" err="1">
                <a:latin typeface="Buxton Sketch" pitchFamily="66" charset="0"/>
              </a:rPr>
              <a:t>i</a:t>
            </a:r>
            <a:r>
              <a:rPr lang="en-US" sz="3200" dirty="0">
                <a:latin typeface="Buxton Sketch" pitchFamily="66" charset="0"/>
              </a:rPr>
              <a:t> </a:t>
            </a:r>
            <a:r>
              <a:rPr lang="en-US" sz="3200" dirty="0" err="1">
                <a:latin typeface="Buxton Sketch" pitchFamily="66" charset="0"/>
              </a:rPr>
              <a:t>pentru</a:t>
            </a:r>
            <a:r>
              <a:rPr lang="en-US" sz="3200" dirty="0">
                <a:latin typeface="Buxton Sketch" pitchFamily="66" charset="0"/>
              </a:rPr>
              <a:t> </a:t>
            </a:r>
            <a:r>
              <a:rPr lang="en-US" sz="3200" dirty="0" err="1">
                <a:latin typeface="Buxton Sketch" pitchFamily="66" charset="0"/>
              </a:rPr>
              <a:t>realizarea</a:t>
            </a:r>
            <a:r>
              <a:rPr lang="en-US" sz="3200" dirty="0">
                <a:latin typeface="Buxton Sketch" pitchFamily="66" charset="0"/>
              </a:rPr>
              <a:t> expand</a:t>
            </a:r>
            <a:r>
              <a:rPr lang="ro-RO" sz="3200" dirty="0">
                <a:latin typeface="Buxton Sketch" pitchFamily="66" charset="0"/>
              </a:rPr>
              <a:t>ă</a:t>
            </a:r>
            <a:r>
              <a:rPr lang="en-US" sz="3200" dirty="0" err="1">
                <a:latin typeface="Buxton Sketch" pitchFamily="66" charset="0"/>
              </a:rPr>
              <a:t>rii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209800"/>
            <a:ext cx="7442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setăText 6"/>
          <p:cNvSpPr txBox="1"/>
          <p:nvPr/>
        </p:nvSpPr>
        <p:spPr>
          <a:xfrm>
            <a:off x="2438400" y="54864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Done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8" name="Săgeată în sus 7"/>
          <p:cNvSpPr/>
          <p:nvPr/>
        </p:nvSpPr>
        <p:spPr>
          <a:xfrm>
            <a:off x="2109787" y="2667000"/>
            <a:ext cx="200025" cy="5334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/>
              <a:t>Culori pentru expandare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87575"/>
            <a:ext cx="7696200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ăgeată la stânga 3"/>
          <p:cNvSpPr/>
          <p:nvPr/>
        </p:nvSpPr>
        <p:spPr>
          <a:xfrm>
            <a:off x="6629400" y="2714625"/>
            <a:ext cx="838200" cy="152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15200" cy="442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Buxton Sketch" pitchFamily="66" charset="0"/>
              </a:rPr>
              <a:t>Moduri</a:t>
            </a:r>
            <a:r>
              <a:rPr lang="en-US" sz="3600" dirty="0">
                <a:latin typeface="Buxton Sketch" pitchFamily="66" charset="0"/>
              </a:rPr>
              <a:t> de </a:t>
            </a:r>
            <a:r>
              <a:rPr lang="en-US" sz="3600" dirty="0" err="1">
                <a:latin typeface="Buxton Sketch" pitchFamily="66" charset="0"/>
              </a:rPr>
              <a:t>expandare</a:t>
            </a:r>
            <a:endParaRPr lang="en-US" sz="3600" dirty="0">
              <a:latin typeface="Buxton Sketch" pitchFamily="66" charset="0"/>
            </a:endParaRPr>
          </a:p>
        </p:txBody>
      </p:sp>
      <p:pic>
        <p:nvPicPr>
          <p:cNvPr id="5124" name="Picture 4" descr="left-filled.png (540×54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200400" y="2971800"/>
            <a:ext cx="723901" cy="723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e legată">
  <a:themeElements>
    <a:clrScheme name="Carte legată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e legată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e legată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1068</TotalTime>
  <Words>285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Bradley Hand ITC</vt:lpstr>
      <vt:lpstr>Buxton Sketch</vt:lpstr>
      <vt:lpstr>Times New Roman</vt:lpstr>
      <vt:lpstr>Wingdings</vt:lpstr>
      <vt:lpstr>Carte legată</vt:lpstr>
      <vt:lpstr>Expandarea obstacolelor</vt:lpstr>
      <vt:lpstr>Cuprins</vt:lpstr>
      <vt:lpstr>Prezentarea temei</vt:lpstr>
      <vt:lpstr>Tehnologii utilizate</vt:lpstr>
      <vt:lpstr>Pași pentru realizarea expandării</vt:lpstr>
      <vt:lpstr>Pași pentru realizarea expandării</vt:lpstr>
      <vt:lpstr>Pași pentru realizarea expandării</vt:lpstr>
      <vt:lpstr>Culori pentru expandare</vt:lpstr>
      <vt:lpstr>Moduri de expandare</vt:lpstr>
      <vt:lpstr>Ghid de utilizare</vt:lpstr>
      <vt:lpstr>Vă mulțumim!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Expandarea obiectelor</dc:title>
  <dc:creator>Flavia</dc:creator>
  <cp:lastModifiedBy>Dumitru Laurentiu</cp:lastModifiedBy>
  <cp:revision>43</cp:revision>
  <dcterms:created xsi:type="dcterms:W3CDTF">2016-01-05T16:06:10Z</dcterms:created>
  <dcterms:modified xsi:type="dcterms:W3CDTF">2020-08-08T12:08:42Z</dcterms:modified>
</cp:coreProperties>
</file>