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16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CEB90-DA8F-465F-B61D-BA8A613717C0}" type="datetimeFigureOut">
              <a:rPr lang="ro-RO" smtClean="0"/>
              <a:t>15.08.2015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18DC6-E06D-4E3C-BD5C-859EC3207FC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297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18DC6-E06D-4E3C-BD5C-859EC3207FC0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07913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030D-D503-49EE-891F-34A4ED10703D}" type="datetimeFigureOut">
              <a:rPr lang="ro-RO" smtClean="0"/>
              <a:t>15.08.2015</a:t>
            </a:fld>
            <a:endParaRPr lang="ro-RO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CD6-0733-49A7-893B-6FAB1C603538}" type="slidenum">
              <a:rPr lang="ro-RO" smtClean="0"/>
              <a:t>‹#›</a:t>
            </a:fld>
            <a:endParaRPr lang="ro-R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030D-D503-49EE-891F-34A4ED10703D}" type="datetimeFigureOut">
              <a:rPr lang="ro-RO" smtClean="0"/>
              <a:t>15.08.2015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CD6-0733-49A7-893B-6FAB1C603538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030D-D503-49EE-891F-34A4ED10703D}" type="datetimeFigureOut">
              <a:rPr lang="ro-RO" smtClean="0"/>
              <a:t>15.08.2015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CD6-0733-49A7-893B-6FAB1C603538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030D-D503-49EE-891F-34A4ED10703D}" type="datetimeFigureOut">
              <a:rPr lang="ro-RO" smtClean="0"/>
              <a:t>15.08.2015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CD6-0733-49A7-893B-6FAB1C603538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030D-D503-49EE-891F-34A4ED10703D}" type="datetimeFigureOut">
              <a:rPr lang="ro-RO" smtClean="0"/>
              <a:t>15.08.2015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CD6-0733-49A7-893B-6FAB1C603538}" type="slidenum">
              <a:rPr lang="ro-RO" smtClean="0"/>
              <a:t>‹#›</a:t>
            </a:fld>
            <a:endParaRPr lang="ro-R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030D-D503-49EE-891F-34A4ED10703D}" type="datetimeFigureOut">
              <a:rPr lang="ro-RO" smtClean="0"/>
              <a:t>15.08.2015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CD6-0733-49A7-893B-6FAB1C603538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030D-D503-49EE-891F-34A4ED10703D}" type="datetimeFigureOut">
              <a:rPr lang="ro-RO" smtClean="0"/>
              <a:t>15.08.2015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CD6-0733-49A7-893B-6FAB1C603538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030D-D503-49EE-891F-34A4ED10703D}" type="datetimeFigureOut">
              <a:rPr lang="ro-RO" smtClean="0"/>
              <a:t>15.08.2015</a:t>
            </a:fld>
            <a:endParaRPr lang="ro-RO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47BCD6-0733-49A7-893B-6FAB1C603538}" type="slidenum">
              <a:rPr lang="ro-RO" smtClean="0"/>
              <a:t>‹#›</a:t>
            </a:fld>
            <a:endParaRPr lang="ro-R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030D-D503-49EE-891F-34A4ED10703D}" type="datetimeFigureOut">
              <a:rPr lang="ro-RO" smtClean="0"/>
              <a:t>15.08.2015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CD6-0733-49A7-893B-6FAB1C603538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030D-D503-49EE-891F-34A4ED10703D}" type="datetimeFigureOut">
              <a:rPr lang="ro-RO" smtClean="0"/>
              <a:t>15.08.2015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847BCD6-0733-49A7-893B-6FAB1C603538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113030D-D503-49EE-891F-34A4ED10703D}" type="datetimeFigureOut">
              <a:rPr lang="ro-RO" smtClean="0"/>
              <a:t>15.08.2015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CD6-0733-49A7-893B-6FAB1C603538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113030D-D503-49EE-891F-34A4ED10703D}" type="datetimeFigureOut">
              <a:rPr lang="ro-RO" smtClean="0"/>
              <a:t>15.08.2015</a:t>
            </a:fld>
            <a:endParaRPr lang="ro-RO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847BCD6-0733-49A7-893B-6FAB1C603538}" type="slidenum">
              <a:rPr lang="ro-RO" smtClean="0"/>
              <a:t>‹#›</a:t>
            </a:fld>
            <a:endParaRPr lang="ro-RO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88640" y="4005064"/>
            <a:ext cx="9416580" cy="1512168"/>
          </a:xfrm>
        </p:spPr>
        <p:txBody>
          <a:bodyPr>
            <a:noAutofit/>
          </a:bodyPr>
          <a:lstStyle/>
          <a:p>
            <a:r>
              <a:rPr lang="ro-RO" sz="6600" dirty="0" smtClean="0"/>
              <a:t>EPIC DRUM MACHINE</a:t>
            </a:r>
            <a:endParaRPr lang="ro-RO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916832"/>
            <a:ext cx="6677400" cy="2023965"/>
          </a:xfrm>
        </p:spPr>
        <p:txBody>
          <a:bodyPr>
            <a:normAutofit/>
          </a:bodyPr>
          <a:lstStyle/>
          <a:p>
            <a:r>
              <a:rPr lang="ro-RO" sz="2400" dirty="0" smtClean="0">
                <a:latin typeface="Bell MT" pitchFamily="18" charset="0"/>
              </a:rPr>
              <a:t>Music is 4fun !</a:t>
            </a:r>
            <a:endParaRPr lang="ro-RO" sz="2400" dirty="0">
              <a:latin typeface="Bell MT" pitchFamily="18" charset="0"/>
            </a:endParaRPr>
          </a:p>
        </p:txBody>
      </p:sp>
      <p:pic>
        <p:nvPicPr>
          <p:cNvPr id="1026" name="Picture 2" descr="C:\Users\Runy\Desktop\png_man_hearing_music_by_selenator003_by_selenator003-d5mt0k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640"/>
            <a:ext cx="5061149" cy="404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28184" y="6237312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dirty="0" smtClean="0">
                <a:latin typeface="Century Gothic" pitchFamily="34" charset="0"/>
              </a:rPr>
              <a:t>Dumitru Mihai Bogdan</a:t>
            </a:r>
            <a:endParaRPr lang="ro-RO" sz="16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20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To be continued...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Inregistrarea pieselor</a:t>
            </a:r>
          </a:p>
          <a:p>
            <a:r>
              <a:rPr lang="ro-RO" dirty="0" smtClean="0"/>
              <a:t>Adaugarea unui nou instrument</a:t>
            </a:r>
          </a:p>
          <a:p>
            <a:r>
              <a:rPr lang="ro-RO" dirty="0" smtClean="0"/>
              <a:t>Adaugarea unui equalizer</a:t>
            </a:r>
          </a:p>
          <a:p>
            <a:r>
              <a:rPr lang="ro-RO" dirty="0" smtClean="0"/>
              <a:t>Crearea unui playlist</a:t>
            </a:r>
          </a:p>
          <a:p>
            <a:r>
              <a:rPr lang="ro-RO" dirty="0" smtClean="0"/>
              <a:t>Disponibilitatea pe platforma mobila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9086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Special thanks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Alexandru Radovici &amp; team powah !</a:t>
            </a:r>
          </a:p>
          <a:p>
            <a:r>
              <a:rPr lang="ro-RO" dirty="0" smtClean="0"/>
              <a:t>Google </a:t>
            </a:r>
            <a:r>
              <a:rPr lang="ro-RO" dirty="0" smtClean="0">
                <a:sym typeface="Wingdings" pitchFamily="2" charset="2"/>
              </a:rPr>
              <a:t></a:t>
            </a:r>
          </a:p>
          <a:p>
            <a:r>
              <a:rPr lang="ro-RO" dirty="0" smtClean="0">
                <a:sym typeface="Wingdings" pitchFamily="2" charset="2"/>
              </a:rPr>
              <a:t>Angular tutorials</a:t>
            </a:r>
          </a:p>
          <a:p>
            <a:r>
              <a:rPr lang="ro-RO" dirty="0">
                <a:sym typeface="Wingdings" pitchFamily="2" charset="2"/>
              </a:rPr>
              <a:t>C</a:t>
            </a:r>
            <a:r>
              <a:rPr lang="ro-RO" dirty="0" smtClean="0">
                <a:sym typeface="Wingdings" pitchFamily="2" charset="2"/>
              </a:rPr>
              <a:t>odeschool</a:t>
            </a:r>
            <a:endParaRPr lang="ro-RO" dirty="0" smtClean="0"/>
          </a:p>
          <a:p>
            <a:r>
              <a:rPr lang="ro-RO" dirty="0" smtClean="0"/>
              <a:t>Universitatea Sapientia</a:t>
            </a:r>
          </a:p>
          <a:p>
            <a:r>
              <a:rPr lang="ro-RO" dirty="0" smtClean="0"/>
              <a:t>Others &amp; stuff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8293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Ce este un drum machine 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Drum machine este un instrument muzical </a:t>
            </a:r>
            <a:r>
              <a:rPr lang="ro-RO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ELECTRONIC</a:t>
            </a:r>
            <a:r>
              <a:rPr lang="ro-RO" dirty="0" smtClean="0"/>
              <a:t>, menit sa imite sunetul tobelor ( si nu numai ).</a:t>
            </a:r>
          </a:p>
          <a:p>
            <a:endParaRPr lang="ro-RO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098020"/>
            <a:ext cx="6996632" cy="357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6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Cum arata in varianta online  ?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60525"/>
            <a:ext cx="7467600" cy="3405313"/>
          </a:xfrm>
        </p:spPr>
      </p:pic>
    </p:spTree>
    <p:extLst>
      <p:ext uri="{BB962C8B-B14F-4D97-AF65-F5344CB8AC3E}">
        <p14:creationId xmlns:p14="http://schemas.microsoft.com/office/powerpoint/2010/main" val="110700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Ce puteti face cu acest drum machine 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420888"/>
            <a:ext cx="7467600" cy="4525963"/>
          </a:xfrm>
        </p:spPr>
        <p:txBody>
          <a:bodyPr/>
          <a:lstStyle/>
          <a:p>
            <a:r>
              <a:rPr lang="ro-RO" dirty="0" smtClean="0"/>
              <a:t>Va puteti creea propria piesa</a:t>
            </a:r>
          </a:p>
          <a:p>
            <a:r>
              <a:rPr lang="ro-RO" dirty="0" smtClean="0"/>
              <a:t>Puteti invata ‘cam care-i treaba cu tobele astea’ </a:t>
            </a:r>
          </a:p>
          <a:p>
            <a:r>
              <a:rPr lang="ro-RO" dirty="0" smtClean="0"/>
              <a:t>Va puteti utiliza si de tastatura pentru a fi mai usor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4912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De ce am ales aceasta tema 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996952"/>
            <a:ext cx="7467600" cy="4525963"/>
          </a:xfrm>
        </p:spPr>
        <p:txBody>
          <a:bodyPr/>
          <a:lstStyle/>
          <a:p>
            <a:r>
              <a:rPr lang="ro-RO" dirty="0" smtClean="0"/>
              <a:t>Pentru ca un proiect bun se face cu o zi inainte de a-l prezenta ... -.-</a:t>
            </a:r>
          </a:p>
          <a:p>
            <a:r>
              <a:rPr lang="ro-RO" dirty="0" smtClean="0"/>
              <a:t>Este usor de folosit</a:t>
            </a:r>
          </a:p>
          <a:p>
            <a:pPr marL="36576" indent="0">
              <a:buNone/>
            </a:pPr>
            <a:endParaRPr lang="ro-RO" dirty="0" smtClean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7160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-9144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Controller.js ( doar inceputul )</a:t>
            </a:r>
            <a:br>
              <a:rPr lang="ro-RO" dirty="0" smtClean="0"/>
            </a:b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9144000" cy="6048672"/>
          </a:xfrm>
        </p:spPr>
      </p:pic>
    </p:spTree>
    <p:extLst>
      <p:ext uri="{BB962C8B-B14F-4D97-AF65-F5344CB8AC3E}">
        <p14:creationId xmlns:p14="http://schemas.microsoft.com/office/powerpoint/2010/main" val="8695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Index.html ( o mica parte )</a:t>
            </a:r>
            <a:br>
              <a:rPr lang="ro-RO" dirty="0" smtClean="0"/>
            </a:b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1" y="1268760"/>
            <a:ext cx="9144421" cy="55892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0410"/>
            <a:ext cx="9144000" cy="580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9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Biblioteci 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564904"/>
            <a:ext cx="8180636" cy="1622932"/>
          </a:xfrm>
        </p:spPr>
      </p:pic>
    </p:spTree>
    <p:extLst>
      <p:ext uri="{BB962C8B-B14F-4D97-AF65-F5344CB8AC3E}">
        <p14:creationId xmlns:p14="http://schemas.microsoft.com/office/powerpoint/2010/main" val="180011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Ce am invatat 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Angular JS ( jQuery, Bootstrap, etc )</a:t>
            </a:r>
          </a:p>
          <a:p>
            <a:r>
              <a:rPr lang="ro-RO" dirty="0" smtClean="0"/>
              <a:t>Improoving HTML</a:t>
            </a:r>
          </a:p>
          <a:p>
            <a:r>
              <a:rPr lang="ro-RO" dirty="0" smtClean="0"/>
              <a:t>CSS</a:t>
            </a:r>
          </a:p>
          <a:p>
            <a:r>
              <a:rPr lang="ro-RO" dirty="0" smtClean="0"/>
              <a:t>Sa ma intreb atunci cand nu-mi merge codul „de ce ... nu merge”, iar daca merge, „de ce ... MERGE ?!?”</a:t>
            </a:r>
          </a:p>
          <a:p>
            <a:r>
              <a:rPr lang="ro-RO" dirty="0" smtClean="0"/>
              <a:t>Sa epuizez paginile de pe google search in cautarea erorilor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253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242</TotalTime>
  <Words>203</Words>
  <Application>Microsoft Office PowerPoint</Application>
  <PresentationFormat>On-screen Show (4:3)</PresentationFormat>
  <Paragraphs>36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Technic</vt:lpstr>
      <vt:lpstr>EPIC DRUM MACHINE</vt:lpstr>
      <vt:lpstr>Ce este un drum machine ?</vt:lpstr>
      <vt:lpstr>Cum arata in varianta online  ?</vt:lpstr>
      <vt:lpstr>Ce puteti face cu acest drum machine ?</vt:lpstr>
      <vt:lpstr>De ce am ales aceasta tema ?</vt:lpstr>
      <vt:lpstr>Controller.js ( doar inceputul ) </vt:lpstr>
      <vt:lpstr>Index.html ( o mica parte ) </vt:lpstr>
      <vt:lpstr>Biblioteci </vt:lpstr>
      <vt:lpstr>Ce am invatat ?</vt:lpstr>
      <vt:lpstr>To be continued...</vt:lpstr>
      <vt:lpstr>Special 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EPIC DRUM MACHINE</dc:title>
  <dc:creator>Runy</dc:creator>
  <cp:lastModifiedBy>Runy</cp:lastModifiedBy>
  <cp:revision>8</cp:revision>
  <dcterms:created xsi:type="dcterms:W3CDTF">2015-08-15T03:20:17Z</dcterms:created>
  <dcterms:modified xsi:type="dcterms:W3CDTF">2015-08-15T07:25:32Z</dcterms:modified>
</cp:coreProperties>
</file>