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973"/>
  </p:normalViewPr>
  <p:slideViewPr>
    <p:cSldViewPr snapToGrid="0" snapToObjects="1">
      <p:cViewPr>
        <p:scale>
          <a:sx n="136" d="100"/>
          <a:sy n="136" d="100"/>
        </p:scale>
        <p:origin x="215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BEB4-E78C-A74C-A5AC-E342C1CA1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C8576-91F6-8045-A7A6-223BC4F74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BE45-D563-024A-ADFC-38D33FE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4A67-6827-2446-BB92-30B69E7D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39A8-29FA-6947-9E67-4611B3AF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DF2-DF4D-544B-9E3B-5E44092A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325A-C43D-0C4A-AE1D-40CE37926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60DFD-D0C2-E147-9ADD-8D9BFFB3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7D877-E9F2-7049-B4A4-5B266449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CA2D-11D4-124D-8D1F-9E0220EA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0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B0C98-36BE-274A-9F63-0702B74AA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46841-CE8E-FA42-AEBF-15948A0C0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16C9-46C8-4541-8160-51159E82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74F96-3A6D-2542-918D-7033D4C0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E8EC-DE9B-934E-9685-62FD1BF7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9907-376E-A74A-B076-EE323494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1ED0-E52D-AA4C-A563-358FB72B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8ED3-AD20-5E4C-A59A-F555D505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75D0-B70A-2C48-AA1B-2352E4DA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E7F8-8C28-544C-A3B1-3F6612E2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1A5D-1F63-3549-82A7-E72D76E5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94DFA-9A5A-C249-BA1A-BE703A16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B665-FBC8-BC42-BD08-864529FF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A98A-09CB-9847-B7CA-1A2E07F7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3CB7-A0BB-DA46-9C35-434BCF3E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1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BF0F-C9AE-3A48-BBD7-81338F7C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7DA6-817C-2744-BCB9-34A2D3A9A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8762B-A006-A74E-A901-6A718B902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558E-7F1E-C646-98A0-F5C0CB6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1EC60-6694-F143-921E-625908F2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0F69E-869B-8C4D-B257-EA2E470B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2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DB00-8029-5744-8C62-68AB61EA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C30DE-84FE-E84E-9734-5060CE96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7D358-7CD1-7747-9060-E5E30E18F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6D79A-5820-ED46-9896-96AECFB77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26382-5274-714A-88FA-C26CC578D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DE4E1-7721-8447-BC40-FF190286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B32E9-4303-3A4E-96E3-04B45D87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20421-4035-CA42-89D2-6DF40BA2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C101-BF4B-9C42-A564-E37969CA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45693-C105-BD4B-9540-7D026D46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21680-49EE-3A4A-B952-C7CA2496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20B9-A47D-EF48-8E92-C8013342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98870-9BC5-B347-A14B-9C41A6F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34627-E3A5-2A4D-9422-9184816E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AC19D-E31C-CA4A-A0DE-E55FAD72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1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BE56-B1FF-A54F-9D97-845E8CB9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62BC-0FC2-7641-9E7A-CEE6B37E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3F14F-F39C-394D-96F1-E8D6C91B3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6DF3-8EA9-BD46-8126-D3991F58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D221D-693C-A440-BBBE-6BFDD0A0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D2349-C4FA-D745-BBC7-B0C53125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D323-1457-AD4D-B1B4-B9957B68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BE319-7806-594A-A799-8D7897123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FE342-AE5A-2843-8A0D-7353D5C34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659B2-57B7-E14E-AA3A-252BC8E9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DE8B1-A152-E046-B7D4-AD16B7B5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2C739-5231-BA46-B52A-50ECCF06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F232D-FB7F-ED4E-A369-733DFC3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DE6B0-F6F7-3743-AF71-E8A4243C4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4B1B-4DD0-8346-84A1-486857F0C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7238-F343-B643-AEC6-CFCF3E0D2CA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31A2-5A02-1C4B-9805-B155A9347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EEF0-1538-4842-A9B5-E5CD3BED7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6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467B-0A8C-554C-BB89-D5B2CE14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Worker Node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73D2C-84AD-FB43-AAE9-C737A0EB63CE}"/>
              </a:ext>
            </a:extLst>
          </p:cNvPr>
          <p:cNvSpPr/>
          <p:nvPr/>
        </p:nvSpPr>
        <p:spPr>
          <a:xfrm>
            <a:off x="5038101" y="3378438"/>
            <a:ext cx="3878568" cy="13450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8E7B9B-CF7B-1C46-BCA9-185E5AE3933F}"/>
              </a:ext>
            </a:extLst>
          </p:cNvPr>
          <p:cNvSpPr/>
          <p:nvPr/>
        </p:nvSpPr>
        <p:spPr>
          <a:xfrm>
            <a:off x="6062317" y="3442476"/>
            <a:ext cx="213026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Antrea Agent Pod (Daemonset)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D05600-4A42-0A49-BE39-EE749C4D82CC}"/>
              </a:ext>
            </a:extLst>
          </p:cNvPr>
          <p:cNvSpPr/>
          <p:nvPr/>
        </p:nvSpPr>
        <p:spPr>
          <a:xfrm>
            <a:off x="5219934" y="3840816"/>
            <a:ext cx="1241043" cy="6957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Antrea Agent Container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9846DD-3A0E-F04A-B89A-122F1DDD74ED}"/>
              </a:ext>
            </a:extLst>
          </p:cNvPr>
          <p:cNvSpPr/>
          <p:nvPr/>
        </p:nvSpPr>
        <p:spPr>
          <a:xfrm>
            <a:off x="3597832" y="5025788"/>
            <a:ext cx="803177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kubelet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A3E52A-453B-F446-966D-BA591D97B74B}"/>
              </a:ext>
            </a:extLst>
          </p:cNvPr>
          <p:cNvSpPr/>
          <p:nvPr/>
        </p:nvSpPr>
        <p:spPr>
          <a:xfrm>
            <a:off x="3597832" y="4041595"/>
            <a:ext cx="803177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Antrea CNI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BA3DE7-4DF8-2C4C-B8CC-F7B0A4DA9387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 bwMode="gray">
          <a:xfrm flipV="1">
            <a:off x="3999421" y="4336455"/>
            <a:ext cx="0" cy="689333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1F1319-B215-2A4B-8127-6F1B617E44E2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 bwMode="gray">
          <a:xfrm flipV="1">
            <a:off x="4401009" y="4188679"/>
            <a:ext cx="818925" cy="3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88252-F800-5341-94CC-BC296A36F5C0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>
            <a:off x="6460977" y="4188679"/>
            <a:ext cx="997659" cy="3193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74861E7-0E15-F842-BF79-FBE1C98B3E79}"/>
              </a:ext>
            </a:extLst>
          </p:cNvPr>
          <p:cNvSpPr/>
          <p:nvPr/>
        </p:nvSpPr>
        <p:spPr>
          <a:xfrm>
            <a:off x="5038101" y="2094408"/>
            <a:ext cx="884559" cy="43088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Antrea Controller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70E716-9BF1-624A-9F5A-433C3CCE5999}"/>
              </a:ext>
            </a:extLst>
          </p:cNvPr>
          <p:cNvCxnSpPr>
            <a:cxnSpLocks/>
          </p:cNvCxnSpPr>
          <p:nvPr/>
        </p:nvCxnSpPr>
        <p:spPr bwMode="gray">
          <a:xfrm>
            <a:off x="5486468" y="2542032"/>
            <a:ext cx="0" cy="127576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4C9650-866B-6B4B-B189-C7BC19C891AC}"/>
              </a:ext>
            </a:extLst>
          </p:cNvPr>
          <p:cNvCxnSpPr>
            <a:cxnSpLocks/>
          </p:cNvCxnSpPr>
          <p:nvPr/>
        </p:nvCxnSpPr>
        <p:spPr bwMode="gray">
          <a:xfrm>
            <a:off x="8131359" y="4536540"/>
            <a:ext cx="0" cy="91474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F373B6D-A2EF-D949-819B-689A54302F28}"/>
              </a:ext>
            </a:extLst>
          </p:cNvPr>
          <p:cNvSpPr/>
          <p:nvPr/>
        </p:nvSpPr>
        <p:spPr>
          <a:xfrm>
            <a:off x="7218873" y="4855875"/>
            <a:ext cx="1040511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/>
              <a:t>Programming instructions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57B151-F56D-6D42-9022-60757CF48E23}"/>
              </a:ext>
            </a:extLst>
          </p:cNvPr>
          <p:cNvSpPr/>
          <p:nvPr/>
        </p:nvSpPr>
        <p:spPr>
          <a:xfrm>
            <a:off x="6505450" y="4177197"/>
            <a:ext cx="1003581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/>
              <a:t>Openflow Instructions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363AB4-699E-0642-B20F-B05CBA4DC80C}"/>
              </a:ext>
            </a:extLst>
          </p:cNvPr>
          <p:cNvSpPr/>
          <p:nvPr/>
        </p:nvSpPr>
        <p:spPr>
          <a:xfrm>
            <a:off x="2831950" y="4626112"/>
            <a:ext cx="1045479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dirty="0"/>
              <a:t>CNI commands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840AB0-9A54-254C-A49C-A64ED7E805CD}"/>
              </a:ext>
            </a:extLst>
          </p:cNvPr>
          <p:cNvSpPr/>
          <p:nvPr/>
        </p:nvSpPr>
        <p:spPr>
          <a:xfrm>
            <a:off x="2513678" y="3036948"/>
            <a:ext cx="6749193" cy="294322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73E23A-E6B1-1B4A-B5D8-8675574384CC}"/>
              </a:ext>
            </a:extLst>
          </p:cNvPr>
          <p:cNvSpPr/>
          <p:nvPr/>
        </p:nvSpPr>
        <p:spPr>
          <a:xfrm>
            <a:off x="5766197" y="5487947"/>
            <a:ext cx="3085193" cy="26161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br-int (OVS)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B630A6-7445-FB44-965D-B92523DE9EE5}"/>
              </a:ext>
            </a:extLst>
          </p:cNvPr>
          <p:cNvSpPr/>
          <p:nvPr/>
        </p:nvSpPr>
        <p:spPr>
          <a:xfrm>
            <a:off x="8271396" y="2667616"/>
            <a:ext cx="1037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ECC678-00C7-1245-9C35-7A788AE5F94B}"/>
              </a:ext>
            </a:extLst>
          </p:cNvPr>
          <p:cNvSpPr/>
          <p:nvPr/>
        </p:nvSpPr>
        <p:spPr>
          <a:xfrm>
            <a:off x="7510838" y="3840815"/>
            <a:ext cx="1241043" cy="6957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Antrea OVS Container</a:t>
            </a:r>
          </a:p>
        </p:txBody>
      </p:sp>
    </p:spTree>
    <p:extLst>
      <p:ext uri="{BB962C8B-B14F-4D97-AF65-F5344CB8AC3E}">
        <p14:creationId xmlns:p14="http://schemas.microsoft.com/office/powerpoint/2010/main" val="189702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1D5F20E-A727-CE41-ADA3-436A017375FD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3A55A9-79FC-5D4B-8857-54FE98F335B1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22F4D6-C5A4-3346-BF95-829FEF943D98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81A9FD-13DC-9F44-B2DB-3E868A9DF06D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58C845-9CE6-124D-A3DD-10FA9A0F5C1E}"/>
              </a:ext>
            </a:extLst>
          </p:cNvPr>
          <p:cNvSpPr/>
          <p:nvPr/>
        </p:nvSpPr>
        <p:spPr>
          <a:xfrm>
            <a:off x="785770" y="4368570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A2AB50D-8178-DB46-BE95-0AD19E9CFFA7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83" name="Freeform: Shape 1">
              <a:extLst>
                <a:ext uri="{FF2B5EF4-FFF2-40B4-BE49-F238E27FC236}">
                  <a16:creationId xmlns:a16="http://schemas.microsoft.com/office/drawing/2014/main" id="{957220BC-CB43-7D42-B3E5-534B1C033944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4" name="Freeform: Shape 2">
              <a:extLst>
                <a:ext uri="{FF2B5EF4-FFF2-40B4-BE49-F238E27FC236}">
                  <a16:creationId xmlns:a16="http://schemas.microsoft.com/office/drawing/2014/main" id="{61E5B795-5073-A540-91E0-07BF929416A3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5" name="Freeform: Shape 3">
              <a:extLst>
                <a:ext uri="{FF2B5EF4-FFF2-40B4-BE49-F238E27FC236}">
                  <a16:creationId xmlns:a16="http://schemas.microsoft.com/office/drawing/2014/main" id="{6A97D5F9-57CD-6547-9CC0-93C507571EB5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6" name="Freeform: Shape 4">
              <a:extLst>
                <a:ext uri="{FF2B5EF4-FFF2-40B4-BE49-F238E27FC236}">
                  <a16:creationId xmlns:a16="http://schemas.microsoft.com/office/drawing/2014/main" id="{4EBCD01B-241B-574B-B294-C5AE4CE07863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7" name="Freeform: Shape 5">
              <a:extLst>
                <a:ext uri="{FF2B5EF4-FFF2-40B4-BE49-F238E27FC236}">
                  <a16:creationId xmlns:a16="http://schemas.microsoft.com/office/drawing/2014/main" id="{A651F48A-ED2B-6141-B42A-12180B215232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7DCA56-3400-D945-8C39-C98C819BD903}"/>
              </a:ext>
            </a:extLst>
          </p:cNvPr>
          <p:cNvCxnSpPr>
            <a:cxnSpLocks/>
            <a:stCxn id="79" idx="2"/>
            <a:endCxn id="83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343FDB7-2713-7D4D-A4AE-127D7F8DBBB4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BABE02-6EE4-FB4A-BB23-CBC3B137A786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36FC1F-AA2D-EF4F-B7EC-4C5A6B4214E9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FE00A4-197E-5142-B52C-3638ACE4F33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73BB87-FD7C-344E-8630-3ED16015D756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9B5B879-E4ED-004E-AA3F-C0A9E416063D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95" name="Freeform: Shape 1">
              <a:extLst>
                <a:ext uri="{FF2B5EF4-FFF2-40B4-BE49-F238E27FC236}">
                  <a16:creationId xmlns:a16="http://schemas.microsoft.com/office/drawing/2014/main" id="{1D9BABF6-4B1E-7D4F-BB4C-B697CD78FE0A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6" name="Freeform: Shape 2">
              <a:extLst>
                <a:ext uri="{FF2B5EF4-FFF2-40B4-BE49-F238E27FC236}">
                  <a16:creationId xmlns:a16="http://schemas.microsoft.com/office/drawing/2014/main" id="{4DA76130-0C02-DD41-B550-7192AC3EC26F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7" name="Freeform: Shape 3">
              <a:extLst>
                <a:ext uri="{FF2B5EF4-FFF2-40B4-BE49-F238E27FC236}">
                  <a16:creationId xmlns:a16="http://schemas.microsoft.com/office/drawing/2014/main" id="{E7929EA4-09FD-B645-8A60-B7048479A90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8" name="Freeform: Shape 4">
              <a:extLst>
                <a:ext uri="{FF2B5EF4-FFF2-40B4-BE49-F238E27FC236}">
                  <a16:creationId xmlns:a16="http://schemas.microsoft.com/office/drawing/2014/main" id="{D9DA55D7-CA3F-174C-B0F2-5591ECE0F9C2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9" name="Freeform: Shape 5">
              <a:extLst>
                <a:ext uri="{FF2B5EF4-FFF2-40B4-BE49-F238E27FC236}">
                  <a16:creationId xmlns:a16="http://schemas.microsoft.com/office/drawing/2014/main" id="{B39CC5D3-DC28-6D44-BB40-5BB2EBB4693A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10EFCC-A7BD-4641-AD0E-2699839AF7B5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281913-94DD-6B43-BE7B-A69017E55022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D4A52A-362C-8742-BF66-4E8033EA2179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7858E9-6EF2-0344-B8E5-F0B50B8161ED}"/>
              </a:ext>
            </a:extLst>
          </p:cNvPr>
          <p:cNvCxnSpPr>
            <a:cxnSpLocks/>
            <a:endCxn id="101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BDF903-4686-3A41-80AD-85C6FC0834C1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7E2EA8-A32B-1742-97C4-652799250DF1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EDB65B-9B9A-0546-B9CC-2343A3D0B95E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79BF7E-8A5D-6A41-9F20-A4DAE359AD92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2D987E-7100-A741-94DC-C4912978C344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19DCBD-5E32-6C41-A431-EF9BB4A3D923}"/>
              </a:ext>
            </a:extLst>
          </p:cNvPr>
          <p:cNvCxnSpPr>
            <a:cxnSpLocks/>
            <a:endCxn id="101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5563E3-EB30-064A-8F03-350A8A9548AA}"/>
              </a:ext>
            </a:extLst>
          </p:cNvPr>
          <p:cNvCxnSpPr>
            <a:cxnSpLocks/>
            <a:endCxn id="102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8B73EAF-8AAF-7D49-A522-C849DC01667D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3476C0D-FAB9-F646-BF7A-0AC05038D7A4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EA0992-1EB0-1D40-B1F6-7EDB7D269135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F39C612-FCAF-664B-AC64-9B9C64713516}"/>
              </a:ext>
            </a:extLst>
          </p:cNvPr>
          <p:cNvCxnSpPr>
            <a:cxnSpLocks/>
            <a:stCxn id="80" idx="2"/>
            <a:endCxn id="83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325A481-48C0-CA4A-A96A-92D1FE4B51D3}"/>
              </a:ext>
            </a:extLst>
          </p:cNvPr>
          <p:cNvCxnSpPr>
            <a:cxnSpLocks/>
            <a:stCxn id="91" idx="2"/>
            <a:endCxn id="95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A5F6FA-9999-CB4F-A370-E7B23D9E0264}"/>
              </a:ext>
            </a:extLst>
          </p:cNvPr>
          <p:cNvCxnSpPr>
            <a:cxnSpLocks/>
            <a:stCxn id="92" idx="2"/>
            <a:endCxn id="95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D7BE2D3-B84E-2848-978C-43FD0907A42C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2F54A2-C6D3-474D-9F0B-D47B419064BC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BC18FED-BECC-4F41-ABA1-BAF53FA24870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88D1F73-5E7A-2140-B6E0-F72689B2DD7F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F8DF82-9120-BE46-83CC-C29EE4242F7D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AB410AF-0345-D54B-9DB9-65A04DB666BD}"/>
              </a:ext>
            </a:extLst>
          </p:cNvPr>
          <p:cNvCxnSpPr>
            <a:cxnSpLocks/>
            <a:stCxn id="121" idx="2"/>
            <a:endCxn id="120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BBDE80-2C43-0A48-BB43-176F3A8B1737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9C9AAAF-9273-4D46-8EB1-29FB4BC13F8B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7A5C083-A12A-EC41-9A2E-7A001FAEA3C9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3517DC0-5C44-E946-9706-E3A9A7239A3D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EF3D4CD-11B9-4F47-95BD-110A111426E8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6DD3EE4-4EFE-C649-B99B-608F9704FCAC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8D6AD0-7B00-5F4C-A6C3-61993541ECE0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452D9A0-0E91-8C4E-BA71-360BA6DC6E50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C958167-3A6B-DB43-B4B2-A9F40D8F6905}"/>
              </a:ext>
            </a:extLst>
          </p:cNvPr>
          <p:cNvCxnSpPr>
            <a:cxnSpLocks/>
            <a:stCxn id="132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DFB3546-E9D1-D542-BCCC-DDE9BBDEB2B4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D59D68-F0C8-674F-9B19-0B2B052CEF87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22A8E36-FFD2-7C42-8D6F-2E3DBBE6EB4C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D41BA9-991D-1843-A587-065EE8E98286}"/>
              </a:ext>
            </a:extLst>
          </p:cNvPr>
          <p:cNvCxnSpPr>
            <a:cxnSpLocks/>
            <a:stCxn id="136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0E0A10C-59F5-1E4E-9BFD-3F8CBBFFD20D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3A2CB-9537-8249-A994-7DF3FF2DAB72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ED8C1F-12E5-1E46-9086-6AC9C38A9DEC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B61702-93BB-0D40-9FFD-38798024B7C1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3B876-8B37-CB4F-AEAC-3E1856F6F4AC}"/>
              </a:ext>
            </a:extLst>
          </p:cNvPr>
          <p:cNvCxnSpPr>
            <a:cxnSpLocks/>
            <a:stCxn id="139" idx="2"/>
            <a:endCxn id="138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D9DA057-FDF1-064F-A9B8-2648EF79C24C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1794883-8E89-044A-969A-AE6CCEA162FE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F70141-83E9-8349-BEF0-3AC826FF7ECC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D629EC-907C-844B-9868-9C5E214ABDF8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CE9A244-9530-5E44-8F2B-1CE3B92EEB46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411A4D2-5AB7-AB49-BA6E-482E39740229}"/>
              </a:ext>
            </a:extLst>
          </p:cNvPr>
          <p:cNvCxnSpPr>
            <a:cxnSpLocks/>
            <a:stCxn id="145" idx="2"/>
            <a:endCxn id="144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83458FE-D696-604A-92AE-7283E973154A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E12734D-0C61-944D-8030-CD8CCED548AA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FDD3F6C-2163-394B-AB39-DFF86B3D6E00}"/>
              </a:ext>
            </a:extLst>
          </p:cNvPr>
          <p:cNvSpPr/>
          <p:nvPr/>
        </p:nvSpPr>
        <p:spPr>
          <a:xfrm>
            <a:off x="8686033" y="3154252"/>
            <a:ext cx="747405" cy="2818509"/>
          </a:xfrm>
          <a:custGeom>
            <a:avLst/>
            <a:gdLst>
              <a:gd name="connsiteX0" fmla="*/ 0 w 712176"/>
              <a:gd name="connsiteY0" fmla="*/ 2558562 h 2558562"/>
              <a:gd name="connsiteX1" fmla="*/ 149469 w 712176"/>
              <a:gd name="connsiteY1" fmla="*/ 2039816 h 2558562"/>
              <a:gd name="connsiteX2" fmla="*/ 334107 w 712176"/>
              <a:gd name="connsiteY2" fmla="*/ 1600200 h 2558562"/>
              <a:gd name="connsiteX3" fmla="*/ 694592 w 712176"/>
              <a:gd name="connsiteY3" fmla="*/ 1318846 h 2558562"/>
              <a:gd name="connsiteX4" fmla="*/ 641838 w 712176"/>
              <a:gd name="connsiteY4" fmla="*/ 773723 h 2558562"/>
              <a:gd name="connsiteX5" fmla="*/ 677007 w 712176"/>
              <a:gd name="connsiteY5" fmla="*/ 342900 h 2558562"/>
              <a:gd name="connsiteX6" fmla="*/ 712176 w 712176"/>
              <a:gd name="connsiteY6" fmla="*/ 0 h 255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176" h="2558562">
                <a:moveTo>
                  <a:pt x="0" y="2558562"/>
                </a:moveTo>
                <a:cubicBezTo>
                  <a:pt x="46892" y="2379052"/>
                  <a:pt x="93785" y="2199543"/>
                  <a:pt x="149469" y="2039816"/>
                </a:cubicBezTo>
                <a:cubicBezTo>
                  <a:pt x="205154" y="1880089"/>
                  <a:pt x="243253" y="1720362"/>
                  <a:pt x="334107" y="1600200"/>
                </a:cubicBezTo>
                <a:cubicBezTo>
                  <a:pt x="424961" y="1480038"/>
                  <a:pt x="643304" y="1456592"/>
                  <a:pt x="694592" y="1318846"/>
                </a:cubicBezTo>
                <a:cubicBezTo>
                  <a:pt x="745881" y="1181100"/>
                  <a:pt x="644769" y="936381"/>
                  <a:pt x="641838" y="773723"/>
                </a:cubicBezTo>
                <a:cubicBezTo>
                  <a:pt x="638907" y="611065"/>
                  <a:pt x="665284" y="471854"/>
                  <a:pt x="677007" y="342900"/>
                </a:cubicBezTo>
                <a:cubicBezTo>
                  <a:pt x="688730" y="213946"/>
                  <a:pt x="700453" y="106973"/>
                  <a:pt x="712176" y="0"/>
                </a:cubicBezTo>
              </a:path>
            </a:pathLst>
          </a:cu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1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1D5F20E-A727-CE41-ADA3-436A017375FD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3A55A9-79FC-5D4B-8857-54FE98F335B1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22F4D6-C5A4-3346-BF95-829FEF943D98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81A9FD-13DC-9F44-B2DB-3E868A9DF06D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58C845-9CE6-124D-A3DD-10FA9A0F5C1E}"/>
              </a:ext>
            </a:extLst>
          </p:cNvPr>
          <p:cNvSpPr/>
          <p:nvPr/>
        </p:nvSpPr>
        <p:spPr>
          <a:xfrm>
            <a:off x="785770" y="4368570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A2AB50D-8178-DB46-BE95-0AD19E9CFFA7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83" name="Freeform: Shape 1">
              <a:extLst>
                <a:ext uri="{FF2B5EF4-FFF2-40B4-BE49-F238E27FC236}">
                  <a16:creationId xmlns:a16="http://schemas.microsoft.com/office/drawing/2014/main" id="{957220BC-CB43-7D42-B3E5-534B1C033944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4" name="Freeform: Shape 2">
              <a:extLst>
                <a:ext uri="{FF2B5EF4-FFF2-40B4-BE49-F238E27FC236}">
                  <a16:creationId xmlns:a16="http://schemas.microsoft.com/office/drawing/2014/main" id="{61E5B795-5073-A540-91E0-07BF929416A3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5" name="Freeform: Shape 3">
              <a:extLst>
                <a:ext uri="{FF2B5EF4-FFF2-40B4-BE49-F238E27FC236}">
                  <a16:creationId xmlns:a16="http://schemas.microsoft.com/office/drawing/2014/main" id="{6A97D5F9-57CD-6547-9CC0-93C507571EB5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6" name="Freeform: Shape 4">
              <a:extLst>
                <a:ext uri="{FF2B5EF4-FFF2-40B4-BE49-F238E27FC236}">
                  <a16:creationId xmlns:a16="http://schemas.microsoft.com/office/drawing/2014/main" id="{4EBCD01B-241B-574B-B294-C5AE4CE07863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7" name="Freeform: Shape 5">
              <a:extLst>
                <a:ext uri="{FF2B5EF4-FFF2-40B4-BE49-F238E27FC236}">
                  <a16:creationId xmlns:a16="http://schemas.microsoft.com/office/drawing/2014/main" id="{A651F48A-ED2B-6141-B42A-12180B215232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7DCA56-3400-D945-8C39-C98C819BD903}"/>
              </a:ext>
            </a:extLst>
          </p:cNvPr>
          <p:cNvCxnSpPr>
            <a:cxnSpLocks/>
            <a:stCxn id="79" idx="2"/>
            <a:endCxn id="83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343FDB7-2713-7D4D-A4AE-127D7F8DBBB4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BABE02-6EE4-FB4A-BB23-CBC3B137A786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36FC1F-AA2D-EF4F-B7EC-4C5A6B4214E9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FE00A4-197E-5142-B52C-3638ACE4F33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73BB87-FD7C-344E-8630-3ED16015D756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9B5B879-E4ED-004E-AA3F-C0A9E416063D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95" name="Freeform: Shape 1">
              <a:extLst>
                <a:ext uri="{FF2B5EF4-FFF2-40B4-BE49-F238E27FC236}">
                  <a16:creationId xmlns:a16="http://schemas.microsoft.com/office/drawing/2014/main" id="{1D9BABF6-4B1E-7D4F-BB4C-B697CD78FE0A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6" name="Freeform: Shape 2">
              <a:extLst>
                <a:ext uri="{FF2B5EF4-FFF2-40B4-BE49-F238E27FC236}">
                  <a16:creationId xmlns:a16="http://schemas.microsoft.com/office/drawing/2014/main" id="{4DA76130-0C02-DD41-B550-7192AC3EC26F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7" name="Freeform: Shape 3">
              <a:extLst>
                <a:ext uri="{FF2B5EF4-FFF2-40B4-BE49-F238E27FC236}">
                  <a16:creationId xmlns:a16="http://schemas.microsoft.com/office/drawing/2014/main" id="{E7929EA4-09FD-B645-8A60-B7048479A90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8" name="Freeform: Shape 4">
              <a:extLst>
                <a:ext uri="{FF2B5EF4-FFF2-40B4-BE49-F238E27FC236}">
                  <a16:creationId xmlns:a16="http://schemas.microsoft.com/office/drawing/2014/main" id="{D9DA55D7-CA3F-174C-B0F2-5591ECE0F9C2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9" name="Freeform: Shape 5">
              <a:extLst>
                <a:ext uri="{FF2B5EF4-FFF2-40B4-BE49-F238E27FC236}">
                  <a16:creationId xmlns:a16="http://schemas.microsoft.com/office/drawing/2014/main" id="{B39CC5D3-DC28-6D44-BB40-5BB2EBB4693A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10EFCC-A7BD-4641-AD0E-2699839AF7B5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281913-94DD-6B43-BE7B-A69017E55022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D4A52A-362C-8742-BF66-4E8033EA2179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7858E9-6EF2-0344-B8E5-F0B50B8161ED}"/>
              </a:ext>
            </a:extLst>
          </p:cNvPr>
          <p:cNvCxnSpPr>
            <a:cxnSpLocks/>
            <a:endCxn id="101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BDF903-4686-3A41-80AD-85C6FC0834C1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7E2EA8-A32B-1742-97C4-652799250DF1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EDB65B-9B9A-0546-B9CC-2343A3D0B95E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79BF7E-8A5D-6A41-9F20-A4DAE359AD92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2D987E-7100-A741-94DC-C4912978C344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19DCBD-5E32-6C41-A431-EF9BB4A3D923}"/>
              </a:ext>
            </a:extLst>
          </p:cNvPr>
          <p:cNvCxnSpPr>
            <a:cxnSpLocks/>
            <a:endCxn id="101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5563E3-EB30-064A-8F03-350A8A9548AA}"/>
              </a:ext>
            </a:extLst>
          </p:cNvPr>
          <p:cNvCxnSpPr>
            <a:cxnSpLocks/>
            <a:endCxn id="102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8B73EAF-8AAF-7D49-A522-C849DC01667D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3476C0D-FAB9-F646-BF7A-0AC05038D7A4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EA0992-1EB0-1D40-B1F6-7EDB7D269135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F39C612-FCAF-664B-AC64-9B9C64713516}"/>
              </a:ext>
            </a:extLst>
          </p:cNvPr>
          <p:cNvCxnSpPr>
            <a:cxnSpLocks/>
            <a:stCxn id="80" idx="2"/>
            <a:endCxn id="83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325A481-48C0-CA4A-A96A-92D1FE4B51D3}"/>
              </a:ext>
            </a:extLst>
          </p:cNvPr>
          <p:cNvCxnSpPr>
            <a:cxnSpLocks/>
            <a:stCxn id="91" idx="2"/>
            <a:endCxn id="95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A5F6FA-9999-CB4F-A370-E7B23D9E0264}"/>
              </a:ext>
            </a:extLst>
          </p:cNvPr>
          <p:cNvCxnSpPr>
            <a:cxnSpLocks/>
            <a:stCxn id="92" idx="2"/>
            <a:endCxn id="95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D7BE2D3-B84E-2848-978C-43FD0907A42C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2F54A2-C6D3-474D-9F0B-D47B419064BC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BC18FED-BECC-4F41-ABA1-BAF53FA24870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88D1F73-5E7A-2140-B6E0-F72689B2DD7F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F8DF82-9120-BE46-83CC-C29EE4242F7D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AB410AF-0345-D54B-9DB9-65A04DB666BD}"/>
              </a:ext>
            </a:extLst>
          </p:cNvPr>
          <p:cNvCxnSpPr>
            <a:cxnSpLocks/>
            <a:stCxn id="121" idx="2"/>
            <a:endCxn id="120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BBDE80-2C43-0A48-BB43-176F3A8B1737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9C9AAAF-9273-4D46-8EB1-29FB4BC13F8B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7A5C083-A12A-EC41-9A2E-7A001FAEA3C9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3517DC0-5C44-E946-9706-E3A9A7239A3D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EF3D4CD-11B9-4F47-95BD-110A111426E8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6DD3EE4-4EFE-C649-B99B-608F9704FCAC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8D6AD0-7B00-5F4C-A6C3-61993541ECE0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452D9A0-0E91-8C4E-BA71-360BA6DC6E50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C958167-3A6B-DB43-B4B2-A9F40D8F6905}"/>
              </a:ext>
            </a:extLst>
          </p:cNvPr>
          <p:cNvCxnSpPr>
            <a:cxnSpLocks/>
            <a:stCxn id="132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DFB3546-E9D1-D542-BCCC-DDE9BBDEB2B4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D59D68-F0C8-674F-9B19-0B2B052CEF87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22A8E36-FFD2-7C42-8D6F-2E3DBBE6EB4C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D41BA9-991D-1843-A587-065EE8E98286}"/>
              </a:ext>
            </a:extLst>
          </p:cNvPr>
          <p:cNvCxnSpPr>
            <a:cxnSpLocks/>
            <a:stCxn id="136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0E0A10C-59F5-1E4E-9BFD-3F8CBBFFD20D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3A2CB-9537-8249-A994-7DF3FF2DAB72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ED8C1F-12E5-1E46-9086-6AC9C38A9DEC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B61702-93BB-0D40-9FFD-38798024B7C1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3B876-8B37-CB4F-AEAC-3E1856F6F4AC}"/>
              </a:ext>
            </a:extLst>
          </p:cNvPr>
          <p:cNvCxnSpPr>
            <a:cxnSpLocks/>
            <a:stCxn id="139" idx="2"/>
            <a:endCxn id="138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D9DA057-FDF1-064F-A9B8-2648EF79C24C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1794883-8E89-044A-969A-AE6CCEA162FE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F70141-83E9-8349-BEF0-3AC826FF7ECC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D629EC-907C-844B-9868-9C5E214ABDF8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CE9A244-9530-5E44-8F2B-1CE3B92EEB46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411A4D2-5AB7-AB49-BA6E-482E39740229}"/>
              </a:ext>
            </a:extLst>
          </p:cNvPr>
          <p:cNvCxnSpPr>
            <a:cxnSpLocks/>
            <a:stCxn id="145" idx="2"/>
            <a:endCxn id="144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83458FE-D696-604A-92AE-7283E973154A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E12734D-0C61-944D-8030-CD8CCED548AA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FDD3F6C-2163-394B-AB39-DFF86B3D6E00}"/>
              </a:ext>
            </a:extLst>
          </p:cNvPr>
          <p:cNvSpPr/>
          <p:nvPr/>
        </p:nvSpPr>
        <p:spPr>
          <a:xfrm rot="10574912">
            <a:off x="3254878" y="3424732"/>
            <a:ext cx="6632115" cy="2635632"/>
          </a:xfrm>
          <a:custGeom>
            <a:avLst/>
            <a:gdLst>
              <a:gd name="connsiteX0" fmla="*/ 0 w 712176"/>
              <a:gd name="connsiteY0" fmla="*/ 2558562 h 2558562"/>
              <a:gd name="connsiteX1" fmla="*/ 149469 w 712176"/>
              <a:gd name="connsiteY1" fmla="*/ 2039816 h 2558562"/>
              <a:gd name="connsiteX2" fmla="*/ 334107 w 712176"/>
              <a:gd name="connsiteY2" fmla="*/ 1600200 h 2558562"/>
              <a:gd name="connsiteX3" fmla="*/ 694592 w 712176"/>
              <a:gd name="connsiteY3" fmla="*/ 1318846 h 2558562"/>
              <a:gd name="connsiteX4" fmla="*/ 641838 w 712176"/>
              <a:gd name="connsiteY4" fmla="*/ 773723 h 2558562"/>
              <a:gd name="connsiteX5" fmla="*/ 677007 w 712176"/>
              <a:gd name="connsiteY5" fmla="*/ 342900 h 2558562"/>
              <a:gd name="connsiteX6" fmla="*/ 712176 w 712176"/>
              <a:gd name="connsiteY6" fmla="*/ 0 h 2558562"/>
              <a:gd name="connsiteX0" fmla="*/ 0 w 712176"/>
              <a:gd name="connsiteY0" fmla="*/ 2558562 h 2558562"/>
              <a:gd name="connsiteX1" fmla="*/ 149469 w 712176"/>
              <a:gd name="connsiteY1" fmla="*/ 2039816 h 2558562"/>
              <a:gd name="connsiteX2" fmla="*/ 334107 w 712176"/>
              <a:gd name="connsiteY2" fmla="*/ 1600200 h 2558562"/>
              <a:gd name="connsiteX3" fmla="*/ 170904 w 712176"/>
              <a:gd name="connsiteY3" fmla="*/ 1080315 h 2558562"/>
              <a:gd name="connsiteX4" fmla="*/ 641838 w 712176"/>
              <a:gd name="connsiteY4" fmla="*/ 773723 h 2558562"/>
              <a:gd name="connsiteX5" fmla="*/ 677007 w 712176"/>
              <a:gd name="connsiteY5" fmla="*/ 342900 h 2558562"/>
              <a:gd name="connsiteX6" fmla="*/ 712176 w 712176"/>
              <a:gd name="connsiteY6" fmla="*/ 0 h 2558562"/>
              <a:gd name="connsiteX0" fmla="*/ 201365 w 913541"/>
              <a:gd name="connsiteY0" fmla="*/ 2558562 h 2558562"/>
              <a:gd name="connsiteX1" fmla="*/ 350834 w 913541"/>
              <a:gd name="connsiteY1" fmla="*/ 2039816 h 2558562"/>
              <a:gd name="connsiteX2" fmla="*/ 29 w 913541"/>
              <a:gd name="connsiteY2" fmla="*/ 1532451 h 2558562"/>
              <a:gd name="connsiteX3" fmla="*/ 372269 w 913541"/>
              <a:gd name="connsiteY3" fmla="*/ 1080315 h 2558562"/>
              <a:gd name="connsiteX4" fmla="*/ 843203 w 913541"/>
              <a:gd name="connsiteY4" fmla="*/ 773723 h 2558562"/>
              <a:gd name="connsiteX5" fmla="*/ 878372 w 913541"/>
              <a:gd name="connsiteY5" fmla="*/ 342900 h 2558562"/>
              <a:gd name="connsiteX6" fmla="*/ 913541 w 913541"/>
              <a:gd name="connsiteY6" fmla="*/ 0 h 2558562"/>
              <a:gd name="connsiteX0" fmla="*/ 284938 w 997114"/>
              <a:gd name="connsiteY0" fmla="*/ 2558562 h 2558562"/>
              <a:gd name="connsiteX1" fmla="*/ 13724 w 997114"/>
              <a:gd name="connsiteY1" fmla="*/ 2004963 h 2558562"/>
              <a:gd name="connsiteX2" fmla="*/ 83602 w 997114"/>
              <a:gd name="connsiteY2" fmla="*/ 1532451 h 2558562"/>
              <a:gd name="connsiteX3" fmla="*/ 455842 w 997114"/>
              <a:gd name="connsiteY3" fmla="*/ 1080315 h 2558562"/>
              <a:gd name="connsiteX4" fmla="*/ 926776 w 997114"/>
              <a:gd name="connsiteY4" fmla="*/ 773723 h 2558562"/>
              <a:gd name="connsiteX5" fmla="*/ 961945 w 997114"/>
              <a:gd name="connsiteY5" fmla="*/ 342900 h 2558562"/>
              <a:gd name="connsiteX6" fmla="*/ 997114 w 997114"/>
              <a:gd name="connsiteY6" fmla="*/ 0 h 2558562"/>
              <a:gd name="connsiteX0" fmla="*/ 21738 w 984004"/>
              <a:gd name="connsiteY0" fmla="*/ 2268516 h 2268516"/>
              <a:gd name="connsiteX1" fmla="*/ 614 w 984004"/>
              <a:gd name="connsiteY1" fmla="*/ 2004963 h 2268516"/>
              <a:gd name="connsiteX2" fmla="*/ 70492 w 984004"/>
              <a:gd name="connsiteY2" fmla="*/ 1532451 h 2268516"/>
              <a:gd name="connsiteX3" fmla="*/ 442732 w 984004"/>
              <a:gd name="connsiteY3" fmla="*/ 1080315 h 2268516"/>
              <a:gd name="connsiteX4" fmla="*/ 913666 w 984004"/>
              <a:gd name="connsiteY4" fmla="*/ 773723 h 2268516"/>
              <a:gd name="connsiteX5" fmla="*/ 948835 w 984004"/>
              <a:gd name="connsiteY5" fmla="*/ 342900 h 2268516"/>
              <a:gd name="connsiteX6" fmla="*/ 984004 w 984004"/>
              <a:gd name="connsiteY6" fmla="*/ 0 h 2268516"/>
              <a:gd name="connsiteX0" fmla="*/ 46658 w 1008924"/>
              <a:gd name="connsiteY0" fmla="*/ 2268516 h 2268516"/>
              <a:gd name="connsiteX1" fmla="*/ 25534 w 1008924"/>
              <a:gd name="connsiteY1" fmla="*/ 2004963 h 2268516"/>
              <a:gd name="connsiteX2" fmla="*/ 95412 w 1008924"/>
              <a:gd name="connsiteY2" fmla="*/ 1532451 h 2268516"/>
              <a:gd name="connsiteX3" fmla="*/ 467652 w 1008924"/>
              <a:gd name="connsiteY3" fmla="*/ 1080315 h 2268516"/>
              <a:gd name="connsiteX4" fmla="*/ 938586 w 1008924"/>
              <a:gd name="connsiteY4" fmla="*/ 773723 h 2268516"/>
              <a:gd name="connsiteX5" fmla="*/ 973755 w 1008924"/>
              <a:gd name="connsiteY5" fmla="*/ 342900 h 2268516"/>
              <a:gd name="connsiteX6" fmla="*/ 1008924 w 1008924"/>
              <a:gd name="connsiteY6" fmla="*/ 0 h 2268516"/>
              <a:gd name="connsiteX0" fmla="*/ 48394 w 1010660"/>
              <a:gd name="connsiteY0" fmla="*/ 2268516 h 2268516"/>
              <a:gd name="connsiteX1" fmla="*/ 22861 w 1010660"/>
              <a:gd name="connsiteY1" fmla="*/ 1807445 h 2268516"/>
              <a:gd name="connsiteX2" fmla="*/ 97148 w 1010660"/>
              <a:gd name="connsiteY2" fmla="*/ 1532451 h 2268516"/>
              <a:gd name="connsiteX3" fmla="*/ 469388 w 1010660"/>
              <a:gd name="connsiteY3" fmla="*/ 1080315 h 2268516"/>
              <a:gd name="connsiteX4" fmla="*/ 940322 w 1010660"/>
              <a:gd name="connsiteY4" fmla="*/ 773723 h 2268516"/>
              <a:gd name="connsiteX5" fmla="*/ 975491 w 1010660"/>
              <a:gd name="connsiteY5" fmla="*/ 342900 h 2268516"/>
              <a:gd name="connsiteX6" fmla="*/ 1010660 w 1010660"/>
              <a:gd name="connsiteY6" fmla="*/ 0 h 2268516"/>
              <a:gd name="connsiteX0" fmla="*/ 62673 w 1024939"/>
              <a:gd name="connsiteY0" fmla="*/ 2268516 h 2268516"/>
              <a:gd name="connsiteX1" fmla="*/ 37140 w 1024939"/>
              <a:gd name="connsiteY1" fmla="*/ 1807445 h 2268516"/>
              <a:gd name="connsiteX2" fmla="*/ 111427 w 1024939"/>
              <a:gd name="connsiteY2" fmla="*/ 1532451 h 2268516"/>
              <a:gd name="connsiteX3" fmla="*/ 483667 w 1024939"/>
              <a:gd name="connsiteY3" fmla="*/ 1080315 h 2268516"/>
              <a:gd name="connsiteX4" fmla="*/ 954601 w 1024939"/>
              <a:gd name="connsiteY4" fmla="*/ 773723 h 2268516"/>
              <a:gd name="connsiteX5" fmla="*/ 989770 w 1024939"/>
              <a:gd name="connsiteY5" fmla="*/ 342900 h 2268516"/>
              <a:gd name="connsiteX6" fmla="*/ 1024939 w 1024939"/>
              <a:gd name="connsiteY6" fmla="*/ 0 h 2268516"/>
              <a:gd name="connsiteX0" fmla="*/ 53463 w 1015729"/>
              <a:gd name="connsiteY0" fmla="*/ 2268516 h 2268516"/>
              <a:gd name="connsiteX1" fmla="*/ 27930 w 1015729"/>
              <a:gd name="connsiteY1" fmla="*/ 1807445 h 2268516"/>
              <a:gd name="connsiteX2" fmla="*/ 191701 w 1015729"/>
              <a:gd name="connsiteY2" fmla="*/ 1409405 h 2268516"/>
              <a:gd name="connsiteX3" fmla="*/ 474457 w 1015729"/>
              <a:gd name="connsiteY3" fmla="*/ 1080315 h 2268516"/>
              <a:gd name="connsiteX4" fmla="*/ 945391 w 1015729"/>
              <a:gd name="connsiteY4" fmla="*/ 773723 h 2268516"/>
              <a:gd name="connsiteX5" fmla="*/ 980560 w 1015729"/>
              <a:gd name="connsiteY5" fmla="*/ 342900 h 2268516"/>
              <a:gd name="connsiteX6" fmla="*/ 1015729 w 1015729"/>
              <a:gd name="connsiteY6" fmla="*/ 0 h 2268516"/>
              <a:gd name="connsiteX0" fmla="*/ 26819 w 989085"/>
              <a:gd name="connsiteY0" fmla="*/ 2268516 h 2268516"/>
              <a:gd name="connsiteX1" fmla="*/ 107670 w 989085"/>
              <a:gd name="connsiteY1" fmla="*/ 1831242 h 2268516"/>
              <a:gd name="connsiteX2" fmla="*/ 165057 w 989085"/>
              <a:gd name="connsiteY2" fmla="*/ 1409405 h 2268516"/>
              <a:gd name="connsiteX3" fmla="*/ 447813 w 989085"/>
              <a:gd name="connsiteY3" fmla="*/ 1080315 h 2268516"/>
              <a:gd name="connsiteX4" fmla="*/ 918747 w 989085"/>
              <a:gd name="connsiteY4" fmla="*/ 773723 h 2268516"/>
              <a:gd name="connsiteX5" fmla="*/ 953916 w 989085"/>
              <a:gd name="connsiteY5" fmla="*/ 342900 h 2268516"/>
              <a:gd name="connsiteX6" fmla="*/ 989085 w 989085"/>
              <a:gd name="connsiteY6" fmla="*/ 0 h 2268516"/>
              <a:gd name="connsiteX0" fmla="*/ 26819 w 6311186"/>
              <a:gd name="connsiteY0" fmla="*/ 2167610 h 2167610"/>
              <a:gd name="connsiteX1" fmla="*/ 107670 w 6311186"/>
              <a:gd name="connsiteY1" fmla="*/ 1730336 h 2167610"/>
              <a:gd name="connsiteX2" fmla="*/ 165057 w 6311186"/>
              <a:gd name="connsiteY2" fmla="*/ 1308499 h 2167610"/>
              <a:gd name="connsiteX3" fmla="*/ 447813 w 6311186"/>
              <a:gd name="connsiteY3" fmla="*/ 979409 h 2167610"/>
              <a:gd name="connsiteX4" fmla="*/ 918747 w 6311186"/>
              <a:gd name="connsiteY4" fmla="*/ 672817 h 2167610"/>
              <a:gd name="connsiteX5" fmla="*/ 953916 w 6311186"/>
              <a:gd name="connsiteY5" fmla="*/ 241994 h 2167610"/>
              <a:gd name="connsiteX6" fmla="*/ 6311186 w 6311186"/>
              <a:gd name="connsiteY6" fmla="*/ 0 h 2167610"/>
              <a:gd name="connsiteX0" fmla="*/ 26819 w 6311186"/>
              <a:gd name="connsiteY0" fmla="*/ 2482384 h 2482384"/>
              <a:gd name="connsiteX1" fmla="*/ 107670 w 6311186"/>
              <a:gd name="connsiteY1" fmla="*/ 2045110 h 2482384"/>
              <a:gd name="connsiteX2" fmla="*/ 165057 w 6311186"/>
              <a:gd name="connsiteY2" fmla="*/ 1623273 h 2482384"/>
              <a:gd name="connsiteX3" fmla="*/ 447813 w 6311186"/>
              <a:gd name="connsiteY3" fmla="*/ 1294183 h 2482384"/>
              <a:gd name="connsiteX4" fmla="*/ 918747 w 6311186"/>
              <a:gd name="connsiteY4" fmla="*/ 987591 h 2482384"/>
              <a:gd name="connsiteX5" fmla="*/ 1152867 w 6311186"/>
              <a:gd name="connsiteY5" fmla="*/ 20347 h 2482384"/>
              <a:gd name="connsiteX6" fmla="*/ 6311186 w 6311186"/>
              <a:gd name="connsiteY6" fmla="*/ 314774 h 2482384"/>
              <a:gd name="connsiteX0" fmla="*/ 26819 w 6311186"/>
              <a:gd name="connsiteY0" fmla="*/ 2495243 h 2495243"/>
              <a:gd name="connsiteX1" fmla="*/ 107670 w 6311186"/>
              <a:gd name="connsiteY1" fmla="*/ 2057969 h 2495243"/>
              <a:gd name="connsiteX2" fmla="*/ 165057 w 6311186"/>
              <a:gd name="connsiteY2" fmla="*/ 1636132 h 2495243"/>
              <a:gd name="connsiteX3" fmla="*/ 447813 w 6311186"/>
              <a:gd name="connsiteY3" fmla="*/ 1307042 h 2495243"/>
              <a:gd name="connsiteX4" fmla="*/ 918747 w 6311186"/>
              <a:gd name="connsiteY4" fmla="*/ 1000450 h 2495243"/>
              <a:gd name="connsiteX5" fmla="*/ 1152867 w 6311186"/>
              <a:gd name="connsiteY5" fmla="*/ 33206 h 2495243"/>
              <a:gd name="connsiteX6" fmla="*/ 6311186 w 6311186"/>
              <a:gd name="connsiteY6" fmla="*/ 327633 h 2495243"/>
              <a:gd name="connsiteX0" fmla="*/ 26819 w 6426092"/>
              <a:gd name="connsiteY0" fmla="*/ 2485422 h 2485422"/>
              <a:gd name="connsiteX1" fmla="*/ 107670 w 6426092"/>
              <a:gd name="connsiteY1" fmla="*/ 2048148 h 2485422"/>
              <a:gd name="connsiteX2" fmla="*/ 165057 w 6426092"/>
              <a:gd name="connsiteY2" fmla="*/ 1626311 h 2485422"/>
              <a:gd name="connsiteX3" fmla="*/ 447813 w 6426092"/>
              <a:gd name="connsiteY3" fmla="*/ 1297221 h 2485422"/>
              <a:gd name="connsiteX4" fmla="*/ 918747 w 6426092"/>
              <a:gd name="connsiteY4" fmla="*/ 990629 h 2485422"/>
              <a:gd name="connsiteX5" fmla="*/ 1152867 w 6426092"/>
              <a:gd name="connsiteY5" fmla="*/ 23385 h 2485422"/>
              <a:gd name="connsiteX6" fmla="*/ 6426092 w 6426092"/>
              <a:gd name="connsiteY6" fmla="*/ 479353 h 2485422"/>
              <a:gd name="connsiteX0" fmla="*/ 26819 w 6426092"/>
              <a:gd name="connsiteY0" fmla="*/ 2421133 h 2421133"/>
              <a:gd name="connsiteX1" fmla="*/ 107670 w 6426092"/>
              <a:gd name="connsiteY1" fmla="*/ 1983859 h 2421133"/>
              <a:gd name="connsiteX2" fmla="*/ 165057 w 6426092"/>
              <a:gd name="connsiteY2" fmla="*/ 1562022 h 2421133"/>
              <a:gd name="connsiteX3" fmla="*/ 447813 w 6426092"/>
              <a:gd name="connsiteY3" fmla="*/ 1232932 h 2421133"/>
              <a:gd name="connsiteX4" fmla="*/ 918747 w 6426092"/>
              <a:gd name="connsiteY4" fmla="*/ 926340 h 2421133"/>
              <a:gd name="connsiteX5" fmla="*/ 1274238 w 6426092"/>
              <a:gd name="connsiteY5" fmla="*/ 26709 h 2421133"/>
              <a:gd name="connsiteX6" fmla="*/ 6426092 w 6426092"/>
              <a:gd name="connsiteY6" fmla="*/ 415064 h 2421133"/>
              <a:gd name="connsiteX0" fmla="*/ 26819 w 6426092"/>
              <a:gd name="connsiteY0" fmla="*/ 2399553 h 2399553"/>
              <a:gd name="connsiteX1" fmla="*/ 107670 w 6426092"/>
              <a:gd name="connsiteY1" fmla="*/ 1962279 h 2399553"/>
              <a:gd name="connsiteX2" fmla="*/ 165057 w 6426092"/>
              <a:gd name="connsiteY2" fmla="*/ 1540442 h 2399553"/>
              <a:gd name="connsiteX3" fmla="*/ 447813 w 6426092"/>
              <a:gd name="connsiteY3" fmla="*/ 1211352 h 2399553"/>
              <a:gd name="connsiteX4" fmla="*/ 918747 w 6426092"/>
              <a:gd name="connsiteY4" fmla="*/ 904760 h 2399553"/>
              <a:gd name="connsiteX5" fmla="*/ 1274238 w 6426092"/>
              <a:gd name="connsiteY5" fmla="*/ 5129 h 2399553"/>
              <a:gd name="connsiteX6" fmla="*/ 6426092 w 6426092"/>
              <a:gd name="connsiteY6" fmla="*/ 393484 h 2399553"/>
              <a:gd name="connsiteX0" fmla="*/ 26819 w 6426092"/>
              <a:gd name="connsiteY0" fmla="*/ 2399553 h 2399553"/>
              <a:gd name="connsiteX1" fmla="*/ 107670 w 6426092"/>
              <a:gd name="connsiteY1" fmla="*/ 1962279 h 2399553"/>
              <a:gd name="connsiteX2" fmla="*/ 165057 w 6426092"/>
              <a:gd name="connsiteY2" fmla="*/ 1540442 h 2399553"/>
              <a:gd name="connsiteX3" fmla="*/ 447813 w 6426092"/>
              <a:gd name="connsiteY3" fmla="*/ 1211352 h 2399553"/>
              <a:gd name="connsiteX4" fmla="*/ 918747 w 6426092"/>
              <a:gd name="connsiteY4" fmla="*/ 904760 h 2399553"/>
              <a:gd name="connsiteX5" fmla="*/ 1274238 w 6426092"/>
              <a:gd name="connsiteY5" fmla="*/ 5129 h 2399553"/>
              <a:gd name="connsiteX6" fmla="*/ 6426092 w 6426092"/>
              <a:gd name="connsiteY6" fmla="*/ 393484 h 2399553"/>
              <a:gd name="connsiteX0" fmla="*/ 82754 w 6319514"/>
              <a:gd name="connsiteY0" fmla="*/ 2392552 h 2392552"/>
              <a:gd name="connsiteX1" fmla="*/ 1092 w 6319514"/>
              <a:gd name="connsiteY1" fmla="*/ 1962279 h 2392552"/>
              <a:gd name="connsiteX2" fmla="*/ 58479 w 6319514"/>
              <a:gd name="connsiteY2" fmla="*/ 1540442 h 2392552"/>
              <a:gd name="connsiteX3" fmla="*/ 341235 w 6319514"/>
              <a:gd name="connsiteY3" fmla="*/ 1211352 h 2392552"/>
              <a:gd name="connsiteX4" fmla="*/ 812169 w 6319514"/>
              <a:gd name="connsiteY4" fmla="*/ 904760 h 2392552"/>
              <a:gd name="connsiteX5" fmla="*/ 1167660 w 6319514"/>
              <a:gd name="connsiteY5" fmla="*/ 5129 h 2392552"/>
              <a:gd name="connsiteX6" fmla="*/ 6319514 w 6319514"/>
              <a:gd name="connsiteY6" fmla="*/ 393484 h 239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9514" h="2392552">
                <a:moveTo>
                  <a:pt x="82754" y="2392552"/>
                </a:moveTo>
                <a:cubicBezTo>
                  <a:pt x="-2451" y="2170487"/>
                  <a:pt x="5138" y="2104297"/>
                  <a:pt x="1092" y="1962279"/>
                </a:cubicBezTo>
                <a:cubicBezTo>
                  <a:pt x="-2954" y="1820261"/>
                  <a:pt x="1789" y="1665596"/>
                  <a:pt x="58479" y="1540442"/>
                </a:cubicBezTo>
                <a:cubicBezTo>
                  <a:pt x="115169" y="1415288"/>
                  <a:pt x="215620" y="1317299"/>
                  <a:pt x="341235" y="1211352"/>
                </a:cubicBezTo>
                <a:cubicBezTo>
                  <a:pt x="466850" y="1105405"/>
                  <a:pt x="674432" y="1105797"/>
                  <a:pt x="812169" y="904760"/>
                </a:cubicBezTo>
                <a:cubicBezTo>
                  <a:pt x="949907" y="703723"/>
                  <a:pt x="939057" y="146263"/>
                  <a:pt x="1167660" y="5129"/>
                </a:cubicBezTo>
                <a:cubicBezTo>
                  <a:pt x="1389798" y="-42076"/>
                  <a:pt x="6253132" y="248346"/>
                  <a:pt x="6319514" y="393484"/>
                </a:cubicBezTo>
              </a:path>
            </a:pathLst>
          </a:cu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1D5F20E-A727-CE41-ADA3-436A017375FD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3A55A9-79FC-5D4B-8857-54FE98F335B1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22F4D6-C5A4-3346-BF95-829FEF943D98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81A9FD-13DC-9F44-B2DB-3E868A9DF06D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58C845-9CE6-124D-A3DD-10FA9A0F5C1E}"/>
              </a:ext>
            </a:extLst>
          </p:cNvPr>
          <p:cNvSpPr/>
          <p:nvPr/>
        </p:nvSpPr>
        <p:spPr>
          <a:xfrm>
            <a:off x="785770" y="4368570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A2AB50D-8178-DB46-BE95-0AD19E9CFFA7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83" name="Freeform: Shape 1">
              <a:extLst>
                <a:ext uri="{FF2B5EF4-FFF2-40B4-BE49-F238E27FC236}">
                  <a16:creationId xmlns:a16="http://schemas.microsoft.com/office/drawing/2014/main" id="{957220BC-CB43-7D42-B3E5-534B1C033944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4" name="Freeform: Shape 2">
              <a:extLst>
                <a:ext uri="{FF2B5EF4-FFF2-40B4-BE49-F238E27FC236}">
                  <a16:creationId xmlns:a16="http://schemas.microsoft.com/office/drawing/2014/main" id="{61E5B795-5073-A540-91E0-07BF929416A3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5" name="Freeform: Shape 3">
              <a:extLst>
                <a:ext uri="{FF2B5EF4-FFF2-40B4-BE49-F238E27FC236}">
                  <a16:creationId xmlns:a16="http://schemas.microsoft.com/office/drawing/2014/main" id="{6A97D5F9-57CD-6547-9CC0-93C507571EB5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6" name="Freeform: Shape 4">
              <a:extLst>
                <a:ext uri="{FF2B5EF4-FFF2-40B4-BE49-F238E27FC236}">
                  <a16:creationId xmlns:a16="http://schemas.microsoft.com/office/drawing/2014/main" id="{4EBCD01B-241B-574B-B294-C5AE4CE07863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7" name="Freeform: Shape 5">
              <a:extLst>
                <a:ext uri="{FF2B5EF4-FFF2-40B4-BE49-F238E27FC236}">
                  <a16:creationId xmlns:a16="http://schemas.microsoft.com/office/drawing/2014/main" id="{A651F48A-ED2B-6141-B42A-12180B215232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7DCA56-3400-D945-8C39-C98C819BD903}"/>
              </a:ext>
            </a:extLst>
          </p:cNvPr>
          <p:cNvCxnSpPr>
            <a:cxnSpLocks/>
            <a:stCxn id="79" idx="2"/>
            <a:endCxn id="83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343FDB7-2713-7D4D-A4AE-127D7F8DBBB4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BABE02-6EE4-FB4A-BB23-CBC3B137A786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36FC1F-AA2D-EF4F-B7EC-4C5A6B4214E9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FE00A4-197E-5142-B52C-3638ACE4F33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73BB87-FD7C-344E-8630-3ED16015D756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9B5B879-E4ED-004E-AA3F-C0A9E416063D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95" name="Freeform: Shape 1">
              <a:extLst>
                <a:ext uri="{FF2B5EF4-FFF2-40B4-BE49-F238E27FC236}">
                  <a16:creationId xmlns:a16="http://schemas.microsoft.com/office/drawing/2014/main" id="{1D9BABF6-4B1E-7D4F-BB4C-B697CD78FE0A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6" name="Freeform: Shape 2">
              <a:extLst>
                <a:ext uri="{FF2B5EF4-FFF2-40B4-BE49-F238E27FC236}">
                  <a16:creationId xmlns:a16="http://schemas.microsoft.com/office/drawing/2014/main" id="{4DA76130-0C02-DD41-B550-7192AC3EC26F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7" name="Freeform: Shape 3">
              <a:extLst>
                <a:ext uri="{FF2B5EF4-FFF2-40B4-BE49-F238E27FC236}">
                  <a16:creationId xmlns:a16="http://schemas.microsoft.com/office/drawing/2014/main" id="{E7929EA4-09FD-B645-8A60-B7048479A90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8" name="Freeform: Shape 4">
              <a:extLst>
                <a:ext uri="{FF2B5EF4-FFF2-40B4-BE49-F238E27FC236}">
                  <a16:creationId xmlns:a16="http://schemas.microsoft.com/office/drawing/2014/main" id="{D9DA55D7-CA3F-174C-B0F2-5591ECE0F9C2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9" name="Freeform: Shape 5">
              <a:extLst>
                <a:ext uri="{FF2B5EF4-FFF2-40B4-BE49-F238E27FC236}">
                  <a16:creationId xmlns:a16="http://schemas.microsoft.com/office/drawing/2014/main" id="{B39CC5D3-DC28-6D44-BB40-5BB2EBB4693A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10EFCC-A7BD-4641-AD0E-2699839AF7B5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281913-94DD-6B43-BE7B-A69017E55022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D4A52A-362C-8742-BF66-4E8033EA2179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7858E9-6EF2-0344-B8E5-F0B50B8161ED}"/>
              </a:ext>
            </a:extLst>
          </p:cNvPr>
          <p:cNvCxnSpPr>
            <a:cxnSpLocks/>
            <a:endCxn id="101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BDF903-4686-3A41-80AD-85C6FC0834C1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7E2EA8-A32B-1742-97C4-652799250DF1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EDB65B-9B9A-0546-B9CC-2343A3D0B95E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79BF7E-8A5D-6A41-9F20-A4DAE359AD92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2D987E-7100-A741-94DC-C4912978C344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19DCBD-5E32-6C41-A431-EF9BB4A3D923}"/>
              </a:ext>
            </a:extLst>
          </p:cNvPr>
          <p:cNvCxnSpPr>
            <a:cxnSpLocks/>
            <a:endCxn id="101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5563E3-EB30-064A-8F03-350A8A9548AA}"/>
              </a:ext>
            </a:extLst>
          </p:cNvPr>
          <p:cNvCxnSpPr>
            <a:cxnSpLocks/>
            <a:endCxn id="102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8B73EAF-8AAF-7D49-A522-C849DC01667D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3476C0D-FAB9-F646-BF7A-0AC05038D7A4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EA0992-1EB0-1D40-B1F6-7EDB7D269135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F39C612-FCAF-664B-AC64-9B9C64713516}"/>
              </a:ext>
            </a:extLst>
          </p:cNvPr>
          <p:cNvCxnSpPr>
            <a:cxnSpLocks/>
            <a:stCxn id="80" idx="2"/>
            <a:endCxn id="83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325A481-48C0-CA4A-A96A-92D1FE4B51D3}"/>
              </a:ext>
            </a:extLst>
          </p:cNvPr>
          <p:cNvCxnSpPr>
            <a:cxnSpLocks/>
            <a:stCxn id="91" idx="2"/>
            <a:endCxn id="95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A5F6FA-9999-CB4F-A370-E7B23D9E0264}"/>
              </a:ext>
            </a:extLst>
          </p:cNvPr>
          <p:cNvCxnSpPr>
            <a:cxnSpLocks/>
            <a:stCxn id="92" idx="2"/>
            <a:endCxn id="95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D7BE2D3-B84E-2848-978C-43FD0907A42C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2F54A2-C6D3-474D-9F0B-D47B419064BC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BC18FED-BECC-4F41-ABA1-BAF53FA24870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88D1F73-5E7A-2140-B6E0-F72689B2DD7F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F8DF82-9120-BE46-83CC-C29EE4242F7D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AB410AF-0345-D54B-9DB9-65A04DB666BD}"/>
              </a:ext>
            </a:extLst>
          </p:cNvPr>
          <p:cNvCxnSpPr>
            <a:cxnSpLocks/>
            <a:stCxn id="121" idx="2"/>
            <a:endCxn id="120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BBDE80-2C43-0A48-BB43-176F3A8B1737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9C9AAAF-9273-4D46-8EB1-29FB4BC13F8B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7A5C083-A12A-EC41-9A2E-7A001FAEA3C9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3517DC0-5C44-E946-9706-E3A9A7239A3D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EF3D4CD-11B9-4F47-95BD-110A111426E8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6DD3EE4-4EFE-C649-B99B-608F9704FCAC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8D6AD0-7B00-5F4C-A6C3-61993541ECE0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452D9A0-0E91-8C4E-BA71-360BA6DC6E50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C958167-3A6B-DB43-B4B2-A9F40D8F6905}"/>
              </a:ext>
            </a:extLst>
          </p:cNvPr>
          <p:cNvCxnSpPr>
            <a:cxnSpLocks/>
            <a:stCxn id="132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DFB3546-E9D1-D542-BCCC-DDE9BBDEB2B4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D59D68-F0C8-674F-9B19-0B2B052CEF87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22A8E36-FFD2-7C42-8D6F-2E3DBBE6EB4C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D41BA9-991D-1843-A587-065EE8E98286}"/>
              </a:ext>
            </a:extLst>
          </p:cNvPr>
          <p:cNvCxnSpPr>
            <a:cxnSpLocks/>
            <a:stCxn id="136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0E0A10C-59F5-1E4E-9BFD-3F8CBBFFD20D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3A2CB-9537-8249-A994-7DF3FF2DAB72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ED8C1F-12E5-1E46-9086-6AC9C38A9DEC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B61702-93BB-0D40-9FFD-38798024B7C1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3B876-8B37-CB4F-AEAC-3E1856F6F4AC}"/>
              </a:ext>
            </a:extLst>
          </p:cNvPr>
          <p:cNvCxnSpPr>
            <a:cxnSpLocks/>
            <a:stCxn id="139" idx="2"/>
            <a:endCxn id="138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D9DA057-FDF1-064F-A9B8-2648EF79C24C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1794883-8E89-044A-969A-AE6CCEA162FE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F70141-83E9-8349-BEF0-3AC826FF7ECC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D629EC-907C-844B-9868-9C5E214ABDF8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CE9A244-9530-5E44-8F2B-1CE3B92EEB46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411A4D2-5AB7-AB49-BA6E-482E39740229}"/>
              </a:ext>
            </a:extLst>
          </p:cNvPr>
          <p:cNvCxnSpPr>
            <a:cxnSpLocks/>
            <a:stCxn id="145" idx="2"/>
            <a:endCxn id="144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83458FE-D696-604A-92AE-7283E973154A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E12734D-0C61-944D-8030-CD8CCED548AA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FDD3F6C-2163-394B-AB39-DFF86B3D6E00}"/>
              </a:ext>
            </a:extLst>
          </p:cNvPr>
          <p:cNvSpPr/>
          <p:nvPr/>
        </p:nvSpPr>
        <p:spPr>
          <a:xfrm>
            <a:off x="2555067" y="3083075"/>
            <a:ext cx="1195785" cy="2799656"/>
          </a:xfrm>
          <a:custGeom>
            <a:avLst/>
            <a:gdLst>
              <a:gd name="connsiteX0" fmla="*/ 0 w 712176"/>
              <a:gd name="connsiteY0" fmla="*/ 2558562 h 2558562"/>
              <a:gd name="connsiteX1" fmla="*/ 149469 w 712176"/>
              <a:gd name="connsiteY1" fmla="*/ 2039816 h 2558562"/>
              <a:gd name="connsiteX2" fmla="*/ 334107 w 712176"/>
              <a:gd name="connsiteY2" fmla="*/ 1600200 h 2558562"/>
              <a:gd name="connsiteX3" fmla="*/ 694592 w 712176"/>
              <a:gd name="connsiteY3" fmla="*/ 1318846 h 2558562"/>
              <a:gd name="connsiteX4" fmla="*/ 641838 w 712176"/>
              <a:gd name="connsiteY4" fmla="*/ 773723 h 2558562"/>
              <a:gd name="connsiteX5" fmla="*/ 677007 w 712176"/>
              <a:gd name="connsiteY5" fmla="*/ 342900 h 2558562"/>
              <a:gd name="connsiteX6" fmla="*/ 712176 w 712176"/>
              <a:gd name="connsiteY6" fmla="*/ 0 h 2558562"/>
              <a:gd name="connsiteX0" fmla="*/ 557769 w 1266850"/>
              <a:gd name="connsiteY0" fmla="*/ 2541448 h 2541448"/>
              <a:gd name="connsiteX1" fmla="*/ 707238 w 1266850"/>
              <a:gd name="connsiteY1" fmla="*/ 2022702 h 2541448"/>
              <a:gd name="connsiteX2" fmla="*/ 891876 w 1266850"/>
              <a:gd name="connsiteY2" fmla="*/ 1583086 h 2541448"/>
              <a:gd name="connsiteX3" fmla="*/ 1252361 w 1266850"/>
              <a:gd name="connsiteY3" fmla="*/ 1301732 h 2541448"/>
              <a:gd name="connsiteX4" fmla="*/ 1199607 w 1266850"/>
              <a:gd name="connsiteY4" fmla="*/ 756609 h 2541448"/>
              <a:gd name="connsiteX5" fmla="*/ 1234776 w 1266850"/>
              <a:gd name="connsiteY5" fmla="*/ 325786 h 2541448"/>
              <a:gd name="connsiteX6" fmla="*/ 82 w 1266850"/>
              <a:gd name="connsiteY6" fmla="*/ 0 h 2541448"/>
              <a:gd name="connsiteX0" fmla="*/ 745799 w 1525350"/>
              <a:gd name="connsiteY0" fmla="*/ 2541448 h 2541448"/>
              <a:gd name="connsiteX1" fmla="*/ 895268 w 1525350"/>
              <a:gd name="connsiteY1" fmla="*/ 2022702 h 2541448"/>
              <a:gd name="connsiteX2" fmla="*/ 1079906 w 1525350"/>
              <a:gd name="connsiteY2" fmla="*/ 1583086 h 2541448"/>
              <a:gd name="connsiteX3" fmla="*/ 1440391 w 1525350"/>
              <a:gd name="connsiteY3" fmla="*/ 1301732 h 2541448"/>
              <a:gd name="connsiteX4" fmla="*/ 1387637 w 1525350"/>
              <a:gd name="connsiteY4" fmla="*/ 756609 h 2541448"/>
              <a:gd name="connsiteX5" fmla="*/ 89 w 1525350"/>
              <a:gd name="connsiteY5" fmla="*/ 531163 h 2541448"/>
              <a:gd name="connsiteX6" fmla="*/ 188112 w 1525350"/>
              <a:gd name="connsiteY6" fmla="*/ 0 h 2541448"/>
              <a:gd name="connsiteX0" fmla="*/ 710527 w 1487634"/>
              <a:gd name="connsiteY0" fmla="*/ 2541448 h 2541448"/>
              <a:gd name="connsiteX1" fmla="*/ 859996 w 1487634"/>
              <a:gd name="connsiteY1" fmla="*/ 2022702 h 2541448"/>
              <a:gd name="connsiteX2" fmla="*/ 1044634 w 1487634"/>
              <a:gd name="connsiteY2" fmla="*/ 1583086 h 2541448"/>
              <a:gd name="connsiteX3" fmla="*/ 1405119 w 1487634"/>
              <a:gd name="connsiteY3" fmla="*/ 1301732 h 2541448"/>
              <a:gd name="connsiteX4" fmla="*/ 1352365 w 1487634"/>
              <a:gd name="connsiteY4" fmla="*/ 756609 h 2541448"/>
              <a:gd name="connsiteX5" fmla="*/ 91 w 1487634"/>
              <a:gd name="connsiteY5" fmla="*/ 496934 h 2541448"/>
              <a:gd name="connsiteX6" fmla="*/ 152840 w 1487634"/>
              <a:gd name="connsiteY6" fmla="*/ 0 h 2541448"/>
              <a:gd name="connsiteX0" fmla="*/ 710527 w 1487635"/>
              <a:gd name="connsiteY0" fmla="*/ 2541448 h 2541448"/>
              <a:gd name="connsiteX1" fmla="*/ 859996 w 1487635"/>
              <a:gd name="connsiteY1" fmla="*/ 2022702 h 2541448"/>
              <a:gd name="connsiteX2" fmla="*/ 1044634 w 1487635"/>
              <a:gd name="connsiteY2" fmla="*/ 1583086 h 2541448"/>
              <a:gd name="connsiteX3" fmla="*/ 1405119 w 1487635"/>
              <a:gd name="connsiteY3" fmla="*/ 1301732 h 2541448"/>
              <a:gd name="connsiteX4" fmla="*/ 1352365 w 1487635"/>
              <a:gd name="connsiteY4" fmla="*/ 756609 h 2541448"/>
              <a:gd name="connsiteX5" fmla="*/ 91 w 1487635"/>
              <a:gd name="connsiteY5" fmla="*/ 659524 h 2541448"/>
              <a:gd name="connsiteX6" fmla="*/ 152840 w 1487635"/>
              <a:gd name="connsiteY6" fmla="*/ 0 h 2541448"/>
              <a:gd name="connsiteX0" fmla="*/ 710527 w 1491494"/>
              <a:gd name="connsiteY0" fmla="*/ 2541448 h 2541448"/>
              <a:gd name="connsiteX1" fmla="*/ 859996 w 1491494"/>
              <a:gd name="connsiteY1" fmla="*/ 2022702 h 2541448"/>
              <a:gd name="connsiteX2" fmla="*/ 974086 w 1491494"/>
              <a:gd name="connsiteY2" fmla="*/ 1625873 h 2541448"/>
              <a:gd name="connsiteX3" fmla="*/ 1405119 w 1491494"/>
              <a:gd name="connsiteY3" fmla="*/ 1301732 h 2541448"/>
              <a:gd name="connsiteX4" fmla="*/ 1352365 w 1491494"/>
              <a:gd name="connsiteY4" fmla="*/ 756609 h 2541448"/>
              <a:gd name="connsiteX5" fmla="*/ 91 w 1491494"/>
              <a:gd name="connsiteY5" fmla="*/ 659524 h 2541448"/>
              <a:gd name="connsiteX6" fmla="*/ 152840 w 1491494"/>
              <a:gd name="connsiteY6" fmla="*/ 0 h 2541448"/>
              <a:gd name="connsiteX0" fmla="*/ 710527 w 1491494"/>
              <a:gd name="connsiteY0" fmla="*/ 2541448 h 2541448"/>
              <a:gd name="connsiteX1" fmla="*/ 789448 w 1491494"/>
              <a:gd name="connsiteY1" fmla="*/ 1962801 h 2541448"/>
              <a:gd name="connsiteX2" fmla="*/ 974086 w 1491494"/>
              <a:gd name="connsiteY2" fmla="*/ 1625873 h 2541448"/>
              <a:gd name="connsiteX3" fmla="*/ 1405119 w 1491494"/>
              <a:gd name="connsiteY3" fmla="*/ 1301732 h 2541448"/>
              <a:gd name="connsiteX4" fmla="*/ 1352365 w 1491494"/>
              <a:gd name="connsiteY4" fmla="*/ 756609 h 2541448"/>
              <a:gd name="connsiteX5" fmla="*/ 91 w 1491494"/>
              <a:gd name="connsiteY5" fmla="*/ 659524 h 2541448"/>
              <a:gd name="connsiteX6" fmla="*/ 152840 w 1491494"/>
              <a:gd name="connsiteY6" fmla="*/ 0 h 25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1494" h="2541448">
                <a:moveTo>
                  <a:pt x="710527" y="2541448"/>
                </a:moveTo>
                <a:cubicBezTo>
                  <a:pt x="757419" y="2361938"/>
                  <a:pt x="745522" y="2115397"/>
                  <a:pt x="789448" y="1962801"/>
                </a:cubicBezTo>
                <a:cubicBezTo>
                  <a:pt x="833374" y="1810205"/>
                  <a:pt x="871474" y="1736051"/>
                  <a:pt x="974086" y="1625873"/>
                </a:cubicBezTo>
                <a:cubicBezTo>
                  <a:pt x="1076698" y="1515695"/>
                  <a:pt x="1342073" y="1446609"/>
                  <a:pt x="1405119" y="1301732"/>
                </a:cubicBezTo>
                <a:cubicBezTo>
                  <a:pt x="1468165" y="1156855"/>
                  <a:pt x="1586536" y="863644"/>
                  <a:pt x="1352365" y="756609"/>
                </a:cubicBezTo>
                <a:cubicBezTo>
                  <a:pt x="1118194" y="649574"/>
                  <a:pt x="-11632" y="788478"/>
                  <a:pt x="91" y="659524"/>
                </a:cubicBezTo>
                <a:cubicBezTo>
                  <a:pt x="11814" y="530570"/>
                  <a:pt x="141117" y="106973"/>
                  <a:pt x="152840" y="0"/>
                </a:cubicBezTo>
              </a:path>
            </a:pathLst>
          </a:cu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2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EBC-EA38-2549-AB25-BA732CF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1 Phase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F0FF8-EDF5-DE44-B321-38F68055049A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8A620-2612-E640-8331-7F591449E60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14D6D-C2E9-734B-8E6A-7F90682FBA2C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63E77-5591-CF43-A140-05828A1428F3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3845B-E019-844B-8DCF-C496AFE00734}"/>
              </a:ext>
            </a:extLst>
          </p:cNvPr>
          <p:cNvSpPr/>
          <p:nvPr/>
        </p:nvSpPr>
        <p:spPr>
          <a:xfrm>
            <a:off x="785770" y="4368570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34C96-DC65-2448-A681-4B995535EA4F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0" name="Freeform: Shape 1">
              <a:extLst>
                <a:ext uri="{FF2B5EF4-FFF2-40B4-BE49-F238E27FC236}">
                  <a16:creationId xmlns:a16="http://schemas.microsoft.com/office/drawing/2014/main" id="{A11AC464-E8B3-8845-82A5-1E491A1FC30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: Shape 2">
              <a:extLst>
                <a:ext uri="{FF2B5EF4-FFF2-40B4-BE49-F238E27FC236}">
                  <a16:creationId xmlns:a16="http://schemas.microsoft.com/office/drawing/2014/main" id="{126131C6-8F56-7945-9FDB-65A9D2CC48A2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5EB033E-5644-7B46-ABA1-9E6C2678426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3" name="Freeform: Shape 4">
              <a:extLst>
                <a:ext uri="{FF2B5EF4-FFF2-40B4-BE49-F238E27FC236}">
                  <a16:creationId xmlns:a16="http://schemas.microsoft.com/office/drawing/2014/main" id="{061581E8-0AC5-9C42-B828-4634F36B6745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28EB5AB5-ACCB-654C-8950-36A9F430E7EB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E62DA8-5E4D-914F-B8C5-0EFE7BCFE4F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86269-BD8D-6A4B-A849-99DF23514EDA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B56A2-93BD-0A4D-92E8-A61AD0E5DCE0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3DBE7-AA75-5445-BB74-DC06CF11099E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EAFC1-BCF4-C149-A1E6-169F605BE95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724DB-2EC0-BF49-A961-9CDA69E1130E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8EE32E-9FDF-E04C-9E21-B171456A5414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22" name="Freeform: Shape 1">
              <a:extLst>
                <a:ext uri="{FF2B5EF4-FFF2-40B4-BE49-F238E27FC236}">
                  <a16:creationId xmlns:a16="http://schemas.microsoft.com/office/drawing/2014/main" id="{99897144-7EFE-5F42-AD45-94A000D111B0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3" name="Freeform: Shape 2">
              <a:extLst>
                <a:ext uri="{FF2B5EF4-FFF2-40B4-BE49-F238E27FC236}">
                  <a16:creationId xmlns:a16="http://schemas.microsoft.com/office/drawing/2014/main" id="{E5C3023C-0713-824D-A845-A291CBD8BB4A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E643080A-19E4-D44D-A487-1B0DA6DC805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5" name="Freeform: Shape 4">
              <a:extLst>
                <a:ext uri="{FF2B5EF4-FFF2-40B4-BE49-F238E27FC236}">
                  <a16:creationId xmlns:a16="http://schemas.microsoft.com/office/drawing/2014/main" id="{A9A8495B-04C2-2643-8B91-BEF31C415CBF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6" name="Freeform: Shape 5">
              <a:extLst>
                <a:ext uri="{FF2B5EF4-FFF2-40B4-BE49-F238E27FC236}">
                  <a16:creationId xmlns:a16="http://schemas.microsoft.com/office/drawing/2014/main" id="{C99AD2D2-033C-4B47-B06F-E9DE1CB3CC0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56FE8-2D12-C448-A23D-85746D741432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08656-A006-E640-A54C-5C2EF971EF81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B6EAC-0380-5449-9B1B-5E78B836B2BE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B5750-34FB-CC47-8FAF-28DAE6B547EE}"/>
              </a:ext>
            </a:extLst>
          </p:cNvPr>
          <p:cNvCxnSpPr>
            <a:cxnSpLocks/>
            <a:endCxn id="28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275D9-B8B2-AC40-8BDA-CAC54F9BA34B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DBA037-613B-E04B-81C6-C6950318FEB4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60DD9-B47F-6D45-9FCC-7CD359E069A8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14448-26C1-484F-BE7B-1609D87295D5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4F5CF-3381-8540-BC67-5F0128A9E98B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A80B75-76B4-024A-A0AE-4236D093DA59}"/>
              </a:ext>
            </a:extLst>
          </p:cNvPr>
          <p:cNvCxnSpPr>
            <a:cxnSpLocks/>
            <a:endCxn id="28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ED071-7609-F146-8058-407645FC1C12}"/>
              </a:ext>
            </a:extLst>
          </p:cNvPr>
          <p:cNvCxnSpPr>
            <a:cxnSpLocks/>
            <a:endCxn id="29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42779B-0716-6D4C-9215-BF9DDDD9EC88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C8C8-57C2-A140-A103-749D62283E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ED252-AF8A-714D-9A33-9CA071AE3031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C9A70-2679-E343-9FFA-6DBBBB69BFDB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DF2D8-EE74-9743-AA1B-8BEA5E4C71C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75978-5F07-9444-96F1-933A11F0A6A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288FC-8092-AA40-B7B1-425792B0D9D4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1C3EB0-5BF8-0A45-9E2D-DA901F4D9D40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027F6-DE1D-B14E-9A3F-6C583A424061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0EAE5-8274-EA4C-BE4C-E05A0787AEB7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3DAB71-7D85-1B4E-A3A3-32ECE29861AA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C0A67C-BD79-3240-A4A1-9949A0E946BC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0680B-E304-634C-B92D-46BDC5FE8C3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E35D5-7320-EA43-AC42-10EB53B9857A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7F2C49-8199-3D42-A426-B573124F9F17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1B0E91-9595-5F4B-943B-52152C6D8D34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62C17-88DF-1F4D-A4EC-098938DC667C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7457AA-27CD-A647-B58C-FBC75932D565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803A6B-0B82-4F4E-A5CD-45CF5B9D5353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6EFAE6-8D20-2B40-878D-B5DEABB0F613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3B9D1B-570E-734C-9F2D-DC46D64C78F4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DBF3E7-0253-974C-A62F-37E178855B0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4BF1B8-1739-6741-AEED-1DBA73E76351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9C5DE-4F5C-E441-BB30-13E93D5C8955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F61BFF-B6B5-4747-A242-16BF9A59D26B}"/>
              </a:ext>
            </a:extLst>
          </p:cNvPr>
          <p:cNvCxnSpPr>
            <a:cxnSpLocks/>
            <a:stCxn id="64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92BCB1C-BAEC-9041-82FC-98A62C136D62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3C132B-8EA0-6848-8B8D-052FD6D4A224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A13589-D0CE-914B-A884-482643C88597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460852-0DC0-9943-93EE-6F4EEB5C1A24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5748D7-19E8-F844-B2B3-4812424B6F4E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5FB71BC-A1D9-9C4D-B4A8-EE48ED198544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76669-97C0-A04B-ABF7-D588FD44D02A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4D850-9249-FF4F-82C2-5EDF600660D6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28F41-BDBB-314E-A42A-E02AA080FE16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9399-29D9-C04F-92D5-A7509375D77A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666042-D902-C44E-8A59-6E5A20F63040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63371-2B8B-1143-AC2D-40F2A9C59F46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4E78A-3EE0-4947-B75C-0CC01154AAE1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2B9B684-F095-B74E-8C49-6E12CAC7D919}"/>
              </a:ext>
            </a:extLst>
          </p:cNvPr>
          <p:cNvSpPr/>
          <p:nvPr/>
        </p:nvSpPr>
        <p:spPr>
          <a:xfrm>
            <a:off x="1903085" y="3196354"/>
            <a:ext cx="994538" cy="1901628"/>
          </a:xfrm>
          <a:custGeom>
            <a:avLst/>
            <a:gdLst>
              <a:gd name="connsiteX0" fmla="*/ 378060 w 985637"/>
              <a:gd name="connsiteY0" fmla="*/ 0 h 1901628"/>
              <a:gd name="connsiteX1" fmla="*/ 191943 w 985637"/>
              <a:gd name="connsiteY1" fmla="*/ 639271 h 1901628"/>
              <a:gd name="connsiteX2" fmla="*/ 54379 w 985637"/>
              <a:gd name="connsiteY2" fmla="*/ 1213805 h 1901628"/>
              <a:gd name="connsiteX3" fmla="*/ 78655 w 985637"/>
              <a:gd name="connsiteY3" fmla="*/ 1367554 h 1901628"/>
              <a:gd name="connsiteX4" fmla="*/ 952595 w 985637"/>
              <a:gd name="connsiteY4" fmla="*/ 1788340 h 1901628"/>
              <a:gd name="connsiteX5" fmla="*/ 717926 w 985637"/>
              <a:gd name="connsiteY5" fmla="*/ 1901628 h 1901628"/>
              <a:gd name="connsiteX0" fmla="*/ 378060 w 985637"/>
              <a:gd name="connsiteY0" fmla="*/ 0 h 1901628"/>
              <a:gd name="connsiteX1" fmla="*/ 191943 w 985637"/>
              <a:gd name="connsiteY1" fmla="*/ 639271 h 1901628"/>
              <a:gd name="connsiteX2" fmla="*/ 54379 w 985637"/>
              <a:gd name="connsiteY2" fmla="*/ 1074467 h 1901628"/>
              <a:gd name="connsiteX3" fmla="*/ 78655 w 985637"/>
              <a:gd name="connsiteY3" fmla="*/ 1367554 h 1901628"/>
              <a:gd name="connsiteX4" fmla="*/ 952595 w 985637"/>
              <a:gd name="connsiteY4" fmla="*/ 1788340 h 1901628"/>
              <a:gd name="connsiteX5" fmla="*/ 717926 w 985637"/>
              <a:gd name="connsiteY5" fmla="*/ 1901628 h 1901628"/>
              <a:gd name="connsiteX0" fmla="*/ 360703 w 968280"/>
              <a:gd name="connsiteY0" fmla="*/ 0 h 1901628"/>
              <a:gd name="connsiteX1" fmla="*/ 174586 w 968280"/>
              <a:gd name="connsiteY1" fmla="*/ 639271 h 1901628"/>
              <a:gd name="connsiteX2" fmla="*/ 37022 w 968280"/>
              <a:gd name="connsiteY2" fmla="*/ 1074467 h 1901628"/>
              <a:gd name="connsiteX3" fmla="*/ 87424 w 968280"/>
              <a:gd name="connsiteY3" fmla="*/ 1376263 h 1901628"/>
              <a:gd name="connsiteX4" fmla="*/ 935238 w 968280"/>
              <a:gd name="connsiteY4" fmla="*/ 1788340 h 1901628"/>
              <a:gd name="connsiteX5" fmla="*/ 700569 w 968280"/>
              <a:gd name="connsiteY5" fmla="*/ 1901628 h 1901628"/>
              <a:gd name="connsiteX0" fmla="*/ 369866 w 977443"/>
              <a:gd name="connsiteY0" fmla="*/ 0 h 1901628"/>
              <a:gd name="connsiteX1" fmla="*/ 183749 w 977443"/>
              <a:gd name="connsiteY1" fmla="*/ 639271 h 1901628"/>
              <a:gd name="connsiteX2" fmla="*/ 28768 w 977443"/>
              <a:gd name="connsiteY2" fmla="*/ 1065758 h 1901628"/>
              <a:gd name="connsiteX3" fmla="*/ 96587 w 977443"/>
              <a:gd name="connsiteY3" fmla="*/ 1376263 h 1901628"/>
              <a:gd name="connsiteX4" fmla="*/ 944401 w 977443"/>
              <a:gd name="connsiteY4" fmla="*/ 1788340 h 1901628"/>
              <a:gd name="connsiteX5" fmla="*/ 709732 w 977443"/>
              <a:gd name="connsiteY5" fmla="*/ 1901628 h 1901628"/>
              <a:gd name="connsiteX0" fmla="*/ 386961 w 994538"/>
              <a:gd name="connsiteY0" fmla="*/ 0 h 1901628"/>
              <a:gd name="connsiteX1" fmla="*/ 200844 w 994538"/>
              <a:gd name="connsiteY1" fmla="*/ 639271 h 1901628"/>
              <a:gd name="connsiteX2" fmla="*/ 45863 w 994538"/>
              <a:gd name="connsiteY2" fmla="*/ 1065758 h 1901628"/>
              <a:gd name="connsiteX3" fmla="*/ 113682 w 994538"/>
              <a:gd name="connsiteY3" fmla="*/ 1376263 h 1901628"/>
              <a:gd name="connsiteX4" fmla="*/ 961496 w 994538"/>
              <a:gd name="connsiteY4" fmla="*/ 1788340 h 1901628"/>
              <a:gd name="connsiteX5" fmla="*/ 726827 w 994538"/>
              <a:gd name="connsiteY5" fmla="*/ 1901628 h 19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538" h="1901628">
                <a:moveTo>
                  <a:pt x="386961" y="0"/>
                </a:moveTo>
                <a:cubicBezTo>
                  <a:pt x="320876" y="218485"/>
                  <a:pt x="257694" y="461645"/>
                  <a:pt x="200844" y="639271"/>
                </a:cubicBezTo>
                <a:cubicBezTo>
                  <a:pt x="143994" y="816897"/>
                  <a:pt x="103933" y="960343"/>
                  <a:pt x="45863" y="1065758"/>
                </a:cubicBezTo>
                <a:cubicBezTo>
                  <a:pt x="-12207" y="1171173"/>
                  <a:pt x="-38923" y="1255833"/>
                  <a:pt x="113682" y="1376263"/>
                </a:cubicBezTo>
                <a:cubicBezTo>
                  <a:pt x="266287" y="1496693"/>
                  <a:pt x="854951" y="1699328"/>
                  <a:pt x="961496" y="1788340"/>
                </a:cubicBezTo>
                <a:cubicBezTo>
                  <a:pt x="1068041" y="1877352"/>
                  <a:pt x="897434" y="1889490"/>
                  <a:pt x="726827" y="1901628"/>
                </a:cubicBez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5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EBC-EA38-2549-AB25-BA732CF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1 Phase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F0FF8-EDF5-DE44-B321-38F68055049A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8A620-2612-E640-8331-7F591449E60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14D6D-C2E9-734B-8E6A-7F90682FBA2C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63E77-5591-CF43-A140-05828A1428F3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3845B-E019-844B-8DCF-C496AFE00734}"/>
              </a:ext>
            </a:extLst>
          </p:cNvPr>
          <p:cNvSpPr/>
          <p:nvPr/>
        </p:nvSpPr>
        <p:spPr>
          <a:xfrm>
            <a:off x="785770" y="4368570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34C96-DC65-2448-A681-4B995535EA4F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0" name="Freeform: Shape 1">
              <a:extLst>
                <a:ext uri="{FF2B5EF4-FFF2-40B4-BE49-F238E27FC236}">
                  <a16:creationId xmlns:a16="http://schemas.microsoft.com/office/drawing/2014/main" id="{A11AC464-E8B3-8845-82A5-1E491A1FC30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: Shape 2">
              <a:extLst>
                <a:ext uri="{FF2B5EF4-FFF2-40B4-BE49-F238E27FC236}">
                  <a16:creationId xmlns:a16="http://schemas.microsoft.com/office/drawing/2014/main" id="{126131C6-8F56-7945-9FDB-65A9D2CC48A2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5EB033E-5644-7B46-ABA1-9E6C2678426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3" name="Freeform: Shape 4">
              <a:extLst>
                <a:ext uri="{FF2B5EF4-FFF2-40B4-BE49-F238E27FC236}">
                  <a16:creationId xmlns:a16="http://schemas.microsoft.com/office/drawing/2014/main" id="{061581E8-0AC5-9C42-B828-4634F36B6745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28EB5AB5-ACCB-654C-8950-36A9F430E7EB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E62DA8-5E4D-914F-B8C5-0EFE7BCFE4F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86269-BD8D-6A4B-A849-99DF23514EDA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B56A2-93BD-0A4D-92E8-A61AD0E5DCE0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3DBE7-AA75-5445-BB74-DC06CF11099E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EAFC1-BCF4-C149-A1E6-169F605BE95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724DB-2EC0-BF49-A961-9CDA69E1130E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8EE32E-9FDF-E04C-9E21-B171456A5414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22" name="Freeform: Shape 1">
              <a:extLst>
                <a:ext uri="{FF2B5EF4-FFF2-40B4-BE49-F238E27FC236}">
                  <a16:creationId xmlns:a16="http://schemas.microsoft.com/office/drawing/2014/main" id="{99897144-7EFE-5F42-AD45-94A000D111B0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3" name="Freeform: Shape 2">
              <a:extLst>
                <a:ext uri="{FF2B5EF4-FFF2-40B4-BE49-F238E27FC236}">
                  <a16:creationId xmlns:a16="http://schemas.microsoft.com/office/drawing/2014/main" id="{E5C3023C-0713-824D-A845-A291CBD8BB4A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E643080A-19E4-D44D-A487-1B0DA6DC805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5" name="Freeform: Shape 4">
              <a:extLst>
                <a:ext uri="{FF2B5EF4-FFF2-40B4-BE49-F238E27FC236}">
                  <a16:creationId xmlns:a16="http://schemas.microsoft.com/office/drawing/2014/main" id="{A9A8495B-04C2-2643-8B91-BEF31C415CBF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6" name="Freeform: Shape 5">
              <a:extLst>
                <a:ext uri="{FF2B5EF4-FFF2-40B4-BE49-F238E27FC236}">
                  <a16:creationId xmlns:a16="http://schemas.microsoft.com/office/drawing/2014/main" id="{C99AD2D2-033C-4B47-B06F-E9DE1CB3CC0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56FE8-2D12-C448-A23D-85746D741432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08656-A006-E640-A54C-5C2EF971EF81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B6EAC-0380-5449-9B1B-5E78B836B2BE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B5750-34FB-CC47-8FAF-28DAE6B547EE}"/>
              </a:ext>
            </a:extLst>
          </p:cNvPr>
          <p:cNvCxnSpPr>
            <a:cxnSpLocks/>
            <a:endCxn id="28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275D9-B8B2-AC40-8BDA-CAC54F9BA34B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DBA037-613B-E04B-81C6-C6950318FEB4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60DD9-B47F-6D45-9FCC-7CD359E069A8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14448-26C1-484F-BE7B-1609D87295D5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4F5CF-3381-8540-BC67-5F0128A9E98B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A80B75-76B4-024A-A0AE-4236D093DA59}"/>
              </a:ext>
            </a:extLst>
          </p:cNvPr>
          <p:cNvCxnSpPr>
            <a:cxnSpLocks/>
            <a:endCxn id="28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ED071-7609-F146-8058-407645FC1C12}"/>
              </a:ext>
            </a:extLst>
          </p:cNvPr>
          <p:cNvCxnSpPr>
            <a:cxnSpLocks/>
            <a:endCxn id="29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42779B-0716-6D4C-9215-BF9DDDD9EC88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C8C8-57C2-A140-A103-749D62283E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ED252-AF8A-714D-9A33-9CA071AE3031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C9A70-2679-E343-9FFA-6DBBBB69BFDB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DF2D8-EE74-9743-AA1B-8BEA5E4C71C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75978-5F07-9444-96F1-933A11F0A6A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288FC-8092-AA40-B7B1-425792B0D9D4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1C3EB0-5BF8-0A45-9E2D-DA901F4D9D40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027F6-DE1D-B14E-9A3F-6C583A424061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0EAE5-8274-EA4C-BE4C-E05A0787AEB7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3DAB71-7D85-1B4E-A3A3-32ECE29861AA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C0A67C-BD79-3240-A4A1-9949A0E946BC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0680B-E304-634C-B92D-46BDC5FE8C3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E35D5-7320-EA43-AC42-10EB53B9857A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7F2C49-8199-3D42-A426-B573124F9F17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1B0E91-9595-5F4B-943B-52152C6D8D34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62C17-88DF-1F4D-A4EC-098938DC667C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7457AA-27CD-A647-B58C-FBC75932D565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803A6B-0B82-4F4E-A5CD-45CF5B9D5353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6EFAE6-8D20-2B40-878D-B5DEABB0F613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3B9D1B-570E-734C-9F2D-DC46D64C78F4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DBF3E7-0253-974C-A62F-37E178855B0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4BF1B8-1739-6741-AEED-1DBA73E76351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9C5DE-4F5C-E441-BB30-13E93D5C8955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F61BFF-B6B5-4747-A242-16BF9A59D26B}"/>
              </a:ext>
            </a:extLst>
          </p:cNvPr>
          <p:cNvCxnSpPr>
            <a:cxnSpLocks/>
            <a:stCxn id="64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92BCB1C-BAEC-9041-82FC-98A62C136D62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3C132B-8EA0-6848-8B8D-052FD6D4A224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A13589-D0CE-914B-A884-482643C88597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460852-0DC0-9943-93EE-6F4EEB5C1A24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5748D7-19E8-F844-B2B3-4812424B6F4E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5FB71BC-A1D9-9C4D-B4A8-EE48ED198544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76669-97C0-A04B-ABF7-D588FD44D02A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4D850-9249-FF4F-82C2-5EDF600660D6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28F41-BDBB-314E-A42A-E02AA080FE16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9399-29D9-C04F-92D5-A7509375D77A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666042-D902-C44E-8A59-6E5A20F63040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63371-2B8B-1143-AC2D-40F2A9C59F46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4E78A-3EE0-4947-B75C-0CC01154AAE1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20F6A22-D20E-AD4C-A79A-91C2B8EA6AB8}"/>
              </a:ext>
            </a:extLst>
          </p:cNvPr>
          <p:cNvSpPr/>
          <p:nvPr/>
        </p:nvSpPr>
        <p:spPr>
          <a:xfrm>
            <a:off x="2110853" y="3205846"/>
            <a:ext cx="1667361" cy="1885643"/>
          </a:xfrm>
          <a:custGeom>
            <a:avLst/>
            <a:gdLst>
              <a:gd name="connsiteX0" fmla="*/ 0 w 1140977"/>
              <a:gd name="connsiteY0" fmla="*/ 1828800 h 1847664"/>
              <a:gd name="connsiteX1" fmla="*/ 550258 w 1140977"/>
              <a:gd name="connsiteY1" fmla="*/ 1796432 h 1847664"/>
              <a:gd name="connsiteX2" fmla="*/ 1043872 w 1140977"/>
              <a:gd name="connsiteY2" fmla="*/ 1391830 h 1847664"/>
              <a:gd name="connsiteX3" fmla="*/ 1084332 w 1140977"/>
              <a:gd name="connsiteY3" fmla="*/ 687823 h 1847664"/>
              <a:gd name="connsiteX4" fmla="*/ 1140977 w 1140977"/>
              <a:gd name="connsiteY4" fmla="*/ 0 h 1847664"/>
              <a:gd name="connsiteX0" fmla="*/ 1086376 w 2227353"/>
              <a:gd name="connsiteY0" fmla="*/ 1828800 h 1864652"/>
              <a:gd name="connsiteX1" fmla="*/ 1636634 w 2227353"/>
              <a:gd name="connsiteY1" fmla="*/ 1796432 h 1864652"/>
              <a:gd name="connsiteX2" fmla="*/ 3708 w 2227353"/>
              <a:gd name="connsiteY2" fmla="*/ 1128060 h 1864652"/>
              <a:gd name="connsiteX3" fmla="*/ 2170708 w 2227353"/>
              <a:gd name="connsiteY3" fmla="*/ 687823 h 1864652"/>
              <a:gd name="connsiteX4" fmla="*/ 2227353 w 2227353"/>
              <a:gd name="connsiteY4" fmla="*/ 0 h 1864652"/>
              <a:gd name="connsiteX0" fmla="*/ 1104650 w 3050373"/>
              <a:gd name="connsiteY0" fmla="*/ 1828800 h 1864652"/>
              <a:gd name="connsiteX1" fmla="*/ 1654908 w 3050373"/>
              <a:gd name="connsiteY1" fmla="*/ 1796432 h 1864652"/>
              <a:gd name="connsiteX2" fmla="*/ 21982 w 3050373"/>
              <a:gd name="connsiteY2" fmla="*/ 1128060 h 1864652"/>
              <a:gd name="connsiteX3" fmla="*/ 3050144 w 3050373"/>
              <a:gd name="connsiteY3" fmla="*/ 810915 h 1864652"/>
              <a:gd name="connsiteX4" fmla="*/ 2245627 w 3050373"/>
              <a:gd name="connsiteY4" fmla="*/ 0 h 1864652"/>
              <a:gd name="connsiteX0" fmla="*/ 1104650 w 3229812"/>
              <a:gd name="connsiteY0" fmla="*/ 1793630 h 1829482"/>
              <a:gd name="connsiteX1" fmla="*/ 1654908 w 3229812"/>
              <a:gd name="connsiteY1" fmla="*/ 1761262 h 1829482"/>
              <a:gd name="connsiteX2" fmla="*/ 21982 w 3229812"/>
              <a:gd name="connsiteY2" fmla="*/ 1092890 h 1829482"/>
              <a:gd name="connsiteX3" fmla="*/ 3050144 w 3229812"/>
              <a:gd name="connsiteY3" fmla="*/ 775745 h 1829482"/>
              <a:gd name="connsiteX4" fmla="*/ 3229812 w 3229812"/>
              <a:gd name="connsiteY4" fmla="*/ 0 h 1829482"/>
              <a:gd name="connsiteX0" fmla="*/ 1105647 w 3230809"/>
              <a:gd name="connsiteY0" fmla="*/ 1793630 h 1829482"/>
              <a:gd name="connsiteX1" fmla="*/ 1655905 w 3230809"/>
              <a:gd name="connsiteY1" fmla="*/ 1761262 h 1829482"/>
              <a:gd name="connsiteX2" fmla="*/ 22979 w 3230809"/>
              <a:gd name="connsiteY2" fmla="*/ 1092890 h 1829482"/>
              <a:gd name="connsiteX3" fmla="*/ 3086288 w 3230809"/>
              <a:gd name="connsiteY3" fmla="*/ 793329 h 1829482"/>
              <a:gd name="connsiteX4" fmla="*/ 3230809 w 3230809"/>
              <a:gd name="connsiteY4" fmla="*/ 0 h 1829482"/>
              <a:gd name="connsiteX0" fmla="*/ 1105649 w 3230811"/>
              <a:gd name="connsiteY0" fmla="*/ 1793630 h 1829482"/>
              <a:gd name="connsiteX1" fmla="*/ 1655907 w 3230811"/>
              <a:gd name="connsiteY1" fmla="*/ 1761262 h 1829482"/>
              <a:gd name="connsiteX2" fmla="*/ 22981 w 3230811"/>
              <a:gd name="connsiteY2" fmla="*/ 1092890 h 1829482"/>
              <a:gd name="connsiteX3" fmla="*/ 3086290 w 3230811"/>
              <a:gd name="connsiteY3" fmla="*/ 793329 h 1829482"/>
              <a:gd name="connsiteX4" fmla="*/ 3230811 w 3230811"/>
              <a:gd name="connsiteY4" fmla="*/ 0 h 1829482"/>
              <a:gd name="connsiteX0" fmla="*/ 1105649 w 3406560"/>
              <a:gd name="connsiteY0" fmla="*/ 1784838 h 1820690"/>
              <a:gd name="connsiteX1" fmla="*/ 1655907 w 3406560"/>
              <a:gd name="connsiteY1" fmla="*/ 1752470 h 1820690"/>
              <a:gd name="connsiteX2" fmla="*/ 22981 w 3406560"/>
              <a:gd name="connsiteY2" fmla="*/ 1084098 h 1820690"/>
              <a:gd name="connsiteX3" fmla="*/ 3086290 w 3406560"/>
              <a:gd name="connsiteY3" fmla="*/ 784537 h 1820690"/>
              <a:gd name="connsiteX4" fmla="*/ 3406560 w 3406560"/>
              <a:gd name="connsiteY4" fmla="*/ 0 h 1820690"/>
              <a:gd name="connsiteX0" fmla="*/ 1102231 w 3403142"/>
              <a:gd name="connsiteY0" fmla="*/ 1784838 h 1820690"/>
              <a:gd name="connsiteX1" fmla="*/ 1652489 w 3403142"/>
              <a:gd name="connsiteY1" fmla="*/ 1752470 h 1820690"/>
              <a:gd name="connsiteX2" fmla="*/ 19563 w 3403142"/>
              <a:gd name="connsiteY2" fmla="*/ 1084098 h 1820690"/>
              <a:gd name="connsiteX3" fmla="*/ 2959850 w 3403142"/>
              <a:gd name="connsiteY3" fmla="*/ 749368 h 1820690"/>
              <a:gd name="connsiteX4" fmla="*/ 3403142 w 3403142"/>
              <a:gd name="connsiteY4" fmla="*/ 0 h 1820690"/>
              <a:gd name="connsiteX0" fmla="*/ 1102231 w 3403142"/>
              <a:gd name="connsiteY0" fmla="*/ 1784838 h 1820690"/>
              <a:gd name="connsiteX1" fmla="*/ 1652489 w 3403142"/>
              <a:gd name="connsiteY1" fmla="*/ 1752470 h 1820690"/>
              <a:gd name="connsiteX2" fmla="*/ 19563 w 3403142"/>
              <a:gd name="connsiteY2" fmla="*/ 1084098 h 1820690"/>
              <a:gd name="connsiteX3" fmla="*/ 2959850 w 3403142"/>
              <a:gd name="connsiteY3" fmla="*/ 749368 h 1820690"/>
              <a:gd name="connsiteX4" fmla="*/ 3403142 w 3403142"/>
              <a:gd name="connsiteY4" fmla="*/ 0 h 1820690"/>
              <a:gd name="connsiteX0" fmla="*/ 1102231 w 3332844"/>
              <a:gd name="connsiteY0" fmla="*/ 1811215 h 1847067"/>
              <a:gd name="connsiteX1" fmla="*/ 1652489 w 3332844"/>
              <a:gd name="connsiteY1" fmla="*/ 1778847 h 1847067"/>
              <a:gd name="connsiteX2" fmla="*/ 19563 w 3332844"/>
              <a:gd name="connsiteY2" fmla="*/ 1110475 h 1847067"/>
              <a:gd name="connsiteX3" fmla="*/ 2959850 w 3332844"/>
              <a:gd name="connsiteY3" fmla="*/ 775745 h 1847067"/>
              <a:gd name="connsiteX4" fmla="*/ 3332844 w 3332844"/>
              <a:gd name="connsiteY4" fmla="*/ 0 h 1847067"/>
              <a:gd name="connsiteX0" fmla="*/ 1102231 w 3332844"/>
              <a:gd name="connsiteY0" fmla="*/ 1872762 h 1885643"/>
              <a:gd name="connsiteX1" fmla="*/ 1652489 w 3332844"/>
              <a:gd name="connsiteY1" fmla="*/ 1778847 h 1885643"/>
              <a:gd name="connsiteX2" fmla="*/ 19563 w 3332844"/>
              <a:gd name="connsiteY2" fmla="*/ 1110475 h 1885643"/>
              <a:gd name="connsiteX3" fmla="*/ 2959850 w 3332844"/>
              <a:gd name="connsiteY3" fmla="*/ 775745 h 1885643"/>
              <a:gd name="connsiteX4" fmla="*/ 3332844 w 3332844"/>
              <a:gd name="connsiteY4" fmla="*/ 0 h 188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844" h="1885643">
                <a:moveTo>
                  <a:pt x="1102231" y="1872762"/>
                </a:moveTo>
                <a:cubicBezTo>
                  <a:pt x="1290370" y="1892992"/>
                  <a:pt x="1832934" y="1905895"/>
                  <a:pt x="1652489" y="1778847"/>
                </a:cubicBezTo>
                <a:cubicBezTo>
                  <a:pt x="1472044" y="1651799"/>
                  <a:pt x="-198331" y="1277659"/>
                  <a:pt x="19563" y="1110475"/>
                </a:cubicBezTo>
                <a:cubicBezTo>
                  <a:pt x="237457" y="943291"/>
                  <a:pt x="2592172" y="990132"/>
                  <a:pt x="2959850" y="775745"/>
                </a:cubicBezTo>
                <a:cubicBezTo>
                  <a:pt x="3257230" y="596527"/>
                  <a:pt x="3312613" y="227925"/>
                  <a:pt x="3332844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9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EBC-EA38-2549-AB25-BA732CF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1 Phase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F0FF8-EDF5-DE44-B321-38F68055049A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8A620-2612-E640-8331-7F591449E60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14D6D-C2E9-734B-8E6A-7F90682FBA2C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63E77-5591-CF43-A140-05828A1428F3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3845B-E019-844B-8DCF-C496AFE00734}"/>
              </a:ext>
            </a:extLst>
          </p:cNvPr>
          <p:cNvSpPr/>
          <p:nvPr/>
        </p:nvSpPr>
        <p:spPr>
          <a:xfrm>
            <a:off x="785770" y="4368570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34C96-DC65-2448-A681-4B995535EA4F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0" name="Freeform: Shape 1">
              <a:extLst>
                <a:ext uri="{FF2B5EF4-FFF2-40B4-BE49-F238E27FC236}">
                  <a16:creationId xmlns:a16="http://schemas.microsoft.com/office/drawing/2014/main" id="{A11AC464-E8B3-8845-82A5-1E491A1FC30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: Shape 2">
              <a:extLst>
                <a:ext uri="{FF2B5EF4-FFF2-40B4-BE49-F238E27FC236}">
                  <a16:creationId xmlns:a16="http://schemas.microsoft.com/office/drawing/2014/main" id="{126131C6-8F56-7945-9FDB-65A9D2CC48A2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5EB033E-5644-7B46-ABA1-9E6C2678426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3" name="Freeform: Shape 4">
              <a:extLst>
                <a:ext uri="{FF2B5EF4-FFF2-40B4-BE49-F238E27FC236}">
                  <a16:creationId xmlns:a16="http://schemas.microsoft.com/office/drawing/2014/main" id="{061581E8-0AC5-9C42-B828-4634F36B6745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28EB5AB5-ACCB-654C-8950-36A9F430E7EB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E62DA8-5E4D-914F-B8C5-0EFE7BCFE4F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86269-BD8D-6A4B-A849-99DF23514EDA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B56A2-93BD-0A4D-92E8-A61AD0E5DCE0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3DBE7-AA75-5445-BB74-DC06CF11099E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EAFC1-BCF4-C149-A1E6-169F605BE95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724DB-2EC0-BF49-A961-9CDA69E1130E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8EE32E-9FDF-E04C-9E21-B171456A5414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22" name="Freeform: Shape 1">
              <a:extLst>
                <a:ext uri="{FF2B5EF4-FFF2-40B4-BE49-F238E27FC236}">
                  <a16:creationId xmlns:a16="http://schemas.microsoft.com/office/drawing/2014/main" id="{99897144-7EFE-5F42-AD45-94A000D111B0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3" name="Freeform: Shape 2">
              <a:extLst>
                <a:ext uri="{FF2B5EF4-FFF2-40B4-BE49-F238E27FC236}">
                  <a16:creationId xmlns:a16="http://schemas.microsoft.com/office/drawing/2014/main" id="{E5C3023C-0713-824D-A845-A291CBD8BB4A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E643080A-19E4-D44D-A487-1B0DA6DC805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5" name="Freeform: Shape 4">
              <a:extLst>
                <a:ext uri="{FF2B5EF4-FFF2-40B4-BE49-F238E27FC236}">
                  <a16:creationId xmlns:a16="http://schemas.microsoft.com/office/drawing/2014/main" id="{A9A8495B-04C2-2643-8B91-BEF31C415CBF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6" name="Freeform: Shape 5">
              <a:extLst>
                <a:ext uri="{FF2B5EF4-FFF2-40B4-BE49-F238E27FC236}">
                  <a16:creationId xmlns:a16="http://schemas.microsoft.com/office/drawing/2014/main" id="{C99AD2D2-033C-4B47-B06F-E9DE1CB3CC0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56FE8-2D12-C448-A23D-85746D741432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08656-A006-E640-A54C-5C2EF971EF81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B6EAC-0380-5449-9B1B-5E78B836B2BE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B5750-34FB-CC47-8FAF-28DAE6B547EE}"/>
              </a:ext>
            </a:extLst>
          </p:cNvPr>
          <p:cNvCxnSpPr>
            <a:cxnSpLocks/>
            <a:endCxn id="28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275D9-B8B2-AC40-8BDA-CAC54F9BA34B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DBA037-613B-E04B-81C6-C6950318FEB4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60DD9-B47F-6D45-9FCC-7CD359E069A8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14448-26C1-484F-BE7B-1609D87295D5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4F5CF-3381-8540-BC67-5F0128A9E98B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A80B75-76B4-024A-A0AE-4236D093DA59}"/>
              </a:ext>
            </a:extLst>
          </p:cNvPr>
          <p:cNvCxnSpPr>
            <a:cxnSpLocks/>
            <a:endCxn id="28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ED071-7609-F146-8058-407645FC1C12}"/>
              </a:ext>
            </a:extLst>
          </p:cNvPr>
          <p:cNvCxnSpPr>
            <a:cxnSpLocks/>
            <a:endCxn id="29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42779B-0716-6D4C-9215-BF9DDDD9EC88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C8C8-57C2-A140-A103-749D62283E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ED252-AF8A-714D-9A33-9CA071AE3031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C9A70-2679-E343-9FFA-6DBBBB69BFDB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DF2D8-EE74-9743-AA1B-8BEA5E4C71C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75978-5F07-9444-96F1-933A11F0A6A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288FC-8092-AA40-B7B1-425792B0D9D4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1C3EB0-5BF8-0A45-9E2D-DA901F4D9D40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027F6-DE1D-B14E-9A3F-6C583A424061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0EAE5-8274-EA4C-BE4C-E05A0787AEB7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3DAB71-7D85-1B4E-A3A3-32ECE29861AA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C0A67C-BD79-3240-A4A1-9949A0E946BC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0680B-E304-634C-B92D-46BDC5FE8C3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E35D5-7320-EA43-AC42-10EB53B9857A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7F2C49-8199-3D42-A426-B573124F9F17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1B0E91-9595-5F4B-943B-52152C6D8D34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62C17-88DF-1F4D-A4EC-098938DC667C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7457AA-27CD-A647-B58C-FBC75932D565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803A6B-0B82-4F4E-A5CD-45CF5B9D5353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6EFAE6-8D20-2B40-878D-B5DEABB0F613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3B9D1B-570E-734C-9F2D-DC46D64C78F4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DBF3E7-0253-974C-A62F-37E178855B0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4BF1B8-1739-6741-AEED-1DBA73E76351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9C5DE-4F5C-E441-BB30-13E93D5C8955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F61BFF-B6B5-4747-A242-16BF9A59D26B}"/>
              </a:ext>
            </a:extLst>
          </p:cNvPr>
          <p:cNvCxnSpPr>
            <a:cxnSpLocks/>
            <a:stCxn id="64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92BCB1C-BAEC-9041-82FC-98A62C136D62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3C132B-8EA0-6848-8B8D-052FD6D4A224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A13589-D0CE-914B-A884-482643C88597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460852-0DC0-9943-93EE-6F4EEB5C1A24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5748D7-19E8-F844-B2B3-4812424B6F4E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5FB71BC-A1D9-9C4D-B4A8-EE48ED198544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76669-97C0-A04B-ABF7-D588FD44D02A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4D850-9249-FF4F-82C2-5EDF600660D6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28F41-BDBB-314E-A42A-E02AA080FE16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9399-29D9-C04F-92D5-A7509375D77A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666042-D902-C44E-8A59-6E5A20F63040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63371-2B8B-1143-AC2D-40F2A9C59F46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4E78A-3EE0-4947-B75C-0CC01154AAE1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775993D-8D79-E147-A91C-2899F6BFC8EF}"/>
              </a:ext>
            </a:extLst>
          </p:cNvPr>
          <p:cNvSpPr/>
          <p:nvPr/>
        </p:nvSpPr>
        <p:spPr>
          <a:xfrm>
            <a:off x="2290564" y="3068515"/>
            <a:ext cx="1454959" cy="2013438"/>
          </a:xfrm>
          <a:custGeom>
            <a:avLst/>
            <a:gdLst>
              <a:gd name="connsiteX0" fmla="*/ 1455201 w 1455201"/>
              <a:gd name="connsiteY0" fmla="*/ 0 h 1943100"/>
              <a:gd name="connsiteX1" fmla="*/ 1420032 w 1455201"/>
              <a:gd name="connsiteY1" fmla="*/ 553916 h 1943100"/>
              <a:gd name="connsiteX2" fmla="*/ 1270563 w 1455201"/>
              <a:gd name="connsiteY2" fmla="*/ 1090247 h 1943100"/>
              <a:gd name="connsiteX3" fmla="*/ 294616 w 1455201"/>
              <a:gd name="connsiteY3" fmla="*/ 1116623 h 1943100"/>
              <a:gd name="connsiteX4" fmla="*/ 13263 w 1455201"/>
              <a:gd name="connsiteY4" fmla="*/ 1239716 h 1943100"/>
              <a:gd name="connsiteX5" fmla="*/ 109978 w 1455201"/>
              <a:gd name="connsiteY5" fmla="*/ 1547447 h 1943100"/>
              <a:gd name="connsiteX6" fmla="*/ 663893 w 1455201"/>
              <a:gd name="connsiteY6" fmla="*/ 1837593 h 1943100"/>
              <a:gd name="connsiteX7" fmla="*/ 391332 w 1455201"/>
              <a:gd name="connsiteY7" fmla="*/ 1943100 h 1943100"/>
              <a:gd name="connsiteX0" fmla="*/ 1455201 w 1455201"/>
              <a:gd name="connsiteY0" fmla="*/ 0 h 2013438"/>
              <a:gd name="connsiteX1" fmla="*/ 1420032 w 1455201"/>
              <a:gd name="connsiteY1" fmla="*/ 553916 h 2013438"/>
              <a:gd name="connsiteX2" fmla="*/ 1270563 w 1455201"/>
              <a:gd name="connsiteY2" fmla="*/ 1090247 h 2013438"/>
              <a:gd name="connsiteX3" fmla="*/ 294616 w 1455201"/>
              <a:gd name="connsiteY3" fmla="*/ 1116623 h 2013438"/>
              <a:gd name="connsiteX4" fmla="*/ 13263 w 1455201"/>
              <a:gd name="connsiteY4" fmla="*/ 1239716 h 2013438"/>
              <a:gd name="connsiteX5" fmla="*/ 109978 w 1455201"/>
              <a:gd name="connsiteY5" fmla="*/ 1547447 h 2013438"/>
              <a:gd name="connsiteX6" fmla="*/ 663893 w 1455201"/>
              <a:gd name="connsiteY6" fmla="*/ 1837593 h 2013438"/>
              <a:gd name="connsiteX7" fmla="*/ 382540 w 1455201"/>
              <a:gd name="connsiteY7" fmla="*/ 2013438 h 2013438"/>
              <a:gd name="connsiteX0" fmla="*/ 1454959 w 1454959"/>
              <a:gd name="connsiteY0" fmla="*/ 0 h 2013438"/>
              <a:gd name="connsiteX1" fmla="*/ 1419790 w 1454959"/>
              <a:gd name="connsiteY1" fmla="*/ 553916 h 2013438"/>
              <a:gd name="connsiteX2" fmla="*/ 1270321 w 1454959"/>
              <a:gd name="connsiteY2" fmla="*/ 1090247 h 2013438"/>
              <a:gd name="connsiteX3" fmla="*/ 294374 w 1454959"/>
              <a:gd name="connsiteY3" fmla="*/ 1116623 h 2013438"/>
              <a:gd name="connsiteX4" fmla="*/ 13021 w 1454959"/>
              <a:gd name="connsiteY4" fmla="*/ 1239716 h 2013438"/>
              <a:gd name="connsiteX5" fmla="*/ 109736 w 1454959"/>
              <a:gd name="connsiteY5" fmla="*/ 1547447 h 2013438"/>
              <a:gd name="connsiteX6" fmla="*/ 654859 w 1454959"/>
              <a:gd name="connsiteY6" fmla="*/ 1899140 h 2013438"/>
              <a:gd name="connsiteX7" fmla="*/ 382298 w 1454959"/>
              <a:gd name="connsiteY7" fmla="*/ 2013438 h 201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4959" h="2013438">
                <a:moveTo>
                  <a:pt x="1454959" y="0"/>
                </a:moveTo>
                <a:cubicBezTo>
                  <a:pt x="1452761" y="186104"/>
                  <a:pt x="1450563" y="372208"/>
                  <a:pt x="1419790" y="553916"/>
                </a:cubicBezTo>
                <a:cubicBezTo>
                  <a:pt x="1389017" y="735624"/>
                  <a:pt x="1457890" y="996462"/>
                  <a:pt x="1270321" y="1090247"/>
                </a:cubicBezTo>
                <a:cubicBezTo>
                  <a:pt x="1082752" y="1184032"/>
                  <a:pt x="503924" y="1091712"/>
                  <a:pt x="294374" y="1116623"/>
                </a:cubicBezTo>
                <a:cubicBezTo>
                  <a:pt x="84824" y="1141535"/>
                  <a:pt x="43794" y="1167912"/>
                  <a:pt x="13021" y="1239716"/>
                </a:cubicBezTo>
                <a:cubicBezTo>
                  <a:pt x="-17752" y="1311520"/>
                  <a:pt x="2763" y="1437543"/>
                  <a:pt x="109736" y="1547447"/>
                </a:cubicBezTo>
                <a:cubicBezTo>
                  <a:pt x="216709" y="1657351"/>
                  <a:pt x="607967" y="1833198"/>
                  <a:pt x="654859" y="1899140"/>
                </a:cubicBezTo>
                <a:cubicBezTo>
                  <a:pt x="701751" y="1965082"/>
                  <a:pt x="542024" y="1993655"/>
                  <a:pt x="382298" y="2013438"/>
                </a:cubicBezTo>
              </a:path>
            </a:pathLst>
          </a:custGeom>
          <a:ln w="19050">
            <a:headEnd type="none" w="med" len="med"/>
            <a:tailEnd type="stealth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4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>
            <a:extLst>
              <a:ext uri="{FF2B5EF4-FFF2-40B4-BE49-F238E27FC236}">
                <a16:creationId xmlns:a16="http://schemas.microsoft.com/office/drawing/2014/main" id="{1BD77110-167B-4B49-97A6-0B4BF129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1 Phase 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E3426D-5A34-0C4D-98EB-F8882DD7058E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A12B023-CAC2-744B-9860-EDC39340E1A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EE25207-4768-5149-9E1C-73927CE4C54B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91F6693-69A2-1147-8F9A-02F95E98D4F7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1FD7CD8-CC2A-114C-92B1-39085FB29108}"/>
              </a:ext>
            </a:extLst>
          </p:cNvPr>
          <p:cNvSpPr/>
          <p:nvPr/>
        </p:nvSpPr>
        <p:spPr>
          <a:xfrm>
            <a:off x="785770" y="4368570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D8EDFB3-D082-414D-9F7D-8610AA6AB663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85" name="Freeform: Shape 1">
              <a:extLst>
                <a:ext uri="{FF2B5EF4-FFF2-40B4-BE49-F238E27FC236}">
                  <a16:creationId xmlns:a16="http://schemas.microsoft.com/office/drawing/2014/main" id="{4C09470F-FBDE-184E-A726-F11A02163413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6" name="Freeform: Shape 2">
              <a:extLst>
                <a:ext uri="{FF2B5EF4-FFF2-40B4-BE49-F238E27FC236}">
                  <a16:creationId xmlns:a16="http://schemas.microsoft.com/office/drawing/2014/main" id="{D5C27470-65D8-3542-B55A-8BCF81805384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7" name="Freeform: Shape 3">
              <a:extLst>
                <a:ext uri="{FF2B5EF4-FFF2-40B4-BE49-F238E27FC236}">
                  <a16:creationId xmlns:a16="http://schemas.microsoft.com/office/drawing/2014/main" id="{86DC76FF-8AD2-8643-8688-480C39458EF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8" name="Freeform: Shape 4">
              <a:extLst>
                <a:ext uri="{FF2B5EF4-FFF2-40B4-BE49-F238E27FC236}">
                  <a16:creationId xmlns:a16="http://schemas.microsoft.com/office/drawing/2014/main" id="{EA44ECB8-66AE-1D41-9DE0-CE5BF56C592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9" name="Freeform: Shape 5">
              <a:extLst>
                <a:ext uri="{FF2B5EF4-FFF2-40B4-BE49-F238E27FC236}">
                  <a16:creationId xmlns:a16="http://schemas.microsoft.com/office/drawing/2014/main" id="{6B063B59-B212-1547-848F-D9A5AF3E6694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CACCE09-5EAE-D448-BC56-131B89180B23}"/>
              </a:ext>
            </a:extLst>
          </p:cNvPr>
          <p:cNvCxnSpPr>
            <a:cxnSpLocks/>
            <a:stCxn id="81" idx="2"/>
            <a:endCxn id="85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482807D-E193-5543-8DDA-A430A545ADFC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46EAE74-1541-F941-8D15-9F923FCCADAB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A183D4-FEEA-5D4E-B46B-C5509E400C63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13A37B3-4909-9C4C-9085-42BC0232C32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ED0B8F0-12EA-E040-9C59-C2C7C52EBC2F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98679C6-6F17-C345-AD2C-8093470370CF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97" name="Freeform: Shape 1">
              <a:extLst>
                <a:ext uri="{FF2B5EF4-FFF2-40B4-BE49-F238E27FC236}">
                  <a16:creationId xmlns:a16="http://schemas.microsoft.com/office/drawing/2014/main" id="{3A2FAD0F-3E7A-584C-BBAA-08CE0EF7E3F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8" name="Freeform: Shape 2">
              <a:extLst>
                <a:ext uri="{FF2B5EF4-FFF2-40B4-BE49-F238E27FC236}">
                  <a16:creationId xmlns:a16="http://schemas.microsoft.com/office/drawing/2014/main" id="{1A9E4355-9A9E-A947-BA3D-46688CC7A79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9" name="Freeform: Shape 3">
              <a:extLst>
                <a:ext uri="{FF2B5EF4-FFF2-40B4-BE49-F238E27FC236}">
                  <a16:creationId xmlns:a16="http://schemas.microsoft.com/office/drawing/2014/main" id="{345EF27F-4111-A14E-B925-46341DE35DE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0" name="Freeform: Shape 4">
              <a:extLst>
                <a:ext uri="{FF2B5EF4-FFF2-40B4-BE49-F238E27FC236}">
                  <a16:creationId xmlns:a16="http://schemas.microsoft.com/office/drawing/2014/main" id="{71F73551-B14E-BD4A-88E1-2A6E0B2D18E2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1" name="Freeform: Shape 5">
              <a:extLst>
                <a:ext uri="{FF2B5EF4-FFF2-40B4-BE49-F238E27FC236}">
                  <a16:creationId xmlns:a16="http://schemas.microsoft.com/office/drawing/2014/main" id="{663A334C-9D11-3F40-9B28-FAE3F9264868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7096506-4228-8E4A-A68E-838E2B18D2CE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9DFEE3-7814-024E-9BE5-D95AFF649AFB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E27FD2-B419-7B4E-A331-B231CE15D247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7C8C392-5D91-2A4F-A0B0-F72388653E0E}"/>
              </a:ext>
            </a:extLst>
          </p:cNvPr>
          <p:cNvCxnSpPr>
            <a:cxnSpLocks/>
            <a:endCxn id="103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6CF3E8-7E8A-204C-A8B8-7509748AB7B2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9F1723-A2C0-B94D-8485-1CA9650C8567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0CF7021-91CA-1644-B93B-2FE11179A246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BE87BA-BDBE-8140-933F-146989837EBA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F4D3C35-E813-0D47-9AC9-D963FCEF878A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59731E-0662-3A4F-8F33-30415BCAC6F8}"/>
              </a:ext>
            </a:extLst>
          </p:cNvPr>
          <p:cNvCxnSpPr>
            <a:cxnSpLocks/>
            <a:endCxn id="103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B13197F-291C-9B42-AE12-9C7E33868433}"/>
              </a:ext>
            </a:extLst>
          </p:cNvPr>
          <p:cNvCxnSpPr>
            <a:cxnSpLocks/>
            <a:endCxn id="104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DC823A-F612-2F44-B1FE-7FE2308ECB0E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7D0D9E3-E5EA-2441-AA4C-A16C503FE2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F6EFBDD-F02F-4947-961E-422145A54322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B46928E-1EB9-2743-ABAF-58F77D2B29B1}"/>
              </a:ext>
            </a:extLst>
          </p:cNvPr>
          <p:cNvCxnSpPr>
            <a:cxnSpLocks/>
            <a:stCxn id="82" idx="2"/>
            <a:endCxn id="85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898590B-3C0B-8841-9E56-511ECF801C5B}"/>
              </a:ext>
            </a:extLst>
          </p:cNvPr>
          <p:cNvCxnSpPr>
            <a:cxnSpLocks/>
            <a:stCxn id="93" idx="2"/>
            <a:endCxn id="97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7FD3F58-3B9C-8443-8B3C-CD8ABC104430}"/>
              </a:ext>
            </a:extLst>
          </p:cNvPr>
          <p:cNvCxnSpPr>
            <a:cxnSpLocks/>
            <a:stCxn id="94" idx="2"/>
            <a:endCxn id="97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5D0EAF-253A-634D-8D23-076CB0A9342F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F753A03-1341-5A4F-AFF0-168B5CFFF924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80DF26-7481-7A48-BC02-D6EA6AD5F64E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C3B3F40-28A4-384B-8F5F-9CF604310EB4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A5078C0-5B27-7544-B95C-9EC6B8F0F809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A53642A-9E82-4B46-96C3-2F58BB65AEB4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CB63690-ADF0-7A4D-8E81-2381828E960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DFCD1F4-C798-D24B-8669-0848D024D993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7C23690-E7A6-224F-8770-1FA5DB143188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D10042D-3D5C-014A-9814-6C61425787EC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89FF4E8-605C-874B-900B-6D4DCD5D803F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3BEDDC6-E426-284F-85BD-1162546D81A6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139DBD4-E29E-3A4A-8B4C-E51ABD57A8DD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CE8C2DD-D703-9342-B1F4-EA7D6D3E908F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4726BE3-C475-BC4D-B078-E77B6EFA778E}"/>
              </a:ext>
            </a:extLst>
          </p:cNvPr>
          <p:cNvCxnSpPr>
            <a:cxnSpLocks/>
            <a:stCxn id="134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9A644BD-D1DD-B64B-B9A1-BE2FA386899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E199C3B-6D5A-F841-A094-BFB4A78C6126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A79049F-D48F-1141-B009-9A6422BE2F97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F2CDDF6-967E-DA40-8D82-7E510A499506}"/>
              </a:ext>
            </a:extLst>
          </p:cNvPr>
          <p:cNvCxnSpPr>
            <a:cxnSpLocks/>
            <a:stCxn id="138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0377B7-CEA9-034B-BA1A-EC560AF99F01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1C18F41-EB6F-934A-8E7D-C99D92F37E39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5C0201-FE0C-2C42-90F5-38C6B0373623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6E5C49-5BBB-3349-9B8D-D3167581C156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C635EC-A862-044E-BC31-C379982CEF3F}"/>
              </a:ext>
            </a:extLst>
          </p:cNvPr>
          <p:cNvCxnSpPr>
            <a:cxnSpLocks/>
            <a:stCxn id="141" idx="2"/>
            <a:endCxn id="140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2BDCEE7-3D7A-B845-A3FE-8AF0E7CF6D2F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E4249B8-1A82-8646-8036-133F01609B96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E2B7770-21AC-CC4C-9073-20E0330DDCAE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DF3203-AD01-4B4A-9653-EF0BDCCC0003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9A65589-B4C5-3746-98B1-151245673FB8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AE693AE-B599-1342-B369-6F948DDF44DD}"/>
              </a:ext>
            </a:extLst>
          </p:cNvPr>
          <p:cNvCxnSpPr>
            <a:cxnSpLocks/>
            <a:stCxn id="147" idx="2"/>
            <a:endCxn id="146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82204D6-7D26-5147-8143-410840CEAB38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EA15835-0A97-4544-8FB1-5506A5F11D42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46949135-910F-DC4B-A29B-425855EF85EC}"/>
              </a:ext>
            </a:extLst>
          </p:cNvPr>
          <p:cNvSpPr/>
          <p:nvPr/>
        </p:nvSpPr>
        <p:spPr>
          <a:xfrm>
            <a:off x="1989163" y="3212539"/>
            <a:ext cx="886027" cy="1852152"/>
          </a:xfrm>
          <a:custGeom>
            <a:avLst/>
            <a:gdLst>
              <a:gd name="connsiteX0" fmla="*/ 689301 w 885166"/>
              <a:gd name="connsiteY0" fmla="*/ 1796432 h 1817671"/>
              <a:gd name="connsiteX1" fmla="*/ 883510 w 885166"/>
              <a:gd name="connsiteY1" fmla="*/ 1804524 h 1817671"/>
              <a:gd name="connsiteX2" fmla="*/ 592196 w 885166"/>
              <a:gd name="connsiteY2" fmla="*/ 1642683 h 1817671"/>
              <a:gd name="connsiteX3" fmla="*/ 114766 w 885166"/>
              <a:gd name="connsiteY3" fmla="*/ 1399922 h 1817671"/>
              <a:gd name="connsiteX4" fmla="*/ 1478 w 885166"/>
              <a:gd name="connsiteY4" fmla="*/ 1221897 h 1817671"/>
              <a:gd name="connsiteX5" fmla="*/ 58122 w 885166"/>
              <a:gd name="connsiteY5" fmla="*/ 979136 h 1817671"/>
              <a:gd name="connsiteX6" fmla="*/ 171410 w 885166"/>
              <a:gd name="connsiteY6" fmla="*/ 631179 h 1817671"/>
              <a:gd name="connsiteX7" fmla="*/ 211871 w 885166"/>
              <a:gd name="connsiteY7" fmla="*/ 339866 h 1817671"/>
              <a:gd name="connsiteX8" fmla="*/ 244239 w 885166"/>
              <a:gd name="connsiteY8" fmla="*/ 0 h 1817671"/>
              <a:gd name="connsiteX0" fmla="*/ 706079 w 886027"/>
              <a:gd name="connsiteY0" fmla="*/ 1846765 h 1852152"/>
              <a:gd name="connsiteX1" fmla="*/ 883510 w 886027"/>
              <a:gd name="connsiteY1" fmla="*/ 1804524 h 1852152"/>
              <a:gd name="connsiteX2" fmla="*/ 592196 w 886027"/>
              <a:gd name="connsiteY2" fmla="*/ 1642683 h 1852152"/>
              <a:gd name="connsiteX3" fmla="*/ 114766 w 886027"/>
              <a:gd name="connsiteY3" fmla="*/ 1399922 h 1852152"/>
              <a:gd name="connsiteX4" fmla="*/ 1478 w 886027"/>
              <a:gd name="connsiteY4" fmla="*/ 1221897 h 1852152"/>
              <a:gd name="connsiteX5" fmla="*/ 58122 w 886027"/>
              <a:gd name="connsiteY5" fmla="*/ 979136 h 1852152"/>
              <a:gd name="connsiteX6" fmla="*/ 171410 w 886027"/>
              <a:gd name="connsiteY6" fmla="*/ 631179 h 1852152"/>
              <a:gd name="connsiteX7" fmla="*/ 211871 w 886027"/>
              <a:gd name="connsiteY7" fmla="*/ 339866 h 1852152"/>
              <a:gd name="connsiteX8" fmla="*/ 244239 w 886027"/>
              <a:gd name="connsiteY8" fmla="*/ 0 h 185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027" h="1852152">
                <a:moveTo>
                  <a:pt x="706079" y="1846765"/>
                </a:moveTo>
                <a:cubicBezTo>
                  <a:pt x="811275" y="1863623"/>
                  <a:pt x="902491" y="1838538"/>
                  <a:pt x="883510" y="1804524"/>
                </a:cubicBezTo>
                <a:cubicBezTo>
                  <a:pt x="864530" y="1770510"/>
                  <a:pt x="720320" y="1710117"/>
                  <a:pt x="592196" y="1642683"/>
                </a:cubicBezTo>
                <a:cubicBezTo>
                  <a:pt x="464072" y="1575249"/>
                  <a:pt x="213219" y="1470053"/>
                  <a:pt x="114766" y="1399922"/>
                </a:cubicBezTo>
                <a:cubicBezTo>
                  <a:pt x="16313" y="1329791"/>
                  <a:pt x="10919" y="1292028"/>
                  <a:pt x="1478" y="1221897"/>
                </a:cubicBezTo>
                <a:cubicBezTo>
                  <a:pt x="-7963" y="1151766"/>
                  <a:pt x="29800" y="1077589"/>
                  <a:pt x="58122" y="979136"/>
                </a:cubicBezTo>
                <a:cubicBezTo>
                  <a:pt x="86444" y="880683"/>
                  <a:pt x="145785" y="737724"/>
                  <a:pt x="171410" y="631179"/>
                </a:cubicBezTo>
                <a:cubicBezTo>
                  <a:pt x="197035" y="524634"/>
                  <a:pt x="199733" y="445062"/>
                  <a:pt x="211871" y="339866"/>
                </a:cubicBezTo>
                <a:cubicBezTo>
                  <a:pt x="224009" y="234670"/>
                  <a:pt x="234124" y="117335"/>
                  <a:pt x="244239" y="0"/>
                </a:cubicBezTo>
              </a:path>
            </a:pathLst>
          </a:cu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2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EBC-EA38-2549-AB25-BA732CF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2 Phase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F0FF8-EDF5-DE44-B321-38F68055049A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8A620-2612-E640-8331-7F591449E60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14D6D-C2E9-734B-8E6A-7F90682FBA2C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63E77-5591-CF43-A140-05828A1428F3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3845B-E019-844B-8DCF-C496AFE00734}"/>
              </a:ext>
            </a:extLst>
          </p:cNvPr>
          <p:cNvSpPr/>
          <p:nvPr/>
        </p:nvSpPr>
        <p:spPr>
          <a:xfrm>
            <a:off x="785770" y="4368570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34C96-DC65-2448-A681-4B995535EA4F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0" name="Freeform: Shape 1">
              <a:extLst>
                <a:ext uri="{FF2B5EF4-FFF2-40B4-BE49-F238E27FC236}">
                  <a16:creationId xmlns:a16="http://schemas.microsoft.com/office/drawing/2014/main" id="{A11AC464-E8B3-8845-82A5-1E491A1FC30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: Shape 2">
              <a:extLst>
                <a:ext uri="{FF2B5EF4-FFF2-40B4-BE49-F238E27FC236}">
                  <a16:creationId xmlns:a16="http://schemas.microsoft.com/office/drawing/2014/main" id="{126131C6-8F56-7945-9FDB-65A9D2CC48A2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5EB033E-5644-7B46-ABA1-9E6C2678426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3" name="Freeform: Shape 4">
              <a:extLst>
                <a:ext uri="{FF2B5EF4-FFF2-40B4-BE49-F238E27FC236}">
                  <a16:creationId xmlns:a16="http://schemas.microsoft.com/office/drawing/2014/main" id="{061581E8-0AC5-9C42-B828-4634F36B6745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28EB5AB5-ACCB-654C-8950-36A9F430E7EB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E62DA8-5E4D-914F-B8C5-0EFE7BCFE4F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86269-BD8D-6A4B-A849-99DF23514EDA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B56A2-93BD-0A4D-92E8-A61AD0E5DCE0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3DBE7-AA75-5445-BB74-DC06CF11099E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EAFC1-BCF4-C149-A1E6-169F605BE95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724DB-2EC0-BF49-A961-9CDA69E1130E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8EE32E-9FDF-E04C-9E21-B171456A5414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22" name="Freeform: Shape 1">
              <a:extLst>
                <a:ext uri="{FF2B5EF4-FFF2-40B4-BE49-F238E27FC236}">
                  <a16:creationId xmlns:a16="http://schemas.microsoft.com/office/drawing/2014/main" id="{99897144-7EFE-5F42-AD45-94A000D111B0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3" name="Freeform: Shape 2">
              <a:extLst>
                <a:ext uri="{FF2B5EF4-FFF2-40B4-BE49-F238E27FC236}">
                  <a16:creationId xmlns:a16="http://schemas.microsoft.com/office/drawing/2014/main" id="{E5C3023C-0713-824D-A845-A291CBD8BB4A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E643080A-19E4-D44D-A487-1B0DA6DC805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5" name="Freeform: Shape 4">
              <a:extLst>
                <a:ext uri="{FF2B5EF4-FFF2-40B4-BE49-F238E27FC236}">
                  <a16:creationId xmlns:a16="http://schemas.microsoft.com/office/drawing/2014/main" id="{A9A8495B-04C2-2643-8B91-BEF31C415CBF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6" name="Freeform: Shape 5">
              <a:extLst>
                <a:ext uri="{FF2B5EF4-FFF2-40B4-BE49-F238E27FC236}">
                  <a16:creationId xmlns:a16="http://schemas.microsoft.com/office/drawing/2014/main" id="{C99AD2D2-033C-4B47-B06F-E9DE1CB3CC0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56FE8-2D12-C448-A23D-85746D741432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08656-A006-E640-A54C-5C2EF971EF81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B6EAC-0380-5449-9B1B-5E78B836B2BE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B5750-34FB-CC47-8FAF-28DAE6B547EE}"/>
              </a:ext>
            </a:extLst>
          </p:cNvPr>
          <p:cNvCxnSpPr>
            <a:cxnSpLocks/>
            <a:endCxn id="28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275D9-B8B2-AC40-8BDA-CAC54F9BA34B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DBA037-613B-E04B-81C6-C6950318FEB4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60DD9-B47F-6D45-9FCC-7CD359E069A8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14448-26C1-484F-BE7B-1609D87295D5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4F5CF-3381-8540-BC67-5F0128A9E98B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A80B75-76B4-024A-A0AE-4236D093DA59}"/>
              </a:ext>
            </a:extLst>
          </p:cNvPr>
          <p:cNvCxnSpPr>
            <a:cxnSpLocks/>
            <a:endCxn id="28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ED071-7609-F146-8058-407645FC1C12}"/>
              </a:ext>
            </a:extLst>
          </p:cNvPr>
          <p:cNvCxnSpPr>
            <a:cxnSpLocks/>
            <a:endCxn id="29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42779B-0716-6D4C-9215-BF9DDDD9EC88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C8C8-57C2-A140-A103-749D62283E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ED252-AF8A-714D-9A33-9CA071AE3031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C9A70-2679-E343-9FFA-6DBBBB69BFDB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DF2D8-EE74-9743-AA1B-8BEA5E4C71C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75978-5F07-9444-96F1-933A11F0A6A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288FC-8092-AA40-B7B1-425792B0D9D4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1C3EB0-5BF8-0A45-9E2D-DA901F4D9D40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027F6-DE1D-B14E-9A3F-6C583A424061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0EAE5-8274-EA4C-BE4C-E05A0787AEB7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3DAB71-7D85-1B4E-A3A3-32ECE29861AA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C0A67C-BD79-3240-A4A1-9949A0E946BC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0680B-E304-634C-B92D-46BDC5FE8C3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E35D5-7320-EA43-AC42-10EB53B9857A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7F2C49-8199-3D42-A426-B573124F9F17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1B0E91-9595-5F4B-943B-52152C6D8D34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62C17-88DF-1F4D-A4EC-098938DC667C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7457AA-27CD-A647-B58C-FBC75932D565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803A6B-0B82-4F4E-A5CD-45CF5B9D5353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6EFAE6-8D20-2B40-878D-B5DEABB0F613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3B9D1B-570E-734C-9F2D-DC46D64C78F4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DBF3E7-0253-974C-A62F-37E178855B0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4BF1B8-1739-6741-AEED-1DBA73E76351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9C5DE-4F5C-E441-BB30-13E93D5C8955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F61BFF-B6B5-4747-A242-16BF9A59D26B}"/>
              </a:ext>
            </a:extLst>
          </p:cNvPr>
          <p:cNvCxnSpPr>
            <a:cxnSpLocks/>
            <a:stCxn id="64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92BCB1C-BAEC-9041-82FC-98A62C136D62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3C132B-8EA0-6848-8B8D-052FD6D4A224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A13589-D0CE-914B-A884-482643C88597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460852-0DC0-9943-93EE-6F4EEB5C1A24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5748D7-19E8-F844-B2B3-4812424B6F4E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5FB71BC-A1D9-9C4D-B4A8-EE48ED198544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76669-97C0-A04B-ABF7-D588FD44D02A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4D850-9249-FF4F-82C2-5EDF600660D6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28F41-BDBB-314E-A42A-E02AA080FE16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9399-29D9-C04F-92D5-A7509375D77A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666042-D902-C44E-8A59-6E5A20F63040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63371-2B8B-1143-AC2D-40F2A9C59F46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4E78A-3EE0-4947-B75C-0CC01154AAE1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2B9B684-F095-B74E-8C49-6E12CAC7D919}"/>
              </a:ext>
            </a:extLst>
          </p:cNvPr>
          <p:cNvSpPr/>
          <p:nvPr/>
        </p:nvSpPr>
        <p:spPr>
          <a:xfrm>
            <a:off x="1903085" y="3196354"/>
            <a:ext cx="994538" cy="1901628"/>
          </a:xfrm>
          <a:custGeom>
            <a:avLst/>
            <a:gdLst>
              <a:gd name="connsiteX0" fmla="*/ 378060 w 985637"/>
              <a:gd name="connsiteY0" fmla="*/ 0 h 1901628"/>
              <a:gd name="connsiteX1" fmla="*/ 191943 w 985637"/>
              <a:gd name="connsiteY1" fmla="*/ 639271 h 1901628"/>
              <a:gd name="connsiteX2" fmla="*/ 54379 w 985637"/>
              <a:gd name="connsiteY2" fmla="*/ 1213805 h 1901628"/>
              <a:gd name="connsiteX3" fmla="*/ 78655 w 985637"/>
              <a:gd name="connsiteY3" fmla="*/ 1367554 h 1901628"/>
              <a:gd name="connsiteX4" fmla="*/ 952595 w 985637"/>
              <a:gd name="connsiteY4" fmla="*/ 1788340 h 1901628"/>
              <a:gd name="connsiteX5" fmla="*/ 717926 w 985637"/>
              <a:gd name="connsiteY5" fmla="*/ 1901628 h 1901628"/>
              <a:gd name="connsiteX0" fmla="*/ 378060 w 985637"/>
              <a:gd name="connsiteY0" fmla="*/ 0 h 1901628"/>
              <a:gd name="connsiteX1" fmla="*/ 191943 w 985637"/>
              <a:gd name="connsiteY1" fmla="*/ 639271 h 1901628"/>
              <a:gd name="connsiteX2" fmla="*/ 54379 w 985637"/>
              <a:gd name="connsiteY2" fmla="*/ 1074467 h 1901628"/>
              <a:gd name="connsiteX3" fmla="*/ 78655 w 985637"/>
              <a:gd name="connsiteY3" fmla="*/ 1367554 h 1901628"/>
              <a:gd name="connsiteX4" fmla="*/ 952595 w 985637"/>
              <a:gd name="connsiteY4" fmla="*/ 1788340 h 1901628"/>
              <a:gd name="connsiteX5" fmla="*/ 717926 w 985637"/>
              <a:gd name="connsiteY5" fmla="*/ 1901628 h 1901628"/>
              <a:gd name="connsiteX0" fmla="*/ 360703 w 968280"/>
              <a:gd name="connsiteY0" fmla="*/ 0 h 1901628"/>
              <a:gd name="connsiteX1" fmla="*/ 174586 w 968280"/>
              <a:gd name="connsiteY1" fmla="*/ 639271 h 1901628"/>
              <a:gd name="connsiteX2" fmla="*/ 37022 w 968280"/>
              <a:gd name="connsiteY2" fmla="*/ 1074467 h 1901628"/>
              <a:gd name="connsiteX3" fmla="*/ 87424 w 968280"/>
              <a:gd name="connsiteY3" fmla="*/ 1376263 h 1901628"/>
              <a:gd name="connsiteX4" fmla="*/ 935238 w 968280"/>
              <a:gd name="connsiteY4" fmla="*/ 1788340 h 1901628"/>
              <a:gd name="connsiteX5" fmla="*/ 700569 w 968280"/>
              <a:gd name="connsiteY5" fmla="*/ 1901628 h 1901628"/>
              <a:gd name="connsiteX0" fmla="*/ 369866 w 977443"/>
              <a:gd name="connsiteY0" fmla="*/ 0 h 1901628"/>
              <a:gd name="connsiteX1" fmla="*/ 183749 w 977443"/>
              <a:gd name="connsiteY1" fmla="*/ 639271 h 1901628"/>
              <a:gd name="connsiteX2" fmla="*/ 28768 w 977443"/>
              <a:gd name="connsiteY2" fmla="*/ 1065758 h 1901628"/>
              <a:gd name="connsiteX3" fmla="*/ 96587 w 977443"/>
              <a:gd name="connsiteY3" fmla="*/ 1376263 h 1901628"/>
              <a:gd name="connsiteX4" fmla="*/ 944401 w 977443"/>
              <a:gd name="connsiteY4" fmla="*/ 1788340 h 1901628"/>
              <a:gd name="connsiteX5" fmla="*/ 709732 w 977443"/>
              <a:gd name="connsiteY5" fmla="*/ 1901628 h 1901628"/>
              <a:gd name="connsiteX0" fmla="*/ 386961 w 994538"/>
              <a:gd name="connsiteY0" fmla="*/ 0 h 1901628"/>
              <a:gd name="connsiteX1" fmla="*/ 200844 w 994538"/>
              <a:gd name="connsiteY1" fmla="*/ 639271 h 1901628"/>
              <a:gd name="connsiteX2" fmla="*/ 45863 w 994538"/>
              <a:gd name="connsiteY2" fmla="*/ 1065758 h 1901628"/>
              <a:gd name="connsiteX3" fmla="*/ 113682 w 994538"/>
              <a:gd name="connsiteY3" fmla="*/ 1376263 h 1901628"/>
              <a:gd name="connsiteX4" fmla="*/ 961496 w 994538"/>
              <a:gd name="connsiteY4" fmla="*/ 1788340 h 1901628"/>
              <a:gd name="connsiteX5" fmla="*/ 726827 w 994538"/>
              <a:gd name="connsiteY5" fmla="*/ 1901628 h 19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538" h="1901628">
                <a:moveTo>
                  <a:pt x="386961" y="0"/>
                </a:moveTo>
                <a:cubicBezTo>
                  <a:pt x="320876" y="218485"/>
                  <a:pt x="257694" y="461645"/>
                  <a:pt x="200844" y="639271"/>
                </a:cubicBezTo>
                <a:cubicBezTo>
                  <a:pt x="143994" y="816897"/>
                  <a:pt x="103933" y="960343"/>
                  <a:pt x="45863" y="1065758"/>
                </a:cubicBezTo>
                <a:cubicBezTo>
                  <a:pt x="-12207" y="1171173"/>
                  <a:pt x="-38923" y="1255833"/>
                  <a:pt x="113682" y="1376263"/>
                </a:cubicBezTo>
                <a:cubicBezTo>
                  <a:pt x="266287" y="1496693"/>
                  <a:pt x="854951" y="1699328"/>
                  <a:pt x="961496" y="1788340"/>
                </a:cubicBezTo>
                <a:cubicBezTo>
                  <a:pt x="1068041" y="1877352"/>
                  <a:pt x="897434" y="1889490"/>
                  <a:pt x="726827" y="1901628"/>
                </a:cubicBez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EBC-EA38-2549-AB25-BA732CF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2 Phase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F0FF8-EDF5-DE44-B321-38F68055049A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8A620-2612-E640-8331-7F591449E60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14D6D-C2E9-734B-8E6A-7F90682FBA2C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63E77-5591-CF43-A140-05828A1428F3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3845B-E019-844B-8DCF-C496AFE00734}"/>
              </a:ext>
            </a:extLst>
          </p:cNvPr>
          <p:cNvSpPr/>
          <p:nvPr/>
        </p:nvSpPr>
        <p:spPr>
          <a:xfrm>
            <a:off x="785770" y="4368570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34C96-DC65-2448-A681-4B995535EA4F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0" name="Freeform: Shape 1">
              <a:extLst>
                <a:ext uri="{FF2B5EF4-FFF2-40B4-BE49-F238E27FC236}">
                  <a16:creationId xmlns:a16="http://schemas.microsoft.com/office/drawing/2014/main" id="{A11AC464-E8B3-8845-82A5-1E491A1FC30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: Shape 2">
              <a:extLst>
                <a:ext uri="{FF2B5EF4-FFF2-40B4-BE49-F238E27FC236}">
                  <a16:creationId xmlns:a16="http://schemas.microsoft.com/office/drawing/2014/main" id="{126131C6-8F56-7945-9FDB-65A9D2CC48A2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5EB033E-5644-7B46-ABA1-9E6C2678426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3" name="Freeform: Shape 4">
              <a:extLst>
                <a:ext uri="{FF2B5EF4-FFF2-40B4-BE49-F238E27FC236}">
                  <a16:creationId xmlns:a16="http://schemas.microsoft.com/office/drawing/2014/main" id="{061581E8-0AC5-9C42-B828-4634F36B6745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28EB5AB5-ACCB-654C-8950-36A9F430E7EB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E62DA8-5E4D-914F-B8C5-0EFE7BCFE4F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86269-BD8D-6A4B-A849-99DF23514EDA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B56A2-93BD-0A4D-92E8-A61AD0E5DCE0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3DBE7-AA75-5445-BB74-DC06CF11099E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EAFC1-BCF4-C149-A1E6-169F605BE95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724DB-2EC0-BF49-A961-9CDA69E1130E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8EE32E-9FDF-E04C-9E21-B171456A5414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22" name="Freeform: Shape 1">
              <a:extLst>
                <a:ext uri="{FF2B5EF4-FFF2-40B4-BE49-F238E27FC236}">
                  <a16:creationId xmlns:a16="http://schemas.microsoft.com/office/drawing/2014/main" id="{99897144-7EFE-5F42-AD45-94A000D111B0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3" name="Freeform: Shape 2">
              <a:extLst>
                <a:ext uri="{FF2B5EF4-FFF2-40B4-BE49-F238E27FC236}">
                  <a16:creationId xmlns:a16="http://schemas.microsoft.com/office/drawing/2014/main" id="{E5C3023C-0713-824D-A845-A291CBD8BB4A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E643080A-19E4-D44D-A487-1B0DA6DC805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5" name="Freeform: Shape 4">
              <a:extLst>
                <a:ext uri="{FF2B5EF4-FFF2-40B4-BE49-F238E27FC236}">
                  <a16:creationId xmlns:a16="http://schemas.microsoft.com/office/drawing/2014/main" id="{A9A8495B-04C2-2643-8B91-BEF31C415CBF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6" name="Freeform: Shape 5">
              <a:extLst>
                <a:ext uri="{FF2B5EF4-FFF2-40B4-BE49-F238E27FC236}">
                  <a16:creationId xmlns:a16="http://schemas.microsoft.com/office/drawing/2014/main" id="{C99AD2D2-033C-4B47-B06F-E9DE1CB3CC0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56FE8-2D12-C448-A23D-85746D741432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08656-A006-E640-A54C-5C2EF971EF81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B6EAC-0380-5449-9B1B-5E78B836B2BE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B5750-34FB-CC47-8FAF-28DAE6B547EE}"/>
              </a:ext>
            </a:extLst>
          </p:cNvPr>
          <p:cNvCxnSpPr>
            <a:cxnSpLocks/>
            <a:endCxn id="28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275D9-B8B2-AC40-8BDA-CAC54F9BA34B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DBA037-613B-E04B-81C6-C6950318FEB4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60DD9-B47F-6D45-9FCC-7CD359E069A8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14448-26C1-484F-BE7B-1609D87295D5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4F5CF-3381-8540-BC67-5F0128A9E98B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A80B75-76B4-024A-A0AE-4236D093DA59}"/>
              </a:ext>
            </a:extLst>
          </p:cNvPr>
          <p:cNvCxnSpPr>
            <a:cxnSpLocks/>
            <a:endCxn id="28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ED071-7609-F146-8058-407645FC1C12}"/>
              </a:ext>
            </a:extLst>
          </p:cNvPr>
          <p:cNvCxnSpPr>
            <a:cxnSpLocks/>
            <a:endCxn id="29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42779B-0716-6D4C-9215-BF9DDDD9EC88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C8C8-57C2-A140-A103-749D62283E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ED252-AF8A-714D-9A33-9CA071AE3031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C9A70-2679-E343-9FFA-6DBBBB69BFDB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DF2D8-EE74-9743-AA1B-8BEA5E4C71C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75978-5F07-9444-96F1-933A11F0A6A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288FC-8092-AA40-B7B1-425792B0D9D4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1C3EB0-5BF8-0A45-9E2D-DA901F4D9D40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027F6-DE1D-B14E-9A3F-6C583A424061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0EAE5-8274-EA4C-BE4C-E05A0787AEB7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3DAB71-7D85-1B4E-A3A3-32ECE29861AA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C0A67C-BD79-3240-A4A1-9949A0E946BC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0680B-E304-634C-B92D-46BDC5FE8C3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E35D5-7320-EA43-AC42-10EB53B9857A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7F2C49-8199-3D42-A426-B573124F9F17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1B0E91-9595-5F4B-943B-52152C6D8D34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62C17-88DF-1F4D-A4EC-098938DC667C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7457AA-27CD-A647-B58C-FBC75932D565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803A6B-0B82-4F4E-A5CD-45CF5B9D5353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6EFAE6-8D20-2B40-878D-B5DEABB0F613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3B9D1B-570E-734C-9F2D-DC46D64C78F4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DBF3E7-0253-974C-A62F-37E178855B0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4BF1B8-1739-6741-AEED-1DBA73E76351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9C5DE-4F5C-E441-BB30-13E93D5C8955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F61BFF-B6B5-4747-A242-16BF9A59D26B}"/>
              </a:ext>
            </a:extLst>
          </p:cNvPr>
          <p:cNvCxnSpPr>
            <a:cxnSpLocks/>
            <a:stCxn id="64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92BCB1C-BAEC-9041-82FC-98A62C136D62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3C132B-8EA0-6848-8B8D-052FD6D4A224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A13589-D0CE-914B-A884-482643C88597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460852-0DC0-9943-93EE-6F4EEB5C1A24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5748D7-19E8-F844-B2B3-4812424B6F4E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5FB71BC-A1D9-9C4D-B4A8-EE48ED198544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76669-97C0-A04B-ABF7-D588FD44D02A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4D850-9249-FF4F-82C2-5EDF600660D6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28F41-BDBB-314E-A42A-E02AA080FE16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9399-29D9-C04F-92D5-A7509375D77A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666042-D902-C44E-8A59-6E5A20F63040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63371-2B8B-1143-AC2D-40F2A9C59F46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4E78A-3EE0-4947-B75C-0CC01154AAE1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D951FF1-68A1-114A-A10E-D81A91DDC759}"/>
              </a:ext>
            </a:extLst>
          </p:cNvPr>
          <p:cNvSpPr/>
          <p:nvPr/>
        </p:nvSpPr>
        <p:spPr>
          <a:xfrm>
            <a:off x="2295608" y="3212538"/>
            <a:ext cx="7172073" cy="2980893"/>
          </a:xfrm>
          <a:custGeom>
            <a:avLst/>
            <a:gdLst>
              <a:gd name="connsiteX0" fmla="*/ 407132 w 7172073"/>
              <a:gd name="connsiteY0" fmla="*/ 1836892 h 2980893"/>
              <a:gd name="connsiteX1" fmla="*/ 609433 w 7172073"/>
              <a:gd name="connsiteY1" fmla="*/ 1836892 h 2980893"/>
              <a:gd name="connsiteX2" fmla="*/ 245291 w 7172073"/>
              <a:gd name="connsiteY2" fmla="*/ 1513211 h 2980893"/>
              <a:gd name="connsiteX3" fmla="*/ 59174 w 7172073"/>
              <a:gd name="connsiteY3" fmla="*/ 1310910 h 2980893"/>
              <a:gd name="connsiteX4" fmla="*/ 42990 w 7172073"/>
              <a:gd name="connsiteY4" fmla="*/ 1043873 h 2980893"/>
              <a:gd name="connsiteX5" fmla="*/ 593249 w 7172073"/>
              <a:gd name="connsiteY5" fmla="*/ 930584 h 2980893"/>
              <a:gd name="connsiteX6" fmla="*/ 1410544 w 7172073"/>
              <a:gd name="connsiteY6" fmla="*/ 962952 h 2980893"/>
              <a:gd name="connsiteX7" fmla="*/ 1394360 w 7172073"/>
              <a:gd name="connsiteY7" fmla="*/ 1221897 h 2980893"/>
              <a:gd name="connsiteX8" fmla="*/ 997850 w 7172073"/>
              <a:gd name="connsiteY8" fmla="*/ 1715512 h 2980893"/>
              <a:gd name="connsiteX9" fmla="*/ 997850 w 7172073"/>
              <a:gd name="connsiteY9" fmla="*/ 2403335 h 2980893"/>
              <a:gd name="connsiteX10" fmla="*/ 1014034 w 7172073"/>
              <a:gd name="connsiteY10" fmla="*/ 2888857 h 2980893"/>
              <a:gd name="connsiteX11" fmla="*/ 1264888 w 7172073"/>
              <a:gd name="connsiteY11" fmla="*/ 2977869 h 2980893"/>
              <a:gd name="connsiteX12" fmla="*/ 2017447 w 7172073"/>
              <a:gd name="connsiteY12" fmla="*/ 2961685 h 2980893"/>
              <a:gd name="connsiteX13" fmla="*/ 3506381 w 7172073"/>
              <a:gd name="connsiteY13" fmla="*/ 2888857 h 2980893"/>
              <a:gd name="connsiteX14" fmla="*/ 4704003 w 7172073"/>
              <a:gd name="connsiteY14" fmla="*/ 2888857 h 2980893"/>
              <a:gd name="connsiteX15" fmla="*/ 6184845 w 7172073"/>
              <a:gd name="connsiteY15" fmla="*/ 2913133 h 2980893"/>
              <a:gd name="connsiteX16" fmla="*/ 6459974 w 7172073"/>
              <a:gd name="connsiteY16" fmla="*/ 2500439 h 2980893"/>
              <a:gd name="connsiteX17" fmla="*/ 6540895 w 7172073"/>
              <a:gd name="connsiteY17" fmla="*/ 1917812 h 2980893"/>
              <a:gd name="connsiteX18" fmla="*/ 7083061 w 7172073"/>
              <a:gd name="connsiteY18" fmla="*/ 1399922 h 2980893"/>
              <a:gd name="connsiteX19" fmla="*/ 7083061 w 7172073"/>
              <a:gd name="connsiteY19" fmla="*/ 1011504 h 2980893"/>
              <a:gd name="connsiteX20" fmla="*/ 7139705 w 7172073"/>
              <a:gd name="connsiteY20" fmla="*/ 566443 h 2980893"/>
              <a:gd name="connsiteX21" fmla="*/ 7155889 w 7172073"/>
              <a:gd name="connsiteY21" fmla="*/ 97104 h 2980893"/>
              <a:gd name="connsiteX22" fmla="*/ 7172073 w 7172073"/>
              <a:gd name="connsiteY22" fmla="*/ 0 h 298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172073" h="2980893">
                <a:moveTo>
                  <a:pt x="407132" y="1836892"/>
                </a:moveTo>
                <a:cubicBezTo>
                  <a:pt x="521769" y="1863865"/>
                  <a:pt x="636407" y="1890839"/>
                  <a:pt x="609433" y="1836892"/>
                </a:cubicBezTo>
                <a:cubicBezTo>
                  <a:pt x="582460" y="1782945"/>
                  <a:pt x="337001" y="1600875"/>
                  <a:pt x="245291" y="1513211"/>
                </a:cubicBezTo>
                <a:cubicBezTo>
                  <a:pt x="153581" y="1425547"/>
                  <a:pt x="92891" y="1389133"/>
                  <a:pt x="59174" y="1310910"/>
                </a:cubicBezTo>
                <a:cubicBezTo>
                  <a:pt x="25457" y="1232687"/>
                  <a:pt x="-46023" y="1107261"/>
                  <a:pt x="42990" y="1043873"/>
                </a:cubicBezTo>
                <a:cubicBezTo>
                  <a:pt x="132002" y="980485"/>
                  <a:pt x="365323" y="944071"/>
                  <a:pt x="593249" y="930584"/>
                </a:cubicBezTo>
                <a:cubicBezTo>
                  <a:pt x="821175" y="917097"/>
                  <a:pt x="1277026" y="914400"/>
                  <a:pt x="1410544" y="962952"/>
                </a:cubicBezTo>
                <a:cubicBezTo>
                  <a:pt x="1544063" y="1011504"/>
                  <a:pt x="1463142" y="1096470"/>
                  <a:pt x="1394360" y="1221897"/>
                </a:cubicBezTo>
                <a:cubicBezTo>
                  <a:pt x="1325578" y="1347324"/>
                  <a:pt x="1063935" y="1518606"/>
                  <a:pt x="997850" y="1715512"/>
                </a:cubicBezTo>
                <a:cubicBezTo>
                  <a:pt x="931765" y="1912418"/>
                  <a:pt x="995153" y="2207778"/>
                  <a:pt x="997850" y="2403335"/>
                </a:cubicBezTo>
                <a:cubicBezTo>
                  <a:pt x="1000547" y="2598892"/>
                  <a:pt x="969528" y="2793101"/>
                  <a:pt x="1014034" y="2888857"/>
                </a:cubicBezTo>
                <a:cubicBezTo>
                  <a:pt x="1058540" y="2984613"/>
                  <a:pt x="1097653" y="2965731"/>
                  <a:pt x="1264888" y="2977869"/>
                </a:cubicBezTo>
                <a:cubicBezTo>
                  <a:pt x="1432123" y="2990007"/>
                  <a:pt x="2017447" y="2961685"/>
                  <a:pt x="2017447" y="2961685"/>
                </a:cubicBezTo>
                <a:lnTo>
                  <a:pt x="3506381" y="2888857"/>
                </a:lnTo>
                <a:cubicBezTo>
                  <a:pt x="3954140" y="2876719"/>
                  <a:pt x="4704003" y="2888857"/>
                  <a:pt x="4704003" y="2888857"/>
                </a:cubicBezTo>
                <a:cubicBezTo>
                  <a:pt x="5150414" y="2892903"/>
                  <a:pt x="5892183" y="2977869"/>
                  <a:pt x="6184845" y="2913133"/>
                </a:cubicBezTo>
                <a:cubicBezTo>
                  <a:pt x="6477507" y="2848397"/>
                  <a:pt x="6400632" y="2666326"/>
                  <a:pt x="6459974" y="2500439"/>
                </a:cubicBezTo>
                <a:cubicBezTo>
                  <a:pt x="6519316" y="2334552"/>
                  <a:pt x="6437047" y="2101232"/>
                  <a:pt x="6540895" y="1917812"/>
                </a:cubicBezTo>
                <a:cubicBezTo>
                  <a:pt x="6644743" y="1734392"/>
                  <a:pt x="6992700" y="1550973"/>
                  <a:pt x="7083061" y="1399922"/>
                </a:cubicBezTo>
                <a:cubicBezTo>
                  <a:pt x="7173422" y="1248871"/>
                  <a:pt x="7073620" y="1150417"/>
                  <a:pt x="7083061" y="1011504"/>
                </a:cubicBezTo>
                <a:cubicBezTo>
                  <a:pt x="7092502" y="872591"/>
                  <a:pt x="7127567" y="718843"/>
                  <a:pt x="7139705" y="566443"/>
                </a:cubicBezTo>
                <a:cubicBezTo>
                  <a:pt x="7151843" y="414043"/>
                  <a:pt x="7150494" y="191511"/>
                  <a:pt x="7155889" y="97104"/>
                </a:cubicBezTo>
                <a:cubicBezTo>
                  <a:pt x="7161284" y="2697"/>
                  <a:pt x="7166678" y="1348"/>
                  <a:pt x="7172073" y="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EBC-EA38-2549-AB25-BA732CF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2 Phase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F0FF8-EDF5-DE44-B321-38F68055049A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8A620-2612-E640-8331-7F591449E60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14D6D-C2E9-734B-8E6A-7F90682FBA2C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63E77-5591-CF43-A140-05828A1428F3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3845B-E019-844B-8DCF-C496AFE00734}"/>
              </a:ext>
            </a:extLst>
          </p:cNvPr>
          <p:cNvSpPr/>
          <p:nvPr/>
        </p:nvSpPr>
        <p:spPr>
          <a:xfrm>
            <a:off x="785770" y="4368570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34C96-DC65-2448-A681-4B995535EA4F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0" name="Freeform: Shape 1">
              <a:extLst>
                <a:ext uri="{FF2B5EF4-FFF2-40B4-BE49-F238E27FC236}">
                  <a16:creationId xmlns:a16="http://schemas.microsoft.com/office/drawing/2014/main" id="{A11AC464-E8B3-8845-82A5-1E491A1FC30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: Shape 2">
              <a:extLst>
                <a:ext uri="{FF2B5EF4-FFF2-40B4-BE49-F238E27FC236}">
                  <a16:creationId xmlns:a16="http://schemas.microsoft.com/office/drawing/2014/main" id="{126131C6-8F56-7945-9FDB-65A9D2CC48A2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5EB033E-5644-7B46-ABA1-9E6C2678426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3" name="Freeform: Shape 4">
              <a:extLst>
                <a:ext uri="{FF2B5EF4-FFF2-40B4-BE49-F238E27FC236}">
                  <a16:creationId xmlns:a16="http://schemas.microsoft.com/office/drawing/2014/main" id="{061581E8-0AC5-9C42-B828-4634F36B6745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28EB5AB5-ACCB-654C-8950-36A9F430E7EB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E62DA8-5E4D-914F-B8C5-0EFE7BCFE4F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86269-BD8D-6A4B-A849-99DF23514EDA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B56A2-93BD-0A4D-92E8-A61AD0E5DCE0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3DBE7-AA75-5445-BB74-DC06CF11099E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EAFC1-BCF4-C149-A1E6-169F605BE95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724DB-2EC0-BF49-A961-9CDA69E1130E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8EE32E-9FDF-E04C-9E21-B171456A5414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22" name="Freeform: Shape 1">
              <a:extLst>
                <a:ext uri="{FF2B5EF4-FFF2-40B4-BE49-F238E27FC236}">
                  <a16:creationId xmlns:a16="http://schemas.microsoft.com/office/drawing/2014/main" id="{99897144-7EFE-5F42-AD45-94A000D111B0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3" name="Freeform: Shape 2">
              <a:extLst>
                <a:ext uri="{FF2B5EF4-FFF2-40B4-BE49-F238E27FC236}">
                  <a16:creationId xmlns:a16="http://schemas.microsoft.com/office/drawing/2014/main" id="{E5C3023C-0713-824D-A845-A291CBD8BB4A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E643080A-19E4-D44D-A487-1B0DA6DC805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5" name="Freeform: Shape 4">
              <a:extLst>
                <a:ext uri="{FF2B5EF4-FFF2-40B4-BE49-F238E27FC236}">
                  <a16:creationId xmlns:a16="http://schemas.microsoft.com/office/drawing/2014/main" id="{A9A8495B-04C2-2643-8B91-BEF31C415CBF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6" name="Freeform: Shape 5">
              <a:extLst>
                <a:ext uri="{FF2B5EF4-FFF2-40B4-BE49-F238E27FC236}">
                  <a16:creationId xmlns:a16="http://schemas.microsoft.com/office/drawing/2014/main" id="{C99AD2D2-033C-4B47-B06F-E9DE1CB3CC0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56FE8-2D12-C448-A23D-85746D741432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08656-A006-E640-A54C-5C2EF971EF81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B6EAC-0380-5449-9B1B-5E78B836B2BE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B5750-34FB-CC47-8FAF-28DAE6B547EE}"/>
              </a:ext>
            </a:extLst>
          </p:cNvPr>
          <p:cNvCxnSpPr>
            <a:cxnSpLocks/>
            <a:endCxn id="28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275D9-B8B2-AC40-8BDA-CAC54F9BA34B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DBA037-613B-E04B-81C6-C6950318FEB4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60DD9-B47F-6D45-9FCC-7CD359E069A8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14448-26C1-484F-BE7B-1609D87295D5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4F5CF-3381-8540-BC67-5F0128A9E98B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A80B75-76B4-024A-A0AE-4236D093DA59}"/>
              </a:ext>
            </a:extLst>
          </p:cNvPr>
          <p:cNvCxnSpPr>
            <a:cxnSpLocks/>
            <a:endCxn id="28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ED071-7609-F146-8058-407645FC1C12}"/>
              </a:ext>
            </a:extLst>
          </p:cNvPr>
          <p:cNvCxnSpPr>
            <a:cxnSpLocks/>
            <a:endCxn id="29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42779B-0716-6D4C-9215-BF9DDDD9EC88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C8C8-57C2-A140-A103-749D62283E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ED252-AF8A-714D-9A33-9CA071AE3031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C9A70-2679-E343-9FFA-6DBBBB69BFDB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DF2D8-EE74-9743-AA1B-8BEA5E4C71C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75978-5F07-9444-96F1-933A11F0A6A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288FC-8092-AA40-B7B1-425792B0D9D4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1C3EB0-5BF8-0A45-9E2D-DA901F4D9D40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027F6-DE1D-B14E-9A3F-6C583A424061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0EAE5-8274-EA4C-BE4C-E05A0787AEB7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3DAB71-7D85-1B4E-A3A3-32ECE29861AA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C0A67C-BD79-3240-A4A1-9949A0E946BC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0680B-E304-634C-B92D-46BDC5FE8C3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E35D5-7320-EA43-AC42-10EB53B9857A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7F2C49-8199-3D42-A426-B573124F9F17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1B0E91-9595-5F4B-943B-52152C6D8D34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62C17-88DF-1F4D-A4EC-098938DC667C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7457AA-27CD-A647-B58C-FBC75932D565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803A6B-0B82-4F4E-A5CD-45CF5B9D5353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6EFAE6-8D20-2B40-878D-B5DEABB0F613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3B9D1B-570E-734C-9F2D-DC46D64C78F4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DBF3E7-0253-974C-A62F-37E178855B0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4BF1B8-1739-6741-AEED-1DBA73E76351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9C5DE-4F5C-E441-BB30-13E93D5C8955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F61BFF-B6B5-4747-A242-16BF9A59D26B}"/>
              </a:ext>
            </a:extLst>
          </p:cNvPr>
          <p:cNvCxnSpPr>
            <a:cxnSpLocks/>
            <a:stCxn id="64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92BCB1C-BAEC-9041-82FC-98A62C136D62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3C132B-8EA0-6848-8B8D-052FD6D4A224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A13589-D0CE-914B-A884-482643C88597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460852-0DC0-9943-93EE-6F4EEB5C1A24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5748D7-19E8-F844-B2B3-4812424B6F4E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5FB71BC-A1D9-9C4D-B4A8-EE48ED198544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76669-97C0-A04B-ABF7-D588FD44D02A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4D850-9249-FF4F-82C2-5EDF600660D6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28F41-BDBB-314E-A42A-E02AA080FE16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9399-29D9-C04F-92D5-A7509375D77A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666042-D902-C44E-8A59-6E5A20F63040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63371-2B8B-1143-AC2D-40F2A9C59F46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4E78A-3EE0-4947-B75C-0CC01154AAE1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7A4E860E-95B5-5C4A-AE7D-94A8185CCE93}"/>
              </a:ext>
            </a:extLst>
          </p:cNvPr>
          <p:cNvSpPr/>
          <p:nvPr/>
        </p:nvSpPr>
        <p:spPr>
          <a:xfrm>
            <a:off x="2270876" y="3118827"/>
            <a:ext cx="7202668" cy="3063234"/>
          </a:xfrm>
          <a:custGeom>
            <a:avLst/>
            <a:gdLst>
              <a:gd name="connsiteX0" fmla="*/ 7213649 w 7213649"/>
              <a:gd name="connsiteY0" fmla="*/ 0 h 3073355"/>
              <a:gd name="connsiteX1" fmla="*/ 7205412 w 7213649"/>
              <a:gd name="connsiteY1" fmla="*/ 321276 h 3073355"/>
              <a:gd name="connsiteX2" fmla="*/ 7188936 w 7213649"/>
              <a:gd name="connsiteY2" fmla="*/ 601362 h 3073355"/>
              <a:gd name="connsiteX3" fmla="*/ 7131271 w 7213649"/>
              <a:gd name="connsiteY3" fmla="*/ 914400 h 3073355"/>
              <a:gd name="connsiteX4" fmla="*/ 7131271 w 7213649"/>
              <a:gd name="connsiteY4" fmla="*/ 1285103 h 3073355"/>
              <a:gd name="connsiteX5" fmla="*/ 7123033 w 7213649"/>
              <a:gd name="connsiteY5" fmla="*/ 1482811 h 3073355"/>
              <a:gd name="connsiteX6" fmla="*/ 6801757 w 7213649"/>
              <a:gd name="connsiteY6" fmla="*/ 1754659 h 3073355"/>
              <a:gd name="connsiteX7" fmla="*/ 6727617 w 7213649"/>
              <a:gd name="connsiteY7" fmla="*/ 1845276 h 3073355"/>
              <a:gd name="connsiteX8" fmla="*/ 6604049 w 7213649"/>
              <a:gd name="connsiteY8" fmla="*/ 2034746 h 3073355"/>
              <a:gd name="connsiteX9" fmla="*/ 6546384 w 7213649"/>
              <a:gd name="connsiteY9" fmla="*/ 2248930 h 3073355"/>
              <a:gd name="connsiteX10" fmla="*/ 6571098 w 7213649"/>
              <a:gd name="connsiteY10" fmla="*/ 2529016 h 3073355"/>
              <a:gd name="connsiteX11" fmla="*/ 6595812 w 7213649"/>
              <a:gd name="connsiteY11" fmla="*/ 2949146 h 3073355"/>
              <a:gd name="connsiteX12" fmla="*/ 6521671 w 7213649"/>
              <a:gd name="connsiteY12" fmla="*/ 3064476 h 3073355"/>
              <a:gd name="connsiteX13" fmla="*/ 5747314 w 7213649"/>
              <a:gd name="connsiteY13" fmla="*/ 3056238 h 3073355"/>
              <a:gd name="connsiteX14" fmla="*/ 4824676 w 7213649"/>
              <a:gd name="connsiteY14" fmla="*/ 2982097 h 3073355"/>
              <a:gd name="connsiteX15" fmla="*/ 2542795 w 7213649"/>
              <a:gd name="connsiteY15" fmla="*/ 2949146 h 3073355"/>
              <a:gd name="connsiteX16" fmla="*/ 1216503 w 7213649"/>
              <a:gd name="connsiteY16" fmla="*/ 2998573 h 3073355"/>
              <a:gd name="connsiteX17" fmla="*/ 994082 w 7213649"/>
              <a:gd name="connsiteY17" fmla="*/ 2940908 h 3073355"/>
              <a:gd name="connsiteX18" fmla="*/ 985844 w 7213649"/>
              <a:gd name="connsiteY18" fmla="*/ 2693773 h 3073355"/>
              <a:gd name="connsiteX19" fmla="*/ 1018795 w 7213649"/>
              <a:gd name="connsiteY19" fmla="*/ 2240692 h 3073355"/>
              <a:gd name="connsiteX20" fmla="*/ 994082 w 7213649"/>
              <a:gd name="connsiteY20" fmla="*/ 1902940 h 3073355"/>
              <a:gd name="connsiteX21" fmla="*/ 1117649 w 7213649"/>
              <a:gd name="connsiteY21" fmla="*/ 1721708 h 3073355"/>
              <a:gd name="connsiteX22" fmla="*/ 1364784 w 7213649"/>
              <a:gd name="connsiteY22" fmla="*/ 1556951 h 3073355"/>
              <a:gd name="connsiteX23" fmla="*/ 1422449 w 7213649"/>
              <a:gd name="connsiteY23" fmla="*/ 1392194 h 3073355"/>
              <a:gd name="connsiteX24" fmla="*/ 1430687 w 7213649"/>
              <a:gd name="connsiteY24" fmla="*/ 1103870 h 3073355"/>
              <a:gd name="connsiteX25" fmla="*/ 1191790 w 7213649"/>
              <a:gd name="connsiteY25" fmla="*/ 1037967 h 3073355"/>
              <a:gd name="connsiteX26" fmla="*/ 524525 w 7213649"/>
              <a:gd name="connsiteY26" fmla="*/ 1087394 h 3073355"/>
              <a:gd name="connsiteX27" fmla="*/ 137347 w 7213649"/>
              <a:gd name="connsiteY27" fmla="*/ 1070919 h 3073355"/>
              <a:gd name="connsiteX28" fmla="*/ 30255 w 7213649"/>
              <a:gd name="connsiteY28" fmla="*/ 1186249 h 3073355"/>
              <a:gd name="connsiteX29" fmla="*/ 38493 w 7213649"/>
              <a:gd name="connsiteY29" fmla="*/ 1433384 h 3073355"/>
              <a:gd name="connsiteX30" fmla="*/ 458622 w 7213649"/>
              <a:gd name="connsiteY30" fmla="*/ 1672281 h 3073355"/>
              <a:gd name="connsiteX31" fmla="*/ 590428 w 7213649"/>
              <a:gd name="connsiteY31" fmla="*/ 1820562 h 3073355"/>
              <a:gd name="connsiteX32" fmla="*/ 557476 w 7213649"/>
              <a:gd name="connsiteY32" fmla="*/ 1968843 h 3073355"/>
              <a:gd name="connsiteX33" fmla="*/ 417433 w 7213649"/>
              <a:gd name="connsiteY33" fmla="*/ 1985319 h 3073355"/>
              <a:gd name="connsiteX0" fmla="*/ 7213649 w 7213649"/>
              <a:gd name="connsiteY0" fmla="*/ 0 h 3073355"/>
              <a:gd name="connsiteX1" fmla="*/ 7205412 w 7213649"/>
              <a:gd name="connsiteY1" fmla="*/ 321276 h 3073355"/>
              <a:gd name="connsiteX2" fmla="*/ 7188936 w 7213649"/>
              <a:gd name="connsiteY2" fmla="*/ 601362 h 3073355"/>
              <a:gd name="connsiteX3" fmla="*/ 7131271 w 7213649"/>
              <a:gd name="connsiteY3" fmla="*/ 914400 h 3073355"/>
              <a:gd name="connsiteX4" fmla="*/ 7131271 w 7213649"/>
              <a:gd name="connsiteY4" fmla="*/ 1285103 h 3073355"/>
              <a:gd name="connsiteX5" fmla="*/ 7123033 w 7213649"/>
              <a:gd name="connsiteY5" fmla="*/ 1482811 h 3073355"/>
              <a:gd name="connsiteX6" fmla="*/ 6801757 w 7213649"/>
              <a:gd name="connsiteY6" fmla="*/ 1754659 h 3073355"/>
              <a:gd name="connsiteX7" fmla="*/ 6727617 w 7213649"/>
              <a:gd name="connsiteY7" fmla="*/ 1845276 h 3073355"/>
              <a:gd name="connsiteX8" fmla="*/ 6604049 w 7213649"/>
              <a:gd name="connsiteY8" fmla="*/ 2034746 h 3073355"/>
              <a:gd name="connsiteX9" fmla="*/ 6546384 w 7213649"/>
              <a:gd name="connsiteY9" fmla="*/ 2248930 h 3073355"/>
              <a:gd name="connsiteX10" fmla="*/ 6571098 w 7213649"/>
              <a:gd name="connsiteY10" fmla="*/ 2529016 h 3073355"/>
              <a:gd name="connsiteX11" fmla="*/ 6595812 w 7213649"/>
              <a:gd name="connsiteY11" fmla="*/ 2949146 h 3073355"/>
              <a:gd name="connsiteX12" fmla="*/ 6521671 w 7213649"/>
              <a:gd name="connsiteY12" fmla="*/ 3064476 h 3073355"/>
              <a:gd name="connsiteX13" fmla="*/ 5747314 w 7213649"/>
              <a:gd name="connsiteY13" fmla="*/ 3056238 h 3073355"/>
              <a:gd name="connsiteX14" fmla="*/ 4824676 w 7213649"/>
              <a:gd name="connsiteY14" fmla="*/ 2982097 h 3073355"/>
              <a:gd name="connsiteX15" fmla="*/ 2542795 w 7213649"/>
              <a:gd name="connsiteY15" fmla="*/ 2949146 h 3073355"/>
              <a:gd name="connsiteX16" fmla="*/ 1216503 w 7213649"/>
              <a:gd name="connsiteY16" fmla="*/ 2998573 h 3073355"/>
              <a:gd name="connsiteX17" fmla="*/ 994082 w 7213649"/>
              <a:gd name="connsiteY17" fmla="*/ 2940908 h 3073355"/>
              <a:gd name="connsiteX18" fmla="*/ 985844 w 7213649"/>
              <a:gd name="connsiteY18" fmla="*/ 2693773 h 3073355"/>
              <a:gd name="connsiteX19" fmla="*/ 1018795 w 7213649"/>
              <a:gd name="connsiteY19" fmla="*/ 2240692 h 3073355"/>
              <a:gd name="connsiteX20" fmla="*/ 994082 w 7213649"/>
              <a:gd name="connsiteY20" fmla="*/ 1902940 h 3073355"/>
              <a:gd name="connsiteX21" fmla="*/ 1117649 w 7213649"/>
              <a:gd name="connsiteY21" fmla="*/ 1721708 h 3073355"/>
              <a:gd name="connsiteX22" fmla="*/ 1364784 w 7213649"/>
              <a:gd name="connsiteY22" fmla="*/ 1556951 h 3073355"/>
              <a:gd name="connsiteX23" fmla="*/ 1422449 w 7213649"/>
              <a:gd name="connsiteY23" fmla="*/ 1392194 h 3073355"/>
              <a:gd name="connsiteX24" fmla="*/ 1430687 w 7213649"/>
              <a:gd name="connsiteY24" fmla="*/ 1103870 h 3073355"/>
              <a:gd name="connsiteX25" fmla="*/ 1191790 w 7213649"/>
              <a:gd name="connsiteY25" fmla="*/ 1037967 h 3073355"/>
              <a:gd name="connsiteX26" fmla="*/ 524525 w 7213649"/>
              <a:gd name="connsiteY26" fmla="*/ 1087394 h 3073355"/>
              <a:gd name="connsiteX27" fmla="*/ 137347 w 7213649"/>
              <a:gd name="connsiteY27" fmla="*/ 1070919 h 3073355"/>
              <a:gd name="connsiteX28" fmla="*/ 30255 w 7213649"/>
              <a:gd name="connsiteY28" fmla="*/ 1186249 h 3073355"/>
              <a:gd name="connsiteX29" fmla="*/ 38493 w 7213649"/>
              <a:gd name="connsiteY29" fmla="*/ 1433384 h 3073355"/>
              <a:gd name="connsiteX30" fmla="*/ 458622 w 7213649"/>
              <a:gd name="connsiteY30" fmla="*/ 1672281 h 3073355"/>
              <a:gd name="connsiteX31" fmla="*/ 713995 w 7213649"/>
              <a:gd name="connsiteY31" fmla="*/ 1779372 h 3073355"/>
              <a:gd name="connsiteX32" fmla="*/ 557476 w 7213649"/>
              <a:gd name="connsiteY32" fmla="*/ 1968843 h 3073355"/>
              <a:gd name="connsiteX33" fmla="*/ 417433 w 7213649"/>
              <a:gd name="connsiteY33" fmla="*/ 1985319 h 3073355"/>
              <a:gd name="connsiteX0" fmla="*/ 7213649 w 7213649"/>
              <a:gd name="connsiteY0" fmla="*/ 0 h 3073355"/>
              <a:gd name="connsiteX1" fmla="*/ 7205412 w 7213649"/>
              <a:gd name="connsiteY1" fmla="*/ 321276 h 3073355"/>
              <a:gd name="connsiteX2" fmla="*/ 7188936 w 7213649"/>
              <a:gd name="connsiteY2" fmla="*/ 601362 h 3073355"/>
              <a:gd name="connsiteX3" fmla="*/ 7131271 w 7213649"/>
              <a:gd name="connsiteY3" fmla="*/ 914400 h 3073355"/>
              <a:gd name="connsiteX4" fmla="*/ 7131271 w 7213649"/>
              <a:gd name="connsiteY4" fmla="*/ 1285103 h 3073355"/>
              <a:gd name="connsiteX5" fmla="*/ 7123033 w 7213649"/>
              <a:gd name="connsiteY5" fmla="*/ 1482811 h 3073355"/>
              <a:gd name="connsiteX6" fmla="*/ 6801757 w 7213649"/>
              <a:gd name="connsiteY6" fmla="*/ 1754659 h 3073355"/>
              <a:gd name="connsiteX7" fmla="*/ 6727617 w 7213649"/>
              <a:gd name="connsiteY7" fmla="*/ 1845276 h 3073355"/>
              <a:gd name="connsiteX8" fmla="*/ 6604049 w 7213649"/>
              <a:gd name="connsiteY8" fmla="*/ 2034746 h 3073355"/>
              <a:gd name="connsiteX9" fmla="*/ 6546384 w 7213649"/>
              <a:gd name="connsiteY9" fmla="*/ 2248930 h 3073355"/>
              <a:gd name="connsiteX10" fmla="*/ 6571098 w 7213649"/>
              <a:gd name="connsiteY10" fmla="*/ 2529016 h 3073355"/>
              <a:gd name="connsiteX11" fmla="*/ 6595812 w 7213649"/>
              <a:gd name="connsiteY11" fmla="*/ 2949146 h 3073355"/>
              <a:gd name="connsiteX12" fmla="*/ 6521671 w 7213649"/>
              <a:gd name="connsiteY12" fmla="*/ 3064476 h 3073355"/>
              <a:gd name="connsiteX13" fmla="*/ 5747314 w 7213649"/>
              <a:gd name="connsiteY13" fmla="*/ 3056238 h 3073355"/>
              <a:gd name="connsiteX14" fmla="*/ 4824676 w 7213649"/>
              <a:gd name="connsiteY14" fmla="*/ 2982097 h 3073355"/>
              <a:gd name="connsiteX15" fmla="*/ 2542795 w 7213649"/>
              <a:gd name="connsiteY15" fmla="*/ 2949146 h 3073355"/>
              <a:gd name="connsiteX16" fmla="*/ 1216503 w 7213649"/>
              <a:gd name="connsiteY16" fmla="*/ 2998573 h 3073355"/>
              <a:gd name="connsiteX17" fmla="*/ 994082 w 7213649"/>
              <a:gd name="connsiteY17" fmla="*/ 2940908 h 3073355"/>
              <a:gd name="connsiteX18" fmla="*/ 985844 w 7213649"/>
              <a:gd name="connsiteY18" fmla="*/ 2693773 h 3073355"/>
              <a:gd name="connsiteX19" fmla="*/ 1018795 w 7213649"/>
              <a:gd name="connsiteY19" fmla="*/ 2240692 h 3073355"/>
              <a:gd name="connsiteX20" fmla="*/ 994082 w 7213649"/>
              <a:gd name="connsiteY20" fmla="*/ 1902940 h 3073355"/>
              <a:gd name="connsiteX21" fmla="*/ 1117649 w 7213649"/>
              <a:gd name="connsiteY21" fmla="*/ 1721708 h 3073355"/>
              <a:gd name="connsiteX22" fmla="*/ 1364784 w 7213649"/>
              <a:gd name="connsiteY22" fmla="*/ 1556951 h 3073355"/>
              <a:gd name="connsiteX23" fmla="*/ 1422449 w 7213649"/>
              <a:gd name="connsiteY23" fmla="*/ 1392194 h 3073355"/>
              <a:gd name="connsiteX24" fmla="*/ 1430687 w 7213649"/>
              <a:gd name="connsiteY24" fmla="*/ 1103870 h 3073355"/>
              <a:gd name="connsiteX25" fmla="*/ 1191790 w 7213649"/>
              <a:gd name="connsiteY25" fmla="*/ 1037967 h 3073355"/>
              <a:gd name="connsiteX26" fmla="*/ 524525 w 7213649"/>
              <a:gd name="connsiteY26" fmla="*/ 1087394 h 3073355"/>
              <a:gd name="connsiteX27" fmla="*/ 137347 w 7213649"/>
              <a:gd name="connsiteY27" fmla="*/ 1070919 h 3073355"/>
              <a:gd name="connsiteX28" fmla="*/ 30255 w 7213649"/>
              <a:gd name="connsiteY28" fmla="*/ 1186249 h 3073355"/>
              <a:gd name="connsiteX29" fmla="*/ 38493 w 7213649"/>
              <a:gd name="connsiteY29" fmla="*/ 1433384 h 3073355"/>
              <a:gd name="connsiteX30" fmla="*/ 458622 w 7213649"/>
              <a:gd name="connsiteY30" fmla="*/ 1672281 h 3073355"/>
              <a:gd name="connsiteX31" fmla="*/ 713995 w 7213649"/>
              <a:gd name="connsiteY31" fmla="*/ 1779372 h 3073355"/>
              <a:gd name="connsiteX32" fmla="*/ 541000 w 7213649"/>
              <a:gd name="connsiteY32" fmla="*/ 1935891 h 3073355"/>
              <a:gd name="connsiteX33" fmla="*/ 417433 w 7213649"/>
              <a:gd name="connsiteY33" fmla="*/ 1985319 h 3073355"/>
              <a:gd name="connsiteX0" fmla="*/ 7213649 w 7213649"/>
              <a:gd name="connsiteY0" fmla="*/ 0 h 3073355"/>
              <a:gd name="connsiteX1" fmla="*/ 7205412 w 7213649"/>
              <a:gd name="connsiteY1" fmla="*/ 321276 h 3073355"/>
              <a:gd name="connsiteX2" fmla="*/ 7188936 w 7213649"/>
              <a:gd name="connsiteY2" fmla="*/ 601362 h 3073355"/>
              <a:gd name="connsiteX3" fmla="*/ 7131271 w 7213649"/>
              <a:gd name="connsiteY3" fmla="*/ 914400 h 3073355"/>
              <a:gd name="connsiteX4" fmla="*/ 7131271 w 7213649"/>
              <a:gd name="connsiteY4" fmla="*/ 1285103 h 3073355"/>
              <a:gd name="connsiteX5" fmla="*/ 7123033 w 7213649"/>
              <a:gd name="connsiteY5" fmla="*/ 1482811 h 3073355"/>
              <a:gd name="connsiteX6" fmla="*/ 6801757 w 7213649"/>
              <a:gd name="connsiteY6" fmla="*/ 1754659 h 3073355"/>
              <a:gd name="connsiteX7" fmla="*/ 6727617 w 7213649"/>
              <a:gd name="connsiteY7" fmla="*/ 1845276 h 3073355"/>
              <a:gd name="connsiteX8" fmla="*/ 6604049 w 7213649"/>
              <a:gd name="connsiteY8" fmla="*/ 2034746 h 3073355"/>
              <a:gd name="connsiteX9" fmla="*/ 6546384 w 7213649"/>
              <a:gd name="connsiteY9" fmla="*/ 2248930 h 3073355"/>
              <a:gd name="connsiteX10" fmla="*/ 6571098 w 7213649"/>
              <a:gd name="connsiteY10" fmla="*/ 2529016 h 3073355"/>
              <a:gd name="connsiteX11" fmla="*/ 6595812 w 7213649"/>
              <a:gd name="connsiteY11" fmla="*/ 2949146 h 3073355"/>
              <a:gd name="connsiteX12" fmla="*/ 6521671 w 7213649"/>
              <a:gd name="connsiteY12" fmla="*/ 3064476 h 3073355"/>
              <a:gd name="connsiteX13" fmla="*/ 5747314 w 7213649"/>
              <a:gd name="connsiteY13" fmla="*/ 3056238 h 3073355"/>
              <a:gd name="connsiteX14" fmla="*/ 4824676 w 7213649"/>
              <a:gd name="connsiteY14" fmla="*/ 2982097 h 3073355"/>
              <a:gd name="connsiteX15" fmla="*/ 2542795 w 7213649"/>
              <a:gd name="connsiteY15" fmla="*/ 2949146 h 3073355"/>
              <a:gd name="connsiteX16" fmla="*/ 1216503 w 7213649"/>
              <a:gd name="connsiteY16" fmla="*/ 2998573 h 3073355"/>
              <a:gd name="connsiteX17" fmla="*/ 994082 w 7213649"/>
              <a:gd name="connsiteY17" fmla="*/ 2940908 h 3073355"/>
              <a:gd name="connsiteX18" fmla="*/ 985844 w 7213649"/>
              <a:gd name="connsiteY18" fmla="*/ 2693773 h 3073355"/>
              <a:gd name="connsiteX19" fmla="*/ 1018795 w 7213649"/>
              <a:gd name="connsiteY19" fmla="*/ 2240692 h 3073355"/>
              <a:gd name="connsiteX20" fmla="*/ 994082 w 7213649"/>
              <a:gd name="connsiteY20" fmla="*/ 1902940 h 3073355"/>
              <a:gd name="connsiteX21" fmla="*/ 1117649 w 7213649"/>
              <a:gd name="connsiteY21" fmla="*/ 1721708 h 3073355"/>
              <a:gd name="connsiteX22" fmla="*/ 1364784 w 7213649"/>
              <a:gd name="connsiteY22" fmla="*/ 1556951 h 3073355"/>
              <a:gd name="connsiteX23" fmla="*/ 1422449 w 7213649"/>
              <a:gd name="connsiteY23" fmla="*/ 1392194 h 3073355"/>
              <a:gd name="connsiteX24" fmla="*/ 1430687 w 7213649"/>
              <a:gd name="connsiteY24" fmla="*/ 1103870 h 3073355"/>
              <a:gd name="connsiteX25" fmla="*/ 1191790 w 7213649"/>
              <a:gd name="connsiteY25" fmla="*/ 1037967 h 3073355"/>
              <a:gd name="connsiteX26" fmla="*/ 524525 w 7213649"/>
              <a:gd name="connsiteY26" fmla="*/ 1087394 h 3073355"/>
              <a:gd name="connsiteX27" fmla="*/ 137347 w 7213649"/>
              <a:gd name="connsiteY27" fmla="*/ 1070919 h 3073355"/>
              <a:gd name="connsiteX28" fmla="*/ 30255 w 7213649"/>
              <a:gd name="connsiteY28" fmla="*/ 1186249 h 3073355"/>
              <a:gd name="connsiteX29" fmla="*/ 38493 w 7213649"/>
              <a:gd name="connsiteY29" fmla="*/ 1433384 h 3073355"/>
              <a:gd name="connsiteX30" fmla="*/ 458622 w 7213649"/>
              <a:gd name="connsiteY30" fmla="*/ 1672281 h 3073355"/>
              <a:gd name="connsiteX31" fmla="*/ 713995 w 7213649"/>
              <a:gd name="connsiteY31" fmla="*/ 1779372 h 3073355"/>
              <a:gd name="connsiteX32" fmla="*/ 541000 w 7213649"/>
              <a:gd name="connsiteY32" fmla="*/ 1935891 h 3073355"/>
              <a:gd name="connsiteX33" fmla="*/ 400957 w 7213649"/>
              <a:gd name="connsiteY33" fmla="*/ 1960605 h 3073355"/>
              <a:gd name="connsiteX0" fmla="*/ 7213649 w 7213649"/>
              <a:gd name="connsiteY0" fmla="*/ 0 h 3073355"/>
              <a:gd name="connsiteX1" fmla="*/ 7205412 w 7213649"/>
              <a:gd name="connsiteY1" fmla="*/ 321276 h 3073355"/>
              <a:gd name="connsiteX2" fmla="*/ 7188936 w 7213649"/>
              <a:gd name="connsiteY2" fmla="*/ 601362 h 3073355"/>
              <a:gd name="connsiteX3" fmla="*/ 7131271 w 7213649"/>
              <a:gd name="connsiteY3" fmla="*/ 914400 h 3073355"/>
              <a:gd name="connsiteX4" fmla="*/ 7131271 w 7213649"/>
              <a:gd name="connsiteY4" fmla="*/ 1285103 h 3073355"/>
              <a:gd name="connsiteX5" fmla="*/ 7123033 w 7213649"/>
              <a:gd name="connsiteY5" fmla="*/ 1482811 h 3073355"/>
              <a:gd name="connsiteX6" fmla="*/ 6801757 w 7213649"/>
              <a:gd name="connsiteY6" fmla="*/ 1754659 h 3073355"/>
              <a:gd name="connsiteX7" fmla="*/ 6727617 w 7213649"/>
              <a:gd name="connsiteY7" fmla="*/ 1845276 h 3073355"/>
              <a:gd name="connsiteX8" fmla="*/ 6604049 w 7213649"/>
              <a:gd name="connsiteY8" fmla="*/ 2034746 h 3073355"/>
              <a:gd name="connsiteX9" fmla="*/ 6546384 w 7213649"/>
              <a:gd name="connsiteY9" fmla="*/ 2248930 h 3073355"/>
              <a:gd name="connsiteX10" fmla="*/ 6571098 w 7213649"/>
              <a:gd name="connsiteY10" fmla="*/ 2529016 h 3073355"/>
              <a:gd name="connsiteX11" fmla="*/ 6595812 w 7213649"/>
              <a:gd name="connsiteY11" fmla="*/ 2949146 h 3073355"/>
              <a:gd name="connsiteX12" fmla="*/ 6521671 w 7213649"/>
              <a:gd name="connsiteY12" fmla="*/ 3064476 h 3073355"/>
              <a:gd name="connsiteX13" fmla="*/ 5747314 w 7213649"/>
              <a:gd name="connsiteY13" fmla="*/ 3056238 h 3073355"/>
              <a:gd name="connsiteX14" fmla="*/ 4824676 w 7213649"/>
              <a:gd name="connsiteY14" fmla="*/ 2982097 h 3073355"/>
              <a:gd name="connsiteX15" fmla="*/ 2542795 w 7213649"/>
              <a:gd name="connsiteY15" fmla="*/ 2949146 h 3073355"/>
              <a:gd name="connsiteX16" fmla="*/ 1216503 w 7213649"/>
              <a:gd name="connsiteY16" fmla="*/ 2998573 h 3073355"/>
              <a:gd name="connsiteX17" fmla="*/ 994082 w 7213649"/>
              <a:gd name="connsiteY17" fmla="*/ 2940908 h 3073355"/>
              <a:gd name="connsiteX18" fmla="*/ 985844 w 7213649"/>
              <a:gd name="connsiteY18" fmla="*/ 2693773 h 3073355"/>
              <a:gd name="connsiteX19" fmla="*/ 1018795 w 7213649"/>
              <a:gd name="connsiteY19" fmla="*/ 2240692 h 3073355"/>
              <a:gd name="connsiteX20" fmla="*/ 994082 w 7213649"/>
              <a:gd name="connsiteY20" fmla="*/ 1902940 h 3073355"/>
              <a:gd name="connsiteX21" fmla="*/ 1117649 w 7213649"/>
              <a:gd name="connsiteY21" fmla="*/ 1721708 h 3073355"/>
              <a:gd name="connsiteX22" fmla="*/ 1364784 w 7213649"/>
              <a:gd name="connsiteY22" fmla="*/ 1556951 h 3073355"/>
              <a:gd name="connsiteX23" fmla="*/ 1422449 w 7213649"/>
              <a:gd name="connsiteY23" fmla="*/ 1392194 h 3073355"/>
              <a:gd name="connsiteX24" fmla="*/ 1430687 w 7213649"/>
              <a:gd name="connsiteY24" fmla="*/ 1103870 h 3073355"/>
              <a:gd name="connsiteX25" fmla="*/ 1191790 w 7213649"/>
              <a:gd name="connsiteY25" fmla="*/ 1037967 h 3073355"/>
              <a:gd name="connsiteX26" fmla="*/ 524525 w 7213649"/>
              <a:gd name="connsiteY26" fmla="*/ 1087394 h 3073355"/>
              <a:gd name="connsiteX27" fmla="*/ 137347 w 7213649"/>
              <a:gd name="connsiteY27" fmla="*/ 1070919 h 3073355"/>
              <a:gd name="connsiteX28" fmla="*/ 30255 w 7213649"/>
              <a:gd name="connsiteY28" fmla="*/ 1186249 h 3073355"/>
              <a:gd name="connsiteX29" fmla="*/ 38493 w 7213649"/>
              <a:gd name="connsiteY29" fmla="*/ 1433384 h 3073355"/>
              <a:gd name="connsiteX30" fmla="*/ 458622 w 7213649"/>
              <a:gd name="connsiteY30" fmla="*/ 1672281 h 3073355"/>
              <a:gd name="connsiteX31" fmla="*/ 598665 w 7213649"/>
              <a:gd name="connsiteY31" fmla="*/ 1795848 h 3073355"/>
              <a:gd name="connsiteX32" fmla="*/ 541000 w 7213649"/>
              <a:gd name="connsiteY32" fmla="*/ 1935891 h 3073355"/>
              <a:gd name="connsiteX33" fmla="*/ 400957 w 7213649"/>
              <a:gd name="connsiteY33" fmla="*/ 1960605 h 3073355"/>
              <a:gd name="connsiteX0" fmla="*/ 7210125 w 7210125"/>
              <a:gd name="connsiteY0" fmla="*/ 0 h 3073355"/>
              <a:gd name="connsiteX1" fmla="*/ 7201888 w 7210125"/>
              <a:gd name="connsiteY1" fmla="*/ 321276 h 3073355"/>
              <a:gd name="connsiteX2" fmla="*/ 7185412 w 7210125"/>
              <a:gd name="connsiteY2" fmla="*/ 601362 h 3073355"/>
              <a:gd name="connsiteX3" fmla="*/ 7127747 w 7210125"/>
              <a:gd name="connsiteY3" fmla="*/ 914400 h 3073355"/>
              <a:gd name="connsiteX4" fmla="*/ 7127747 w 7210125"/>
              <a:gd name="connsiteY4" fmla="*/ 1285103 h 3073355"/>
              <a:gd name="connsiteX5" fmla="*/ 7119509 w 7210125"/>
              <a:gd name="connsiteY5" fmla="*/ 1482811 h 3073355"/>
              <a:gd name="connsiteX6" fmla="*/ 6798233 w 7210125"/>
              <a:gd name="connsiteY6" fmla="*/ 1754659 h 3073355"/>
              <a:gd name="connsiteX7" fmla="*/ 6724093 w 7210125"/>
              <a:gd name="connsiteY7" fmla="*/ 1845276 h 3073355"/>
              <a:gd name="connsiteX8" fmla="*/ 6600525 w 7210125"/>
              <a:gd name="connsiteY8" fmla="*/ 2034746 h 3073355"/>
              <a:gd name="connsiteX9" fmla="*/ 6542860 w 7210125"/>
              <a:gd name="connsiteY9" fmla="*/ 2248930 h 3073355"/>
              <a:gd name="connsiteX10" fmla="*/ 6567574 w 7210125"/>
              <a:gd name="connsiteY10" fmla="*/ 2529016 h 3073355"/>
              <a:gd name="connsiteX11" fmla="*/ 6592288 w 7210125"/>
              <a:gd name="connsiteY11" fmla="*/ 2949146 h 3073355"/>
              <a:gd name="connsiteX12" fmla="*/ 6518147 w 7210125"/>
              <a:gd name="connsiteY12" fmla="*/ 3064476 h 3073355"/>
              <a:gd name="connsiteX13" fmla="*/ 5743790 w 7210125"/>
              <a:gd name="connsiteY13" fmla="*/ 3056238 h 3073355"/>
              <a:gd name="connsiteX14" fmla="*/ 4821152 w 7210125"/>
              <a:gd name="connsiteY14" fmla="*/ 2982097 h 3073355"/>
              <a:gd name="connsiteX15" fmla="*/ 2539271 w 7210125"/>
              <a:gd name="connsiteY15" fmla="*/ 2949146 h 3073355"/>
              <a:gd name="connsiteX16" fmla="*/ 1212979 w 7210125"/>
              <a:gd name="connsiteY16" fmla="*/ 2998573 h 3073355"/>
              <a:gd name="connsiteX17" fmla="*/ 990558 w 7210125"/>
              <a:gd name="connsiteY17" fmla="*/ 2940908 h 3073355"/>
              <a:gd name="connsiteX18" fmla="*/ 982320 w 7210125"/>
              <a:gd name="connsiteY18" fmla="*/ 2693773 h 3073355"/>
              <a:gd name="connsiteX19" fmla="*/ 1015271 w 7210125"/>
              <a:gd name="connsiteY19" fmla="*/ 2240692 h 3073355"/>
              <a:gd name="connsiteX20" fmla="*/ 990558 w 7210125"/>
              <a:gd name="connsiteY20" fmla="*/ 1902940 h 3073355"/>
              <a:gd name="connsiteX21" fmla="*/ 1114125 w 7210125"/>
              <a:gd name="connsiteY21" fmla="*/ 1721708 h 3073355"/>
              <a:gd name="connsiteX22" fmla="*/ 1361260 w 7210125"/>
              <a:gd name="connsiteY22" fmla="*/ 1556951 h 3073355"/>
              <a:gd name="connsiteX23" fmla="*/ 1418925 w 7210125"/>
              <a:gd name="connsiteY23" fmla="*/ 1392194 h 3073355"/>
              <a:gd name="connsiteX24" fmla="*/ 1427163 w 7210125"/>
              <a:gd name="connsiteY24" fmla="*/ 1103870 h 3073355"/>
              <a:gd name="connsiteX25" fmla="*/ 1188266 w 7210125"/>
              <a:gd name="connsiteY25" fmla="*/ 1037967 h 3073355"/>
              <a:gd name="connsiteX26" fmla="*/ 521001 w 7210125"/>
              <a:gd name="connsiteY26" fmla="*/ 1087394 h 3073355"/>
              <a:gd name="connsiteX27" fmla="*/ 133823 w 7210125"/>
              <a:gd name="connsiteY27" fmla="*/ 1070919 h 3073355"/>
              <a:gd name="connsiteX28" fmla="*/ 26731 w 7210125"/>
              <a:gd name="connsiteY28" fmla="*/ 1186249 h 3073355"/>
              <a:gd name="connsiteX29" fmla="*/ 34969 w 7210125"/>
              <a:gd name="connsiteY29" fmla="*/ 1433384 h 3073355"/>
              <a:gd name="connsiteX30" fmla="*/ 405671 w 7210125"/>
              <a:gd name="connsiteY30" fmla="*/ 1672281 h 3073355"/>
              <a:gd name="connsiteX31" fmla="*/ 595141 w 7210125"/>
              <a:gd name="connsiteY31" fmla="*/ 1795848 h 3073355"/>
              <a:gd name="connsiteX32" fmla="*/ 537476 w 7210125"/>
              <a:gd name="connsiteY32" fmla="*/ 1935891 h 3073355"/>
              <a:gd name="connsiteX33" fmla="*/ 397433 w 7210125"/>
              <a:gd name="connsiteY33" fmla="*/ 1960605 h 3073355"/>
              <a:gd name="connsiteX0" fmla="*/ 7210125 w 7210125"/>
              <a:gd name="connsiteY0" fmla="*/ 0 h 3073355"/>
              <a:gd name="connsiteX1" fmla="*/ 7201888 w 7210125"/>
              <a:gd name="connsiteY1" fmla="*/ 321276 h 3073355"/>
              <a:gd name="connsiteX2" fmla="*/ 7185412 w 7210125"/>
              <a:gd name="connsiteY2" fmla="*/ 601362 h 3073355"/>
              <a:gd name="connsiteX3" fmla="*/ 7127747 w 7210125"/>
              <a:gd name="connsiteY3" fmla="*/ 914400 h 3073355"/>
              <a:gd name="connsiteX4" fmla="*/ 7127747 w 7210125"/>
              <a:gd name="connsiteY4" fmla="*/ 1285103 h 3073355"/>
              <a:gd name="connsiteX5" fmla="*/ 7119509 w 7210125"/>
              <a:gd name="connsiteY5" fmla="*/ 1482811 h 3073355"/>
              <a:gd name="connsiteX6" fmla="*/ 6798233 w 7210125"/>
              <a:gd name="connsiteY6" fmla="*/ 1754659 h 3073355"/>
              <a:gd name="connsiteX7" fmla="*/ 6724093 w 7210125"/>
              <a:gd name="connsiteY7" fmla="*/ 1845276 h 3073355"/>
              <a:gd name="connsiteX8" fmla="*/ 6600525 w 7210125"/>
              <a:gd name="connsiteY8" fmla="*/ 2034746 h 3073355"/>
              <a:gd name="connsiteX9" fmla="*/ 6542860 w 7210125"/>
              <a:gd name="connsiteY9" fmla="*/ 2248930 h 3073355"/>
              <a:gd name="connsiteX10" fmla="*/ 6567574 w 7210125"/>
              <a:gd name="connsiteY10" fmla="*/ 2529016 h 3073355"/>
              <a:gd name="connsiteX11" fmla="*/ 6592288 w 7210125"/>
              <a:gd name="connsiteY11" fmla="*/ 2949146 h 3073355"/>
              <a:gd name="connsiteX12" fmla="*/ 6518147 w 7210125"/>
              <a:gd name="connsiteY12" fmla="*/ 3064476 h 3073355"/>
              <a:gd name="connsiteX13" fmla="*/ 5743790 w 7210125"/>
              <a:gd name="connsiteY13" fmla="*/ 3056238 h 3073355"/>
              <a:gd name="connsiteX14" fmla="*/ 4821152 w 7210125"/>
              <a:gd name="connsiteY14" fmla="*/ 2982097 h 3073355"/>
              <a:gd name="connsiteX15" fmla="*/ 2539271 w 7210125"/>
              <a:gd name="connsiteY15" fmla="*/ 2949146 h 3073355"/>
              <a:gd name="connsiteX16" fmla="*/ 1212979 w 7210125"/>
              <a:gd name="connsiteY16" fmla="*/ 2998573 h 3073355"/>
              <a:gd name="connsiteX17" fmla="*/ 990558 w 7210125"/>
              <a:gd name="connsiteY17" fmla="*/ 2940908 h 3073355"/>
              <a:gd name="connsiteX18" fmla="*/ 982320 w 7210125"/>
              <a:gd name="connsiteY18" fmla="*/ 2693773 h 3073355"/>
              <a:gd name="connsiteX19" fmla="*/ 1015271 w 7210125"/>
              <a:gd name="connsiteY19" fmla="*/ 2240692 h 3073355"/>
              <a:gd name="connsiteX20" fmla="*/ 990558 w 7210125"/>
              <a:gd name="connsiteY20" fmla="*/ 1902940 h 3073355"/>
              <a:gd name="connsiteX21" fmla="*/ 1114125 w 7210125"/>
              <a:gd name="connsiteY21" fmla="*/ 1721708 h 3073355"/>
              <a:gd name="connsiteX22" fmla="*/ 1361260 w 7210125"/>
              <a:gd name="connsiteY22" fmla="*/ 1556951 h 3073355"/>
              <a:gd name="connsiteX23" fmla="*/ 1418925 w 7210125"/>
              <a:gd name="connsiteY23" fmla="*/ 1392194 h 3073355"/>
              <a:gd name="connsiteX24" fmla="*/ 1427163 w 7210125"/>
              <a:gd name="connsiteY24" fmla="*/ 1103870 h 3073355"/>
              <a:gd name="connsiteX25" fmla="*/ 1188266 w 7210125"/>
              <a:gd name="connsiteY25" fmla="*/ 1037967 h 3073355"/>
              <a:gd name="connsiteX26" fmla="*/ 521001 w 7210125"/>
              <a:gd name="connsiteY26" fmla="*/ 1087394 h 3073355"/>
              <a:gd name="connsiteX27" fmla="*/ 133823 w 7210125"/>
              <a:gd name="connsiteY27" fmla="*/ 1070919 h 3073355"/>
              <a:gd name="connsiteX28" fmla="*/ 26731 w 7210125"/>
              <a:gd name="connsiteY28" fmla="*/ 1186249 h 3073355"/>
              <a:gd name="connsiteX29" fmla="*/ 34969 w 7210125"/>
              <a:gd name="connsiteY29" fmla="*/ 1433384 h 3073355"/>
              <a:gd name="connsiteX30" fmla="*/ 405671 w 7210125"/>
              <a:gd name="connsiteY30" fmla="*/ 1672281 h 3073355"/>
              <a:gd name="connsiteX31" fmla="*/ 661044 w 7210125"/>
              <a:gd name="connsiteY31" fmla="*/ 1795848 h 3073355"/>
              <a:gd name="connsiteX32" fmla="*/ 537476 w 7210125"/>
              <a:gd name="connsiteY32" fmla="*/ 1935891 h 3073355"/>
              <a:gd name="connsiteX33" fmla="*/ 397433 w 7210125"/>
              <a:gd name="connsiteY33" fmla="*/ 1960605 h 3073355"/>
              <a:gd name="connsiteX0" fmla="*/ 7202668 w 7202668"/>
              <a:gd name="connsiteY0" fmla="*/ 0 h 3073355"/>
              <a:gd name="connsiteX1" fmla="*/ 7194431 w 7202668"/>
              <a:gd name="connsiteY1" fmla="*/ 321276 h 3073355"/>
              <a:gd name="connsiteX2" fmla="*/ 7177955 w 7202668"/>
              <a:gd name="connsiteY2" fmla="*/ 601362 h 3073355"/>
              <a:gd name="connsiteX3" fmla="*/ 7120290 w 7202668"/>
              <a:gd name="connsiteY3" fmla="*/ 914400 h 3073355"/>
              <a:gd name="connsiteX4" fmla="*/ 7120290 w 7202668"/>
              <a:gd name="connsiteY4" fmla="*/ 1285103 h 3073355"/>
              <a:gd name="connsiteX5" fmla="*/ 7112052 w 7202668"/>
              <a:gd name="connsiteY5" fmla="*/ 1482811 h 3073355"/>
              <a:gd name="connsiteX6" fmla="*/ 6790776 w 7202668"/>
              <a:gd name="connsiteY6" fmla="*/ 1754659 h 3073355"/>
              <a:gd name="connsiteX7" fmla="*/ 6716636 w 7202668"/>
              <a:gd name="connsiteY7" fmla="*/ 1845276 h 3073355"/>
              <a:gd name="connsiteX8" fmla="*/ 6593068 w 7202668"/>
              <a:gd name="connsiteY8" fmla="*/ 2034746 h 3073355"/>
              <a:gd name="connsiteX9" fmla="*/ 6535403 w 7202668"/>
              <a:gd name="connsiteY9" fmla="*/ 2248930 h 3073355"/>
              <a:gd name="connsiteX10" fmla="*/ 6560117 w 7202668"/>
              <a:gd name="connsiteY10" fmla="*/ 2529016 h 3073355"/>
              <a:gd name="connsiteX11" fmla="*/ 6584831 w 7202668"/>
              <a:gd name="connsiteY11" fmla="*/ 2949146 h 3073355"/>
              <a:gd name="connsiteX12" fmla="*/ 6510690 w 7202668"/>
              <a:gd name="connsiteY12" fmla="*/ 3064476 h 3073355"/>
              <a:gd name="connsiteX13" fmla="*/ 5736333 w 7202668"/>
              <a:gd name="connsiteY13" fmla="*/ 3056238 h 3073355"/>
              <a:gd name="connsiteX14" fmla="*/ 4813695 w 7202668"/>
              <a:gd name="connsiteY14" fmla="*/ 2982097 h 3073355"/>
              <a:gd name="connsiteX15" fmla="*/ 2531814 w 7202668"/>
              <a:gd name="connsiteY15" fmla="*/ 2949146 h 3073355"/>
              <a:gd name="connsiteX16" fmla="*/ 1205522 w 7202668"/>
              <a:gd name="connsiteY16" fmla="*/ 2998573 h 3073355"/>
              <a:gd name="connsiteX17" fmla="*/ 983101 w 7202668"/>
              <a:gd name="connsiteY17" fmla="*/ 2940908 h 3073355"/>
              <a:gd name="connsiteX18" fmla="*/ 974863 w 7202668"/>
              <a:gd name="connsiteY18" fmla="*/ 2693773 h 3073355"/>
              <a:gd name="connsiteX19" fmla="*/ 1007814 w 7202668"/>
              <a:gd name="connsiteY19" fmla="*/ 2240692 h 3073355"/>
              <a:gd name="connsiteX20" fmla="*/ 983101 w 7202668"/>
              <a:gd name="connsiteY20" fmla="*/ 1902940 h 3073355"/>
              <a:gd name="connsiteX21" fmla="*/ 1106668 w 7202668"/>
              <a:gd name="connsiteY21" fmla="*/ 1721708 h 3073355"/>
              <a:gd name="connsiteX22" fmla="*/ 1353803 w 7202668"/>
              <a:gd name="connsiteY22" fmla="*/ 1556951 h 3073355"/>
              <a:gd name="connsiteX23" fmla="*/ 1411468 w 7202668"/>
              <a:gd name="connsiteY23" fmla="*/ 1392194 h 3073355"/>
              <a:gd name="connsiteX24" fmla="*/ 1419706 w 7202668"/>
              <a:gd name="connsiteY24" fmla="*/ 1103870 h 3073355"/>
              <a:gd name="connsiteX25" fmla="*/ 1180809 w 7202668"/>
              <a:gd name="connsiteY25" fmla="*/ 1037967 h 3073355"/>
              <a:gd name="connsiteX26" fmla="*/ 513544 w 7202668"/>
              <a:gd name="connsiteY26" fmla="*/ 1087394 h 3073355"/>
              <a:gd name="connsiteX27" fmla="*/ 126366 w 7202668"/>
              <a:gd name="connsiteY27" fmla="*/ 1070919 h 3073355"/>
              <a:gd name="connsiteX28" fmla="*/ 19274 w 7202668"/>
              <a:gd name="connsiteY28" fmla="*/ 1186249 h 3073355"/>
              <a:gd name="connsiteX29" fmla="*/ 27512 w 7202668"/>
              <a:gd name="connsiteY29" fmla="*/ 1433384 h 3073355"/>
              <a:gd name="connsiteX30" fmla="*/ 291122 w 7202668"/>
              <a:gd name="connsiteY30" fmla="*/ 1598140 h 3073355"/>
              <a:gd name="connsiteX31" fmla="*/ 653587 w 7202668"/>
              <a:gd name="connsiteY31" fmla="*/ 1795848 h 3073355"/>
              <a:gd name="connsiteX32" fmla="*/ 530019 w 7202668"/>
              <a:gd name="connsiteY32" fmla="*/ 1935891 h 3073355"/>
              <a:gd name="connsiteX33" fmla="*/ 389976 w 7202668"/>
              <a:gd name="connsiteY33" fmla="*/ 1960605 h 3073355"/>
              <a:gd name="connsiteX0" fmla="*/ 7202668 w 7202668"/>
              <a:gd name="connsiteY0" fmla="*/ 0 h 3073355"/>
              <a:gd name="connsiteX1" fmla="*/ 7194431 w 7202668"/>
              <a:gd name="connsiteY1" fmla="*/ 321276 h 3073355"/>
              <a:gd name="connsiteX2" fmla="*/ 7177955 w 7202668"/>
              <a:gd name="connsiteY2" fmla="*/ 601362 h 3073355"/>
              <a:gd name="connsiteX3" fmla="*/ 7120290 w 7202668"/>
              <a:gd name="connsiteY3" fmla="*/ 914400 h 3073355"/>
              <a:gd name="connsiteX4" fmla="*/ 7120290 w 7202668"/>
              <a:gd name="connsiteY4" fmla="*/ 1285103 h 3073355"/>
              <a:gd name="connsiteX5" fmla="*/ 7112052 w 7202668"/>
              <a:gd name="connsiteY5" fmla="*/ 1482811 h 3073355"/>
              <a:gd name="connsiteX6" fmla="*/ 6790776 w 7202668"/>
              <a:gd name="connsiteY6" fmla="*/ 1754659 h 3073355"/>
              <a:gd name="connsiteX7" fmla="*/ 6716636 w 7202668"/>
              <a:gd name="connsiteY7" fmla="*/ 1845276 h 3073355"/>
              <a:gd name="connsiteX8" fmla="*/ 6593068 w 7202668"/>
              <a:gd name="connsiteY8" fmla="*/ 2034746 h 3073355"/>
              <a:gd name="connsiteX9" fmla="*/ 6535403 w 7202668"/>
              <a:gd name="connsiteY9" fmla="*/ 2248930 h 3073355"/>
              <a:gd name="connsiteX10" fmla="*/ 6560117 w 7202668"/>
              <a:gd name="connsiteY10" fmla="*/ 2529016 h 3073355"/>
              <a:gd name="connsiteX11" fmla="*/ 6584831 w 7202668"/>
              <a:gd name="connsiteY11" fmla="*/ 2949146 h 3073355"/>
              <a:gd name="connsiteX12" fmla="*/ 6510690 w 7202668"/>
              <a:gd name="connsiteY12" fmla="*/ 3064476 h 3073355"/>
              <a:gd name="connsiteX13" fmla="*/ 5736333 w 7202668"/>
              <a:gd name="connsiteY13" fmla="*/ 3056238 h 3073355"/>
              <a:gd name="connsiteX14" fmla="*/ 4813695 w 7202668"/>
              <a:gd name="connsiteY14" fmla="*/ 2982097 h 3073355"/>
              <a:gd name="connsiteX15" fmla="*/ 2531814 w 7202668"/>
              <a:gd name="connsiteY15" fmla="*/ 2949146 h 3073355"/>
              <a:gd name="connsiteX16" fmla="*/ 1205522 w 7202668"/>
              <a:gd name="connsiteY16" fmla="*/ 2998573 h 3073355"/>
              <a:gd name="connsiteX17" fmla="*/ 983101 w 7202668"/>
              <a:gd name="connsiteY17" fmla="*/ 2940908 h 3073355"/>
              <a:gd name="connsiteX18" fmla="*/ 974863 w 7202668"/>
              <a:gd name="connsiteY18" fmla="*/ 2693773 h 3073355"/>
              <a:gd name="connsiteX19" fmla="*/ 1007814 w 7202668"/>
              <a:gd name="connsiteY19" fmla="*/ 2240692 h 3073355"/>
              <a:gd name="connsiteX20" fmla="*/ 983101 w 7202668"/>
              <a:gd name="connsiteY20" fmla="*/ 1902940 h 3073355"/>
              <a:gd name="connsiteX21" fmla="*/ 1106668 w 7202668"/>
              <a:gd name="connsiteY21" fmla="*/ 1721708 h 3073355"/>
              <a:gd name="connsiteX22" fmla="*/ 1353803 w 7202668"/>
              <a:gd name="connsiteY22" fmla="*/ 1556951 h 3073355"/>
              <a:gd name="connsiteX23" fmla="*/ 1411468 w 7202668"/>
              <a:gd name="connsiteY23" fmla="*/ 1392194 h 3073355"/>
              <a:gd name="connsiteX24" fmla="*/ 1419706 w 7202668"/>
              <a:gd name="connsiteY24" fmla="*/ 1103870 h 3073355"/>
              <a:gd name="connsiteX25" fmla="*/ 1180809 w 7202668"/>
              <a:gd name="connsiteY25" fmla="*/ 1037967 h 3073355"/>
              <a:gd name="connsiteX26" fmla="*/ 513544 w 7202668"/>
              <a:gd name="connsiteY26" fmla="*/ 1087394 h 3073355"/>
              <a:gd name="connsiteX27" fmla="*/ 126366 w 7202668"/>
              <a:gd name="connsiteY27" fmla="*/ 1070919 h 3073355"/>
              <a:gd name="connsiteX28" fmla="*/ 19274 w 7202668"/>
              <a:gd name="connsiteY28" fmla="*/ 1186249 h 3073355"/>
              <a:gd name="connsiteX29" fmla="*/ 27512 w 7202668"/>
              <a:gd name="connsiteY29" fmla="*/ 1433384 h 3073355"/>
              <a:gd name="connsiteX30" fmla="*/ 291122 w 7202668"/>
              <a:gd name="connsiteY30" fmla="*/ 1598140 h 3073355"/>
              <a:gd name="connsiteX31" fmla="*/ 653587 w 7202668"/>
              <a:gd name="connsiteY31" fmla="*/ 1795848 h 3073355"/>
              <a:gd name="connsiteX32" fmla="*/ 530019 w 7202668"/>
              <a:gd name="connsiteY32" fmla="*/ 1894702 h 3073355"/>
              <a:gd name="connsiteX33" fmla="*/ 389976 w 7202668"/>
              <a:gd name="connsiteY33" fmla="*/ 1960605 h 3073355"/>
              <a:gd name="connsiteX0" fmla="*/ 7202668 w 7202668"/>
              <a:gd name="connsiteY0" fmla="*/ 0 h 3063234"/>
              <a:gd name="connsiteX1" fmla="*/ 7194431 w 7202668"/>
              <a:gd name="connsiteY1" fmla="*/ 321276 h 3063234"/>
              <a:gd name="connsiteX2" fmla="*/ 7177955 w 7202668"/>
              <a:gd name="connsiteY2" fmla="*/ 601362 h 3063234"/>
              <a:gd name="connsiteX3" fmla="*/ 7120290 w 7202668"/>
              <a:gd name="connsiteY3" fmla="*/ 914400 h 3063234"/>
              <a:gd name="connsiteX4" fmla="*/ 7120290 w 7202668"/>
              <a:gd name="connsiteY4" fmla="*/ 1285103 h 3063234"/>
              <a:gd name="connsiteX5" fmla="*/ 7112052 w 7202668"/>
              <a:gd name="connsiteY5" fmla="*/ 1482811 h 3063234"/>
              <a:gd name="connsiteX6" fmla="*/ 6790776 w 7202668"/>
              <a:gd name="connsiteY6" fmla="*/ 1754659 h 3063234"/>
              <a:gd name="connsiteX7" fmla="*/ 6716636 w 7202668"/>
              <a:gd name="connsiteY7" fmla="*/ 1845276 h 3063234"/>
              <a:gd name="connsiteX8" fmla="*/ 6593068 w 7202668"/>
              <a:gd name="connsiteY8" fmla="*/ 2034746 h 3063234"/>
              <a:gd name="connsiteX9" fmla="*/ 6535403 w 7202668"/>
              <a:gd name="connsiteY9" fmla="*/ 2248930 h 3063234"/>
              <a:gd name="connsiteX10" fmla="*/ 6560117 w 7202668"/>
              <a:gd name="connsiteY10" fmla="*/ 2529016 h 3063234"/>
              <a:gd name="connsiteX11" fmla="*/ 6584831 w 7202668"/>
              <a:gd name="connsiteY11" fmla="*/ 2949146 h 3063234"/>
              <a:gd name="connsiteX12" fmla="*/ 6205890 w 7202668"/>
              <a:gd name="connsiteY12" fmla="*/ 3048000 h 3063234"/>
              <a:gd name="connsiteX13" fmla="*/ 5736333 w 7202668"/>
              <a:gd name="connsiteY13" fmla="*/ 3056238 h 3063234"/>
              <a:gd name="connsiteX14" fmla="*/ 4813695 w 7202668"/>
              <a:gd name="connsiteY14" fmla="*/ 2982097 h 3063234"/>
              <a:gd name="connsiteX15" fmla="*/ 2531814 w 7202668"/>
              <a:gd name="connsiteY15" fmla="*/ 2949146 h 3063234"/>
              <a:gd name="connsiteX16" fmla="*/ 1205522 w 7202668"/>
              <a:gd name="connsiteY16" fmla="*/ 2998573 h 3063234"/>
              <a:gd name="connsiteX17" fmla="*/ 983101 w 7202668"/>
              <a:gd name="connsiteY17" fmla="*/ 2940908 h 3063234"/>
              <a:gd name="connsiteX18" fmla="*/ 974863 w 7202668"/>
              <a:gd name="connsiteY18" fmla="*/ 2693773 h 3063234"/>
              <a:gd name="connsiteX19" fmla="*/ 1007814 w 7202668"/>
              <a:gd name="connsiteY19" fmla="*/ 2240692 h 3063234"/>
              <a:gd name="connsiteX20" fmla="*/ 983101 w 7202668"/>
              <a:gd name="connsiteY20" fmla="*/ 1902940 h 3063234"/>
              <a:gd name="connsiteX21" fmla="*/ 1106668 w 7202668"/>
              <a:gd name="connsiteY21" fmla="*/ 1721708 h 3063234"/>
              <a:gd name="connsiteX22" fmla="*/ 1353803 w 7202668"/>
              <a:gd name="connsiteY22" fmla="*/ 1556951 h 3063234"/>
              <a:gd name="connsiteX23" fmla="*/ 1411468 w 7202668"/>
              <a:gd name="connsiteY23" fmla="*/ 1392194 h 3063234"/>
              <a:gd name="connsiteX24" fmla="*/ 1419706 w 7202668"/>
              <a:gd name="connsiteY24" fmla="*/ 1103870 h 3063234"/>
              <a:gd name="connsiteX25" fmla="*/ 1180809 w 7202668"/>
              <a:gd name="connsiteY25" fmla="*/ 1037967 h 3063234"/>
              <a:gd name="connsiteX26" fmla="*/ 513544 w 7202668"/>
              <a:gd name="connsiteY26" fmla="*/ 1087394 h 3063234"/>
              <a:gd name="connsiteX27" fmla="*/ 126366 w 7202668"/>
              <a:gd name="connsiteY27" fmla="*/ 1070919 h 3063234"/>
              <a:gd name="connsiteX28" fmla="*/ 19274 w 7202668"/>
              <a:gd name="connsiteY28" fmla="*/ 1186249 h 3063234"/>
              <a:gd name="connsiteX29" fmla="*/ 27512 w 7202668"/>
              <a:gd name="connsiteY29" fmla="*/ 1433384 h 3063234"/>
              <a:gd name="connsiteX30" fmla="*/ 291122 w 7202668"/>
              <a:gd name="connsiteY30" fmla="*/ 1598140 h 3063234"/>
              <a:gd name="connsiteX31" fmla="*/ 653587 w 7202668"/>
              <a:gd name="connsiteY31" fmla="*/ 1795848 h 3063234"/>
              <a:gd name="connsiteX32" fmla="*/ 530019 w 7202668"/>
              <a:gd name="connsiteY32" fmla="*/ 1894702 h 3063234"/>
              <a:gd name="connsiteX33" fmla="*/ 389976 w 7202668"/>
              <a:gd name="connsiteY33" fmla="*/ 1960605 h 306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02668" h="3063234">
                <a:moveTo>
                  <a:pt x="7202668" y="0"/>
                </a:moveTo>
                <a:cubicBezTo>
                  <a:pt x="7200609" y="110524"/>
                  <a:pt x="7198550" y="221049"/>
                  <a:pt x="7194431" y="321276"/>
                </a:cubicBezTo>
                <a:cubicBezTo>
                  <a:pt x="7190312" y="421503"/>
                  <a:pt x="7190312" y="502508"/>
                  <a:pt x="7177955" y="601362"/>
                </a:cubicBezTo>
                <a:cubicBezTo>
                  <a:pt x="7165598" y="700216"/>
                  <a:pt x="7129901" y="800443"/>
                  <a:pt x="7120290" y="914400"/>
                </a:cubicBezTo>
                <a:cubicBezTo>
                  <a:pt x="7110679" y="1028357"/>
                  <a:pt x="7121663" y="1190368"/>
                  <a:pt x="7120290" y="1285103"/>
                </a:cubicBezTo>
                <a:cubicBezTo>
                  <a:pt x="7118917" y="1379838"/>
                  <a:pt x="7166971" y="1404552"/>
                  <a:pt x="7112052" y="1482811"/>
                </a:cubicBezTo>
                <a:cubicBezTo>
                  <a:pt x="7057133" y="1561070"/>
                  <a:pt x="6856679" y="1694248"/>
                  <a:pt x="6790776" y="1754659"/>
                </a:cubicBezTo>
                <a:cubicBezTo>
                  <a:pt x="6724873" y="1815070"/>
                  <a:pt x="6749587" y="1798595"/>
                  <a:pt x="6716636" y="1845276"/>
                </a:cubicBezTo>
                <a:cubicBezTo>
                  <a:pt x="6683685" y="1891957"/>
                  <a:pt x="6623273" y="1967470"/>
                  <a:pt x="6593068" y="2034746"/>
                </a:cubicBezTo>
                <a:cubicBezTo>
                  <a:pt x="6562862" y="2102022"/>
                  <a:pt x="6540895" y="2166552"/>
                  <a:pt x="6535403" y="2248930"/>
                </a:cubicBezTo>
                <a:cubicBezTo>
                  <a:pt x="6529911" y="2331308"/>
                  <a:pt x="6551879" y="2412313"/>
                  <a:pt x="6560117" y="2529016"/>
                </a:cubicBezTo>
                <a:cubicBezTo>
                  <a:pt x="6568355" y="2645719"/>
                  <a:pt x="6643869" y="2862649"/>
                  <a:pt x="6584831" y="2949146"/>
                </a:cubicBezTo>
                <a:cubicBezTo>
                  <a:pt x="6525793" y="3035643"/>
                  <a:pt x="6347306" y="3030151"/>
                  <a:pt x="6205890" y="3048000"/>
                </a:cubicBezTo>
                <a:cubicBezTo>
                  <a:pt x="6064474" y="3065849"/>
                  <a:pt x="5968366" y="3067222"/>
                  <a:pt x="5736333" y="3056238"/>
                </a:cubicBezTo>
                <a:cubicBezTo>
                  <a:pt x="5504300" y="3045254"/>
                  <a:pt x="5347781" y="2999946"/>
                  <a:pt x="4813695" y="2982097"/>
                </a:cubicBezTo>
                <a:cubicBezTo>
                  <a:pt x="4279609" y="2964248"/>
                  <a:pt x="3133176" y="2946400"/>
                  <a:pt x="2531814" y="2949146"/>
                </a:cubicBezTo>
                <a:cubicBezTo>
                  <a:pt x="1930452" y="2951892"/>
                  <a:pt x="1463641" y="2999946"/>
                  <a:pt x="1205522" y="2998573"/>
                </a:cubicBezTo>
                <a:cubicBezTo>
                  <a:pt x="947403" y="2997200"/>
                  <a:pt x="1021544" y="2991708"/>
                  <a:pt x="983101" y="2940908"/>
                </a:cubicBezTo>
                <a:cubicBezTo>
                  <a:pt x="944658" y="2890108"/>
                  <a:pt x="970744" y="2810476"/>
                  <a:pt x="974863" y="2693773"/>
                </a:cubicBezTo>
                <a:cubicBezTo>
                  <a:pt x="978982" y="2577070"/>
                  <a:pt x="1006441" y="2372497"/>
                  <a:pt x="1007814" y="2240692"/>
                </a:cubicBezTo>
                <a:cubicBezTo>
                  <a:pt x="1009187" y="2108887"/>
                  <a:pt x="966625" y="1989437"/>
                  <a:pt x="983101" y="1902940"/>
                </a:cubicBezTo>
                <a:cubicBezTo>
                  <a:pt x="999577" y="1816443"/>
                  <a:pt x="1044884" y="1779373"/>
                  <a:pt x="1106668" y="1721708"/>
                </a:cubicBezTo>
                <a:cubicBezTo>
                  <a:pt x="1168452" y="1664043"/>
                  <a:pt x="1303003" y="1611870"/>
                  <a:pt x="1353803" y="1556951"/>
                </a:cubicBezTo>
                <a:cubicBezTo>
                  <a:pt x="1404603" y="1502032"/>
                  <a:pt x="1400484" y="1467707"/>
                  <a:pt x="1411468" y="1392194"/>
                </a:cubicBezTo>
                <a:cubicBezTo>
                  <a:pt x="1422452" y="1316681"/>
                  <a:pt x="1458149" y="1162908"/>
                  <a:pt x="1419706" y="1103870"/>
                </a:cubicBezTo>
                <a:cubicBezTo>
                  <a:pt x="1381263" y="1044832"/>
                  <a:pt x="1331836" y="1040713"/>
                  <a:pt x="1180809" y="1037967"/>
                </a:cubicBezTo>
                <a:cubicBezTo>
                  <a:pt x="1029782" y="1035221"/>
                  <a:pt x="689284" y="1081902"/>
                  <a:pt x="513544" y="1087394"/>
                </a:cubicBezTo>
                <a:cubicBezTo>
                  <a:pt x="337804" y="1092886"/>
                  <a:pt x="208744" y="1054443"/>
                  <a:pt x="126366" y="1070919"/>
                </a:cubicBezTo>
                <a:cubicBezTo>
                  <a:pt x="43988" y="1087395"/>
                  <a:pt x="35750" y="1125838"/>
                  <a:pt x="19274" y="1186249"/>
                </a:cubicBezTo>
                <a:cubicBezTo>
                  <a:pt x="2798" y="1246660"/>
                  <a:pt x="-17796" y="1364736"/>
                  <a:pt x="27512" y="1433384"/>
                </a:cubicBezTo>
                <a:cubicBezTo>
                  <a:pt x="72820" y="1502033"/>
                  <a:pt x="186776" y="1537729"/>
                  <a:pt x="291122" y="1598140"/>
                </a:cubicBezTo>
                <a:cubicBezTo>
                  <a:pt x="395468" y="1658551"/>
                  <a:pt x="613771" y="1746421"/>
                  <a:pt x="653587" y="1795848"/>
                </a:cubicBezTo>
                <a:cubicBezTo>
                  <a:pt x="693403" y="1845275"/>
                  <a:pt x="558851" y="1867243"/>
                  <a:pt x="530019" y="1894702"/>
                </a:cubicBezTo>
                <a:cubicBezTo>
                  <a:pt x="501187" y="1922161"/>
                  <a:pt x="445581" y="1966096"/>
                  <a:pt x="389976" y="1960605"/>
                </a:cubicBezTo>
              </a:path>
            </a:pathLst>
          </a:cu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6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1D5F20E-A727-CE41-ADA3-436A017375FD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3A55A9-79FC-5D4B-8857-54FE98F335B1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22F4D6-C5A4-3346-BF95-829FEF943D98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81A9FD-13DC-9F44-B2DB-3E868A9DF06D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58C845-9CE6-124D-A3DD-10FA9A0F5C1E}"/>
              </a:ext>
            </a:extLst>
          </p:cNvPr>
          <p:cNvSpPr/>
          <p:nvPr/>
        </p:nvSpPr>
        <p:spPr>
          <a:xfrm>
            <a:off x="785770" y="4368570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A2AB50D-8178-DB46-BE95-0AD19E9CFFA7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83" name="Freeform: Shape 1">
              <a:extLst>
                <a:ext uri="{FF2B5EF4-FFF2-40B4-BE49-F238E27FC236}">
                  <a16:creationId xmlns:a16="http://schemas.microsoft.com/office/drawing/2014/main" id="{957220BC-CB43-7D42-B3E5-534B1C033944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4" name="Freeform: Shape 2">
              <a:extLst>
                <a:ext uri="{FF2B5EF4-FFF2-40B4-BE49-F238E27FC236}">
                  <a16:creationId xmlns:a16="http://schemas.microsoft.com/office/drawing/2014/main" id="{61E5B795-5073-A540-91E0-07BF929416A3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5" name="Freeform: Shape 3">
              <a:extLst>
                <a:ext uri="{FF2B5EF4-FFF2-40B4-BE49-F238E27FC236}">
                  <a16:creationId xmlns:a16="http://schemas.microsoft.com/office/drawing/2014/main" id="{6A97D5F9-57CD-6547-9CC0-93C507571EB5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6" name="Freeform: Shape 4">
              <a:extLst>
                <a:ext uri="{FF2B5EF4-FFF2-40B4-BE49-F238E27FC236}">
                  <a16:creationId xmlns:a16="http://schemas.microsoft.com/office/drawing/2014/main" id="{4EBCD01B-241B-574B-B294-C5AE4CE07863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7" name="Freeform: Shape 5">
              <a:extLst>
                <a:ext uri="{FF2B5EF4-FFF2-40B4-BE49-F238E27FC236}">
                  <a16:creationId xmlns:a16="http://schemas.microsoft.com/office/drawing/2014/main" id="{A651F48A-ED2B-6141-B42A-12180B215232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7DCA56-3400-D945-8C39-C98C819BD903}"/>
              </a:ext>
            </a:extLst>
          </p:cNvPr>
          <p:cNvCxnSpPr>
            <a:cxnSpLocks/>
            <a:stCxn id="79" idx="2"/>
            <a:endCxn id="83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343FDB7-2713-7D4D-A4AE-127D7F8DBBB4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BABE02-6EE4-FB4A-BB23-CBC3B137A786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36FC1F-AA2D-EF4F-B7EC-4C5A6B4214E9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FE00A4-197E-5142-B52C-3638ACE4F33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73BB87-FD7C-344E-8630-3ED16015D756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9B5B879-E4ED-004E-AA3F-C0A9E416063D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95" name="Freeform: Shape 1">
              <a:extLst>
                <a:ext uri="{FF2B5EF4-FFF2-40B4-BE49-F238E27FC236}">
                  <a16:creationId xmlns:a16="http://schemas.microsoft.com/office/drawing/2014/main" id="{1D9BABF6-4B1E-7D4F-BB4C-B697CD78FE0A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6" name="Freeform: Shape 2">
              <a:extLst>
                <a:ext uri="{FF2B5EF4-FFF2-40B4-BE49-F238E27FC236}">
                  <a16:creationId xmlns:a16="http://schemas.microsoft.com/office/drawing/2014/main" id="{4DA76130-0C02-DD41-B550-7192AC3EC26F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7" name="Freeform: Shape 3">
              <a:extLst>
                <a:ext uri="{FF2B5EF4-FFF2-40B4-BE49-F238E27FC236}">
                  <a16:creationId xmlns:a16="http://schemas.microsoft.com/office/drawing/2014/main" id="{E7929EA4-09FD-B645-8A60-B7048479A90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8" name="Freeform: Shape 4">
              <a:extLst>
                <a:ext uri="{FF2B5EF4-FFF2-40B4-BE49-F238E27FC236}">
                  <a16:creationId xmlns:a16="http://schemas.microsoft.com/office/drawing/2014/main" id="{D9DA55D7-CA3F-174C-B0F2-5591ECE0F9C2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9" name="Freeform: Shape 5">
              <a:extLst>
                <a:ext uri="{FF2B5EF4-FFF2-40B4-BE49-F238E27FC236}">
                  <a16:creationId xmlns:a16="http://schemas.microsoft.com/office/drawing/2014/main" id="{B39CC5D3-DC28-6D44-BB40-5BB2EBB4693A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10EFCC-A7BD-4641-AD0E-2699839AF7B5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281913-94DD-6B43-BE7B-A69017E55022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D4A52A-362C-8742-BF66-4E8033EA2179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7858E9-6EF2-0344-B8E5-F0B50B8161ED}"/>
              </a:ext>
            </a:extLst>
          </p:cNvPr>
          <p:cNvCxnSpPr>
            <a:cxnSpLocks/>
            <a:endCxn id="101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BDF903-4686-3A41-80AD-85C6FC0834C1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7E2EA8-A32B-1742-97C4-652799250DF1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EDB65B-9B9A-0546-B9CC-2343A3D0B95E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79BF7E-8A5D-6A41-9F20-A4DAE359AD92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2D987E-7100-A741-94DC-C4912978C344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19DCBD-5E32-6C41-A431-EF9BB4A3D923}"/>
              </a:ext>
            </a:extLst>
          </p:cNvPr>
          <p:cNvCxnSpPr>
            <a:cxnSpLocks/>
            <a:endCxn id="101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5563E3-EB30-064A-8F03-350A8A9548AA}"/>
              </a:ext>
            </a:extLst>
          </p:cNvPr>
          <p:cNvCxnSpPr>
            <a:cxnSpLocks/>
            <a:endCxn id="102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8B73EAF-8AAF-7D49-A522-C849DC01667D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3476C0D-FAB9-F646-BF7A-0AC05038D7A4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EA0992-1EB0-1D40-B1F6-7EDB7D269135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F39C612-FCAF-664B-AC64-9B9C64713516}"/>
              </a:ext>
            </a:extLst>
          </p:cNvPr>
          <p:cNvCxnSpPr>
            <a:cxnSpLocks/>
            <a:stCxn id="80" idx="2"/>
            <a:endCxn id="83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325A481-48C0-CA4A-A96A-92D1FE4B51D3}"/>
              </a:ext>
            </a:extLst>
          </p:cNvPr>
          <p:cNvCxnSpPr>
            <a:cxnSpLocks/>
            <a:stCxn id="91" idx="2"/>
            <a:endCxn id="95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A5F6FA-9999-CB4F-A370-E7B23D9E0264}"/>
              </a:ext>
            </a:extLst>
          </p:cNvPr>
          <p:cNvCxnSpPr>
            <a:cxnSpLocks/>
            <a:stCxn id="92" idx="2"/>
            <a:endCxn id="95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D7BE2D3-B84E-2848-978C-43FD0907A42C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2F54A2-C6D3-474D-9F0B-D47B419064BC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BC18FED-BECC-4F41-ABA1-BAF53FA24870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88D1F73-5E7A-2140-B6E0-F72689B2DD7F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F8DF82-9120-BE46-83CC-C29EE4242F7D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AB410AF-0345-D54B-9DB9-65A04DB666BD}"/>
              </a:ext>
            </a:extLst>
          </p:cNvPr>
          <p:cNvCxnSpPr>
            <a:cxnSpLocks/>
            <a:stCxn id="121" idx="2"/>
            <a:endCxn id="120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BBDE80-2C43-0A48-BB43-176F3A8B1737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9C9AAAF-9273-4D46-8EB1-29FB4BC13F8B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7A5C083-A12A-EC41-9A2E-7A001FAEA3C9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3517DC0-5C44-E946-9706-E3A9A7239A3D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EF3D4CD-11B9-4F47-95BD-110A111426E8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6DD3EE4-4EFE-C649-B99B-608F9704FCAC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8D6AD0-7B00-5F4C-A6C3-61993541ECE0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452D9A0-0E91-8C4E-BA71-360BA6DC6E50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C958167-3A6B-DB43-B4B2-A9F40D8F6905}"/>
              </a:ext>
            </a:extLst>
          </p:cNvPr>
          <p:cNvCxnSpPr>
            <a:cxnSpLocks/>
            <a:stCxn id="132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DFB3546-E9D1-D542-BCCC-DDE9BBDEB2B4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D59D68-F0C8-674F-9B19-0B2B052CEF87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22A8E36-FFD2-7C42-8D6F-2E3DBBE6EB4C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D41BA9-991D-1843-A587-065EE8E98286}"/>
              </a:ext>
            </a:extLst>
          </p:cNvPr>
          <p:cNvCxnSpPr>
            <a:cxnSpLocks/>
            <a:stCxn id="136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0E0A10C-59F5-1E4E-9BFD-3F8CBBFFD20D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3A2CB-9537-8249-A994-7DF3FF2DAB72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ED8C1F-12E5-1E46-9086-6AC9C38A9DEC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B61702-93BB-0D40-9FFD-38798024B7C1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3B876-8B37-CB4F-AEAC-3E1856F6F4AC}"/>
              </a:ext>
            </a:extLst>
          </p:cNvPr>
          <p:cNvCxnSpPr>
            <a:cxnSpLocks/>
            <a:stCxn id="139" idx="2"/>
            <a:endCxn id="138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D9DA057-FDF1-064F-A9B8-2648EF79C24C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1794883-8E89-044A-969A-AE6CCEA162FE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F70141-83E9-8349-BEF0-3AC826FF7ECC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D629EC-907C-844B-9868-9C5E214ABDF8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CE9A244-9530-5E44-8F2B-1CE3B92EEB46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411A4D2-5AB7-AB49-BA6E-482E39740229}"/>
              </a:ext>
            </a:extLst>
          </p:cNvPr>
          <p:cNvCxnSpPr>
            <a:cxnSpLocks/>
            <a:stCxn id="145" idx="2"/>
            <a:endCxn id="144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83458FE-D696-604A-92AE-7283E973154A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E12734D-0C61-944D-8030-CD8CCED548AA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31EF8586-BD69-FC45-BCBD-85A897E5E57C}"/>
              </a:ext>
            </a:extLst>
          </p:cNvPr>
          <p:cNvSpPr/>
          <p:nvPr/>
        </p:nvSpPr>
        <p:spPr>
          <a:xfrm>
            <a:off x="2126691" y="3253154"/>
            <a:ext cx="6666413" cy="2789007"/>
          </a:xfrm>
          <a:custGeom>
            <a:avLst/>
            <a:gdLst>
              <a:gd name="connsiteX0" fmla="*/ 0 w 7410009"/>
              <a:gd name="connsiteY0" fmla="*/ 0 h 3070361"/>
              <a:gd name="connsiteX1" fmla="*/ 43962 w 7410009"/>
              <a:gd name="connsiteY1" fmla="*/ 764931 h 3070361"/>
              <a:gd name="connsiteX2" fmla="*/ 87923 w 7410009"/>
              <a:gd name="connsiteY2" fmla="*/ 923192 h 3070361"/>
              <a:gd name="connsiteX3" fmla="*/ 360485 w 7410009"/>
              <a:gd name="connsiteY3" fmla="*/ 1002323 h 3070361"/>
              <a:gd name="connsiteX4" fmla="*/ 659423 w 7410009"/>
              <a:gd name="connsiteY4" fmla="*/ 1160585 h 3070361"/>
              <a:gd name="connsiteX5" fmla="*/ 1292470 w 7410009"/>
              <a:gd name="connsiteY5" fmla="*/ 1222131 h 3070361"/>
              <a:gd name="connsiteX6" fmla="*/ 1529862 w 7410009"/>
              <a:gd name="connsiteY6" fmla="*/ 1213338 h 3070361"/>
              <a:gd name="connsiteX7" fmla="*/ 1688123 w 7410009"/>
              <a:gd name="connsiteY7" fmla="*/ 1239715 h 3070361"/>
              <a:gd name="connsiteX8" fmla="*/ 1723293 w 7410009"/>
              <a:gd name="connsiteY8" fmla="*/ 1485900 h 3070361"/>
              <a:gd name="connsiteX9" fmla="*/ 1608993 w 7410009"/>
              <a:gd name="connsiteY9" fmla="*/ 1776046 h 3070361"/>
              <a:gd name="connsiteX10" fmla="*/ 1389185 w 7410009"/>
              <a:gd name="connsiteY10" fmla="*/ 1951892 h 3070361"/>
              <a:gd name="connsiteX11" fmla="*/ 1266093 w 7410009"/>
              <a:gd name="connsiteY11" fmla="*/ 2242038 h 3070361"/>
              <a:gd name="connsiteX12" fmla="*/ 1283677 w 7410009"/>
              <a:gd name="connsiteY12" fmla="*/ 2901462 h 3070361"/>
              <a:gd name="connsiteX13" fmla="*/ 1389185 w 7410009"/>
              <a:gd name="connsiteY13" fmla="*/ 3050931 h 3070361"/>
              <a:gd name="connsiteX14" fmla="*/ 1828800 w 7410009"/>
              <a:gd name="connsiteY14" fmla="*/ 3068515 h 3070361"/>
              <a:gd name="connsiteX15" fmla="*/ 6726116 w 7410009"/>
              <a:gd name="connsiteY15" fmla="*/ 3059723 h 3070361"/>
              <a:gd name="connsiteX16" fmla="*/ 7253654 w 7410009"/>
              <a:gd name="connsiteY16" fmla="*/ 2848708 h 3070361"/>
              <a:gd name="connsiteX0" fmla="*/ 0 w 7264220"/>
              <a:gd name="connsiteY0" fmla="*/ 0 h 3070361"/>
              <a:gd name="connsiteX1" fmla="*/ 43962 w 7264220"/>
              <a:gd name="connsiteY1" fmla="*/ 764931 h 3070361"/>
              <a:gd name="connsiteX2" fmla="*/ 87923 w 7264220"/>
              <a:gd name="connsiteY2" fmla="*/ 923192 h 3070361"/>
              <a:gd name="connsiteX3" fmla="*/ 360485 w 7264220"/>
              <a:gd name="connsiteY3" fmla="*/ 1002323 h 3070361"/>
              <a:gd name="connsiteX4" fmla="*/ 659423 w 7264220"/>
              <a:gd name="connsiteY4" fmla="*/ 1160585 h 3070361"/>
              <a:gd name="connsiteX5" fmla="*/ 1292470 w 7264220"/>
              <a:gd name="connsiteY5" fmla="*/ 1222131 h 3070361"/>
              <a:gd name="connsiteX6" fmla="*/ 1529862 w 7264220"/>
              <a:gd name="connsiteY6" fmla="*/ 1213338 h 3070361"/>
              <a:gd name="connsiteX7" fmla="*/ 1688123 w 7264220"/>
              <a:gd name="connsiteY7" fmla="*/ 1239715 h 3070361"/>
              <a:gd name="connsiteX8" fmla="*/ 1723293 w 7264220"/>
              <a:gd name="connsiteY8" fmla="*/ 1485900 h 3070361"/>
              <a:gd name="connsiteX9" fmla="*/ 1608993 w 7264220"/>
              <a:gd name="connsiteY9" fmla="*/ 1776046 h 3070361"/>
              <a:gd name="connsiteX10" fmla="*/ 1389185 w 7264220"/>
              <a:gd name="connsiteY10" fmla="*/ 1951892 h 3070361"/>
              <a:gd name="connsiteX11" fmla="*/ 1266093 w 7264220"/>
              <a:gd name="connsiteY11" fmla="*/ 2242038 h 3070361"/>
              <a:gd name="connsiteX12" fmla="*/ 1283677 w 7264220"/>
              <a:gd name="connsiteY12" fmla="*/ 2901462 h 3070361"/>
              <a:gd name="connsiteX13" fmla="*/ 1389185 w 7264220"/>
              <a:gd name="connsiteY13" fmla="*/ 3050931 h 3070361"/>
              <a:gd name="connsiteX14" fmla="*/ 1828800 w 7264220"/>
              <a:gd name="connsiteY14" fmla="*/ 3068515 h 3070361"/>
              <a:gd name="connsiteX15" fmla="*/ 4158763 w 7264220"/>
              <a:gd name="connsiteY15" fmla="*/ 3068516 h 3070361"/>
              <a:gd name="connsiteX16" fmla="*/ 7253654 w 7264220"/>
              <a:gd name="connsiteY16" fmla="*/ 2848708 h 3070361"/>
              <a:gd name="connsiteX0" fmla="*/ 0 w 6835563"/>
              <a:gd name="connsiteY0" fmla="*/ 0 h 3070361"/>
              <a:gd name="connsiteX1" fmla="*/ 43962 w 6835563"/>
              <a:gd name="connsiteY1" fmla="*/ 764931 h 3070361"/>
              <a:gd name="connsiteX2" fmla="*/ 87923 w 6835563"/>
              <a:gd name="connsiteY2" fmla="*/ 923192 h 3070361"/>
              <a:gd name="connsiteX3" fmla="*/ 360485 w 6835563"/>
              <a:gd name="connsiteY3" fmla="*/ 1002323 h 3070361"/>
              <a:gd name="connsiteX4" fmla="*/ 659423 w 6835563"/>
              <a:gd name="connsiteY4" fmla="*/ 1160585 h 3070361"/>
              <a:gd name="connsiteX5" fmla="*/ 1292470 w 6835563"/>
              <a:gd name="connsiteY5" fmla="*/ 1222131 h 3070361"/>
              <a:gd name="connsiteX6" fmla="*/ 1529862 w 6835563"/>
              <a:gd name="connsiteY6" fmla="*/ 1213338 h 3070361"/>
              <a:gd name="connsiteX7" fmla="*/ 1688123 w 6835563"/>
              <a:gd name="connsiteY7" fmla="*/ 1239715 h 3070361"/>
              <a:gd name="connsiteX8" fmla="*/ 1723293 w 6835563"/>
              <a:gd name="connsiteY8" fmla="*/ 1485900 h 3070361"/>
              <a:gd name="connsiteX9" fmla="*/ 1608993 w 6835563"/>
              <a:gd name="connsiteY9" fmla="*/ 1776046 h 3070361"/>
              <a:gd name="connsiteX10" fmla="*/ 1389185 w 6835563"/>
              <a:gd name="connsiteY10" fmla="*/ 1951892 h 3070361"/>
              <a:gd name="connsiteX11" fmla="*/ 1266093 w 6835563"/>
              <a:gd name="connsiteY11" fmla="*/ 2242038 h 3070361"/>
              <a:gd name="connsiteX12" fmla="*/ 1283677 w 6835563"/>
              <a:gd name="connsiteY12" fmla="*/ 2901462 h 3070361"/>
              <a:gd name="connsiteX13" fmla="*/ 1389185 w 6835563"/>
              <a:gd name="connsiteY13" fmla="*/ 3050931 h 3070361"/>
              <a:gd name="connsiteX14" fmla="*/ 1828800 w 6835563"/>
              <a:gd name="connsiteY14" fmla="*/ 3068515 h 3070361"/>
              <a:gd name="connsiteX15" fmla="*/ 4158763 w 6835563"/>
              <a:gd name="connsiteY15" fmla="*/ 3068516 h 3070361"/>
              <a:gd name="connsiteX16" fmla="*/ 6822830 w 6835563"/>
              <a:gd name="connsiteY16" fmla="*/ 2998177 h 3070361"/>
              <a:gd name="connsiteX0" fmla="*/ 0 w 6851414"/>
              <a:gd name="connsiteY0" fmla="*/ 0 h 3070361"/>
              <a:gd name="connsiteX1" fmla="*/ 43962 w 6851414"/>
              <a:gd name="connsiteY1" fmla="*/ 764931 h 3070361"/>
              <a:gd name="connsiteX2" fmla="*/ 87923 w 6851414"/>
              <a:gd name="connsiteY2" fmla="*/ 923192 h 3070361"/>
              <a:gd name="connsiteX3" fmla="*/ 360485 w 6851414"/>
              <a:gd name="connsiteY3" fmla="*/ 1002323 h 3070361"/>
              <a:gd name="connsiteX4" fmla="*/ 659423 w 6851414"/>
              <a:gd name="connsiteY4" fmla="*/ 1160585 h 3070361"/>
              <a:gd name="connsiteX5" fmla="*/ 1292470 w 6851414"/>
              <a:gd name="connsiteY5" fmla="*/ 1222131 h 3070361"/>
              <a:gd name="connsiteX6" fmla="*/ 1529862 w 6851414"/>
              <a:gd name="connsiteY6" fmla="*/ 1213338 h 3070361"/>
              <a:gd name="connsiteX7" fmla="*/ 1688123 w 6851414"/>
              <a:gd name="connsiteY7" fmla="*/ 1239715 h 3070361"/>
              <a:gd name="connsiteX8" fmla="*/ 1723293 w 6851414"/>
              <a:gd name="connsiteY8" fmla="*/ 1485900 h 3070361"/>
              <a:gd name="connsiteX9" fmla="*/ 1608993 w 6851414"/>
              <a:gd name="connsiteY9" fmla="*/ 1776046 h 3070361"/>
              <a:gd name="connsiteX10" fmla="*/ 1389185 w 6851414"/>
              <a:gd name="connsiteY10" fmla="*/ 1951892 h 3070361"/>
              <a:gd name="connsiteX11" fmla="*/ 1266093 w 6851414"/>
              <a:gd name="connsiteY11" fmla="*/ 2242038 h 3070361"/>
              <a:gd name="connsiteX12" fmla="*/ 1283677 w 6851414"/>
              <a:gd name="connsiteY12" fmla="*/ 2901462 h 3070361"/>
              <a:gd name="connsiteX13" fmla="*/ 1389185 w 6851414"/>
              <a:gd name="connsiteY13" fmla="*/ 3050931 h 3070361"/>
              <a:gd name="connsiteX14" fmla="*/ 1828800 w 6851414"/>
              <a:gd name="connsiteY14" fmla="*/ 3068515 h 3070361"/>
              <a:gd name="connsiteX15" fmla="*/ 5336932 w 6851414"/>
              <a:gd name="connsiteY15" fmla="*/ 3050931 h 3070361"/>
              <a:gd name="connsiteX16" fmla="*/ 6822830 w 6851414"/>
              <a:gd name="connsiteY16" fmla="*/ 2998177 h 3070361"/>
              <a:gd name="connsiteX0" fmla="*/ 0 w 6885581"/>
              <a:gd name="connsiteY0" fmla="*/ 0 h 3070361"/>
              <a:gd name="connsiteX1" fmla="*/ 43962 w 6885581"/>
              <a:gd name="connsiteY1" fmla="*/ 764931 h 3070361"/>
              <a:gd name="connsiteX2" fmla="*/ 87923 w 6885581"/>
              <a:gd name="connsiteY2" fmla="*/ 923192 h 3070361"/>
              <a:gd name="connsiteX3" fmla="*/ 360485 w 6885581"/>
              <a:gd name="connsiteY3" fmla="*/ 1002323 h 3070361"/>
              <a:gd name="connsiteX4" fmla="*/ 659423 w 6885581"/>
              <a:gd name="connsiteY4" fmla="*/ 1160585 h 3070361"/>
              <a:gd name="connsiteX5" fmla="*/ 1292470 w 6885581"/>
              <a:gd name="connsiteY5" fmla="*/ 1222131 h 3070361"/>
              <a:gd name="connsiteX6" fmla="*/ 1529862 w 6885581"/>
              <a:gd name="connsiteY6" fmla="*/ 1213338 h 3070361"/>
              <a:gd name="connsiteX7" fmla="*/ 1688123 w 6885581"/>
              <a:gd name="connsiteY7" fmla="*/ 1239715 h 3070361"/>
              <a:gd name="connsiteX8" fmla="*/ 1723293 w 6885581"/>
              <a:gd name="connsiteY8" fmla="*/ 1485900 h 3070361"/>
              <a:gd name="connsiteX9" fmla="*/ 1608993 w 6885581"/>
              <a:gd name="connsiteY9" fmla="*/ 1776046 h 3070361"/>
              <a:gd name="connsiteX10" fmla="*/ 1389185 w 6885581"/>
              <a:gd name="connsiteY10" fmla="*/ 1951892 h 3070361"/>
              <a:gd name="connsiteX11" fmla="*/ 1266093 w 6885581"/>
              <a:gd name="connsiteY11" fmla="*/ 2242038 h 3070361"/>
              <a:gd name="connsiteX12" fmla="*/ 1283677 w 6885581"/>
              <a:gd name="connsiteY12" fmla="*/ 2901462 h 3070361"/>
              <a:gd name="connsiteX13" fmla="*/ 1389185 w 6885581"/>
              <a:gd name="connsiteY13" fmla="*/ 3050931 h 3070361"/>
              <a:gd name="connsiteX14" fmla="*/ 1828800 w 6885581"/>
              <a:gd name="connsiteY14" fmla="*/ 3068515 h 3070361"/>
              <a:gd name="connsiteX15" fmla="*/ 5336932 w 6885581"/>
              <a:gd name="connsiteY15" fmla="*/ 3050931 h 3070361"/>
              <a:gd name="connsiteX16" fmla="*/ 6858000 w 6885581"/>
              <a:gd name="connsiteY16" fmla="*/ 2883877 h 3070361"/>
              <a:gd name="connsiteX0" fmla="*/ 0 w 6940145"/>
              <a:gd name="connsiteY0" fmla="*/ 0 h 3070361"/>
              <a:gd name="connsiteX1" fmla="*/ 43962 w 6940145"/>
              <a:gd name="connsiteY1" fmla="*/ 764931 h 3070361"/>
              <a:gd name="connsiteX2" fmla="*/ 87923 w 6940145"/>
              <a:gd name="connsiteY2" fmla="*/ 923192 h 3070361"/>
              <a:gd name="connsiteX3" fmla="*/ 360485 w 6940145"/>
              <a:gd name="connsiteY3" fmla="*/ 1002323 h 3070361"/>
              <a:gd name="connsiteX4" fmla="*/ 659423 w 6940145"/>
              <a:gd name="connsiteY4" fmla="*/ 1160585 h 3070361"/>
              <a:gd name="connsiteX5" fmla="*/ 1292470 w 6940145"/>
              <a:gd name="connsiteY5" fmla="*/ 1222131 h 3070361"/>
              <a:gd name="connsiteX6" fmla="*/ 1529862 w 6940145"/>
              <a:gd name="connsiteY6" fmla="*/ 1213338 h 3070361"/>
              <a:gd name="connsiteX7" fmla="*/ 1688123 w 6940145"/>
              <a:gd name="connsiteY7" fmla="*/ 1239715 h 3070361"/>
              <a:gd name="connsiteX8" fmla="*/ 1723293 w 6940145"/>
              <a:gd name="connsiteY8" fmla="*/ 1485900 h 3070361"/>
              <a:gd name="connsiteX9" fmla="*/ 1608993 w 6940145"/>
              <a:gd name="connsiteY9" fmla="*/ 1776046 h 3070361"/>
              <a:gd name="connsiteX10" fmla="*/ 1389185 w 6940145"/>
              <a:gd name="connsiteY10" fmla="*/ 1951892 h 3070361"/>
              <a:gd name="connsiteX11" fmla="*/ 1266093 w 6940145"/>
              <a:gd name="connsiteY11" fmla="*/ 2242038 h 3070361"/>
              <a:gd name="connsiteX12" fmla="*/ 1283677 w 6940145"/>
              <a:gd name="connsiteY12" fmla="*/ 2901462 h 3070361"/>
              <a:gd name="connsiteX13" fmla="*/ 1389185 w 6940145"/>
              <a:gd name="connsiteY13" fmla="*/ 3050931 h 3070361"/>
              <a:gd name="connsiteX14" fmla="*/ 1828800 w 6940145"/>
              <a:gd name="connsiteY14" fmla="*/ 3068515 h 3070361"/>
              <a:gd name="connsiteX15" fmla="*/ 6057902 w 6940145"/>
              <a:gd name="connsiteY15" fmla="*/ 3059723 h 3070361"/>
              <a:gd name="connsiteX16" fmla="*/ 6858000 w 6940145"/>
              <a:gd name="connsiteY16" fmla="*/ 2883877 h 3070361"/>
              <a:gd name="connsiteX0" fmla="*/ 0 w 6901151"/>
              <a:gd name="connsiteY0" fmla="*/ 0 h 3070361"/>
              <a:gd name="connsiteX1" fmla="*/ 43962 w 6901151"/>
              <a:gd name="connsiteY1" fmla="*/ 764931 h 3070361"/>
              <a:gd name="connsiteX2" fmla="*/ 87923 w 6901151"/>
              <a:gd name="connsiteY2" fmla="*/ 923192 h 3070361"/>
              <a:gd name="connsiteX3" fmla="*/ 360485 w 6901151"/>
              <a:gd name="connsiteY3" fmla="*/ 1002323 h 3070361"/>
              <a:gd name="connsiteX4" fmla="*/ 659423 w 6901151"/>
              <a:gd name="connsiteY4" fmla="*/ 1160585 h 3070361"/>
              <a:gd name="connsiteX5" fmla="*/ 1292470 w 6901151"/>
              <a:gd name="connsiteY5" fmla="*/ 1222131 h 3070361"/>
              <a:gd name="connsiteX6" fmla="*/ 1529862 w 6901151"/>
              <a:gd name="connsiteY6" fmla="*/ 1213338 h 3070361"/>
              <a:gd name="connsiteX7" fmla="*/ 1688123 w 6901151"/>
              <a:gd name="connsiteY7" fmla="*/ 1239715 h 3070361"/>
              <a:gd name="connsiteX8" fmla="*/ 1723293 w 6901151"/>
              <a:gd name="connsiteY8" fmla="*/ 1485900 h 3070361"/>
              <a:gd name="connsiteX9" fmla="*/ 1608993 w 6901151"/>
              <a:gd name="connsiteY9" fmla="*/ 1776046 h 3070361"/>
              <a:gd name="connsiteX10" fmla="*/ 1389185 w 6901151"/>
              <a:gd name="connsiteY10" fmla="*/ 1951892 h 3070361"/>
              <a:gd name="connsiteX11" fmla="*/ 1266093 w 6901151"/>
              <a:gd name="connsiteY11" fmla="*/ 2242038 h 3070361"/>
              <a:gd name="connsiteX12" fmla="*/ 1283677 w 6901151"/>
              <a:gd name="connsiteY12" fmla="*/ 2901462 h 3070361"/>
              <a:gd name="connsiteX13" fmla="*/ 1389185 w 6901151"/>
              <a:gd name="connsiteY13" fmla="*/ 3050931 h 3070361"/>
              <a:gd name="connsiteX14" fmla="*/ 1828800 w 6901151"/>
              <a:gd name="connsiteY14" fmla="*/ 3068515 h 3070361"/>
              <a:gd name="connsiteX15" fmla="*/ 5706210 w 6901151"/>
              <a:gd name="connsiteY15" fmla="*/ 3068516 h 3070361"/>
              <a:gd name="connsiteX16" fmla="*/ 6858000 w 6901151"/>
              <a:gd name="connsiteY16" fmla="*/ 2883877 h 3070361"/>
              <a:gd name="connsiteX0" fmla="*/ 0 w 6913456"/>
              <a:gd name="connsiteY0" fmla="*/ 0 h 3101019"/>
              <a:gd name="connsiteX1" fmla="*/ 43962 w 6913456"/>
              <a:gd name="connsiteY1" fmla="*/ 764931 h 3101019"/>
              <a:gd name="connsiteX2" fmla="*/ 87923 w 6913456"/>
              <a:gd name="connsiteY2" fmla="*/ 923192 h 3101019"/>
              <a:gd name="connsiteX3" fmla="*/ 360485 w 6913456"/>
              <a:gd name="connsiteY3" fmla="*/ 1002323 h 3101019"/>
              <a:gd name="connsiteX4" fmla="*/ 659423 w 6913456"/>
              <a:gd name="connsiteY4" fmla="*/ 1160585 h 3101019"/>
              <a:gd name="connsiteX5" fmla="*/ 1292470 w 6913456"/>
              <a:gd name="connsiteY5" fmla="*/ 1222131 h 3101019"/>
              <a:gd name="connsiteX6" fmla="*/ 1529862 w 6913456"/>
              <a:gd name="connsiteY6" fmla="*/ 1213338 h 3101019"/>
              <a:gd name="connsiteX7" fmla="*/ 1688123 w 6913456"/>
              <a:gd name="connsiteY7" fmla="*/ 1239715 h 3101019"/>
              <a:gd name="connsiteX8" fmla="*/ 1723293 w 6913456"/>
              <a:gd name="connsiteY8" fmla="*/ 1485900 h 3101019"/>
              <a:gd name="connsiteX9" fmla="*/ 1608993 w 6913456"/>
              <a:gd name="connsiteY9" fmla="*/ 1776046 h 3101019"/>
              <a:gd name="connsiteX10" fmla="*/ 1389185 w 6913456"/>
              <a:gd name="connsiteY10" fmla="*/ 1951892 h 3101019"/>
              <a:gd name="connsiteX11" fmla="*/ 1266093 w 6913456"/>
              <a:gd name="connsiteY11" fmla="*/ 2242038 h 3101019"/>
              <a:gd name="connsiteX12" fmla="*/ 1283677 w 6913456"/>
              <a:gd name="connsiteY12" fmla="*/ 2901462 h 3101019"/>
              <a:gd name="connsiteX13" fmla="*/ 1389185 w 6913456"/>
              <a:gd name="connsiteY13" fmla="*/ 3050931 h 3101019"/>
              <a:gd name="connsiteX14" fmla="*/ 1828800 w 6913456"/>
              <a:gd name="connsiteY14" fmla="*/ 3068515 h 3101019"/>
              <a:gd name="connsiteX15" fmla="*/ 5706210 w 6913456"/>
              <a:gd name="connsiteY15" fmla="*/ 3068516 h 3101019"/>
              <a:gd name="connsiteX16" fmla="*/ 6858000 w 6913456"/>
              <a:gd name="connsiteY16" fmla="*/ 2883877 h 3101019"/>
              <a:gd name="connsiteX0" fmla="*/ 0 w 6899123"/>
              <a:gd name="connsiteY0" fmla="*/ 0 h 3070361"/>
              <a:gd name="connsiteX1" fmla="*/ 43962 w 6899123"/>
              <a:gd name="connsiteY1" fmla="*/ 764931 h 3070361"/>
              <a:gd name="connsiteX2" fmla="*/ 87923 w 6899123"/>
              <a:gd name="connsiteY2" fmla="*/ 923192 h 3070361"/>
              <a:gd name="connsiteX3" fmla="*/ 360485 w 6899123"/>
              <a:gd name="connsiteY3" fmla="*/ 1002323 h 3070361"/>
              <a:gd name="connsiteX4" fmla="*/ 659423 w 6899123"/>
              <a:gd name="connsiteY4" fmla="*/ 1160585 h 3070361"/>
              <a:gd name="connsiteX5" fmla="*/ 1292470 w 6899123"/>
              <a:gd name="connsiteY5" fmla="*/ 1222131 h 3070361"/>
              <a:gd name="connsiteX6" fmla="*/ 1529862 w 6899123"/>
              <a:gd name="connsiteY6" fmla="*/ 1213338 h 3070361"/>
              <a:gd name="connsiteX7" fmla="*/ 1688123 w 6899123"/>
              <a:gd name="connsiteY7" fmla="*/ 1239715 h 3070361"/>
              <a:gd name="connsiteX8" fmla="*/ 1723293 w 6899123"/>
              <a:gd name="connsiteY8" fmla="*/ 1485900 h 3070361"/>
              <a:gd name="connsiteX9" fmla="*/ 1608993 w 6899123"/>
              <a:gd name="connsiteY9" fmla="*/ 1776046 h 3070361"/>
              <a:gd name="connsiteX10" fmla="*/ 1389185 w 6899123"/>
              <a:gd name="connsiteY10" fmla="*/ 1951892 h 3070361"/>
              <a:gd name="connsiteX11" fmla="*/ 1266093 w 6899123"/>
              <a:gd name="connsiteY11" fmla="*/ 2242038 h 3070361"/>
              <a:gd name="connsiteX12" fmla="*/ 1283677 w 6899123"/>
              <a:gd name="connsiteY12" fmla="*/ 2901462 h 3070361"/>
              <a:gd name="connsiteX13" fmla="*/ 1389185 w 6899123"/>
              <a:gd name="connsiteY13" fmla="*/ 3050931 h 3070361"/>
              <a:gd name="connsiteX14" fmla="*/ 1828800 w 6899123"/>
              <a:gd name="connsiteY14" fmla="*/ 3068515 h 3070361"/>
              <a:gd name="connsiteX15" fmla="*/ 5706210 w 6899123"/>
              <a:gd name="connsiteY15" fmla="*/ 3068516 h 3070361"/>
              <a:gd name="connsiteX16" fmla="*/ 6858000 w 6899123"/>
              <a:gd name="connsiteY16" fmla="*/ 2883877 h 3070361"/>
              <a:gd name="connsiteX0" fmla="*/ 0 w 6883373"/>
              <a:gd name="connsiteY0" fmla="*/ 0 h 3077309"/>
              <a:gd name="connsiteX1" fmla="*/ 43962 w 6883373"/>
              <a:gd name="connsiteY1" fmla="*/ 764931 h 3077309"/>
              <a:gd name="connsiteX2" fmla="*/ 87923 w 6883373"/>
              <a:gd name="connsiteY2" fmla="*/ 923192 h 3077309"/>
              <a:gd name="connsiteX3" fmla="*/ 360485 w 6883373"/>
              <a:gd name="connsiteY3" fmla="*/ 1002323 h 3077309"/>
              <a:gd name="connsiteX4" fmla="*/ 659423 w 6883373"/>
              <a:gd name="connsiteY4" fmla="*/ 1160585 h 3077309"/>
              <a:gd name="connsiteX5" fmla="*/ 1292470 w 6883373"/>
              <a:gd name="connsiteY5" fmla="*/ 1222131 h 3077309"/>
              <a:gd name="connsiteX6" fmla="*/ 1529862 w 6883373"/>
              <a:gd name="connsiteY6" fmla="*/ 1213338 h 3077309"/>
              <a:gd name="connsiteX7" fmla="*/ 1688123 w 6883373"/>
              <a:gd name="connsiteY7" fmla="*/ 1239715 h 3077309"/>
              <a:gd name="connsiteX8" fmla="*/ 1723293 w 6883373"/>
              <a:gd name="connsiteY8" fmla="*/ 1485900 h 3077309"/>
              <a:gd name="connsiteX9" fmla="*/ 1608993 w 6883373"/>
              <a:gd name="connsiteY9" fmla="*/ 1776046 h 3077309"/>
              <a:gd name="connsiteX10" fmla="*/ 1389185 w 6883373"/>
              <a:gd name="connsiteY10" fmla="*/ 1951892 h 3077309"/>
              <a:gd name="connsiteX11" fmla="*/ 1266093 w 6883373"/>
              <a:gd name="connsiteY11" fmla="*/ 2242038 h 3077309"/>
              <a:gd name="connsiteX12" fmla="*/ 1283677 w 6883373"/>
              <a:gd name="connsiteY12" fmla="*/ 2901462 h 3077309"/>
              <a:gd name="connsiteX13" fmla="*/ 1389185 w 6883373"/>
              <a:gd name="connsiteY13" fmla="*/ 3050931 h 3077309"/>
              <a:gd name="connsiteX14" fmla="*/ 1828800 w 6883373"/>
              <a:gd name="connsiteY14" fmla="*/ 3068515 h 3077309"/>
              <a:gd name="connsiteX15" fmla="*/ 5284180 w 6883373"/>
              <a:gd name="connsiteY15" fmla="*/ 3077309 h 3077309"/>
              <a:gd name="connsiteX16" fmla="*/ 6858000 w 6883373"/>
              <a:gd name="connsiteY16" fmla="*/ 2883877 h 3077309"/>
              <a:gd name="connsiteX0" fmla="*/ 0 w 6875594"/>
              <a:gd name="connsiteY0" fmla="*/ 0 h 3077309"/>
              <a:gd name="connsiteX1" fmla="*/ 43962 w 6875594"/>
              <a:gd name="connsiteY1" fmla="*/ 764931 h 3077309"/>
              <a:gd name="connsiteX2" fmla="*/ 87923 w 6875594"/>
              <a:gd name="connsiteY2" fmla="*/ 923192 h 3077309"/>
              <a:gd name="connsiteX3" fmla="*/ 360485 w 6875594"/>
              <a:gd name="connsiteY3" fmla="*/ 1002323 h 3077309"/>
              <a:gd name="connsiteX4" fmla="*/ 659423 w 6875594"/>
              <a:gd name="connsiteY4" fmla="*/ 1160585 h 3077309"/>
              <a:gd name="connsiteX5" fmla="*/ 1292470 w 6875594"/>
              <a:gd name="connsiteY5" fmla="*/ 1222131 h 3077309"/>
              <a:gd name="connsiteX6" fmla="*/ 1529862 w 6875594"/>
              <a:gd name="connsiteY6" fmla="*/ 1213338 h 3077309"/>
              <a:gd name="connsiteX7" fmla="*/ 1688123 w 6875594"/>
              <a:gd name="connsiteY7" fmla="*/ 1239715 h 3077309"/>
              <a:gd name="connsiteX8" fmla="*/ 1723293 w 6875594"/>
              <a:gd name="connsiteY8" fmla="*/ 1485900 h 3077309"/>
              <a:gd name="connsiteX9" fmla="*/ 1608993 w 6875594"/>
              <a:gd name="connsiteY9" fmla="*/ 1776046 h 3077309"/>
              <a:gd name="connsiteX10" fmla="*/ 1389185 w 6875594"/>
              <a:gd name="connsiteY10" fmla="*/ 1951892 h 3077309"/>
              <a:gd name="connsiteX11" fmla="*/ 1266093 w 6875594"/>
              <a:gd name="connsiteY11" fmla="*/ 2242038 h 3077309"/>
              <a:gd name="connsiteX12" fmla="*/ 1283677 w 6875594"/>
              <a:gd name="connsiteY12" fmla="*/ 2901462 h 3077309"/>
              <a:gd name="connsiteX13" fmla="*/ 1389185 w 6875594"/>
              <a:gd name="connsiteY13" fmla="*/ 3050931 h 3077309"/>
              <a:gd name="connsiteX14" fmla="*/ 1828800 w 6875594"/>
              <a:gd name="connsiteY14" fmla="*/ 3068515 h 3077309"/>
              <a:gd name="connsiteX15" fmla="*/ 5284180 w 6875594"/>
              <a:gd name="connsiteY15" fmla="*/ 3077309 h 3077309"/>
              <a:gd name="connsiteX16" fmla="*/ 6858000 w 6875594"/>
              <a:gd name="connsiteY16" fmla="*/ 2883877 h 3077309"/>
              <a:gd name="connsiteX0" fmla="*/ 0 w 6871463"/>
              <a:gd name="connsiteY0" fmla="*/ 0 h 3070361"/>
              <a:gd name="connsiteX1" fmla="*/ 43962 w 6871463"/>
              <a:gd name="connsiteY1" fmla="*/ 764931 h 3070361"/>
              <a:gd name="connsiteX2" fmla="*/ 87923 w 6871463"/>
              <a:gd name="connsiteY2" fmla="*/ 923192 h 3070361"/>
              <a:gd name="connsiteX3" fmla="*/ 360485 w 6871463"/>
              <a:gd name="connsiteY3" fmla="*/ 1002323 h 3070361"/>
              <a:gd name="connsiteX4" fmla="*/ 659423 w 6871463"/>
              <a:gd name="connsiteY4" fmla="*/ 1160585 h 3070361"/>
              <a:gd name="connsiteX5" fmla="*/ 1292470 w 6871463"/>
              <a:gd name="connsiteY5" fmla="*/ 1222131 h 3070361"/>
              <a:gd name="connsiteX6" fmla="*/ 1529862 w 6871463"/>
              <a:gd name="connsiteY6" fmla="*/ 1213338 h 3070361"/>
              <a:gd name="connsiteX7" fmla="*/ 1688123 w 6871463"/>
              <a:gd name="connsiteY7" fmla="*/ 1239715 h 3070361"/>
              <a:gd name="connsiteX8" fmla="*/ 1723293 w 6871463"/>
              <a:gd name="connsiteY8" fmla="*/ 1485900 h 3070361"/>
              <a:gd name="connsiteX9" fmla="*/ 1608993 w 6871463"/>
              <a:gd name="connsiteY9" fmla="*/ 1776046 h 3070361"/>
              <a:gd name="connsiteX10" fmla="*/ 1389185 w 6871463"/>
              <a:gd name="connsiteY10" fmla="*/ 1951892 h 3070361"/>
              <a:gd name="connsiteX11" fmla="*/ 1266093 w 6871463"/>
              <a:gd name="connsiteY11" fmla="*/ 2242038 h 3070361"/>
              <a:gd name="connsiteX12" fmla="*/ 1283677 w 6871463"/>
              <a:gd name="connsiteY12" fmla="*/ 2901462 h 3070361"/>
              <a:gd name="connsiteX13" fmla="*/ 1389185 w 6871463"/>
              <a:gd name="connsiteY13" fmla="*/ 3050931 h 3070361"/>
              <a:gd name="connsiteX14" fmla="*/ 1828800 w 6871463"/>
              <a:gd name="connsiteY14" fmla="*/ 3068515 h 3070361"/>
              <a:gd name="connsiteX15" fmla="*/ 4818188 w 6871463"/>
              <a:gd name="connsiteY15" fmla="*/ 3068516 h 3070361"/>
              <a:gd name="connsiteX16" fmla="*/ 6858000 w 6871463"/>
              <a:gd name="connsiteY16" fmla="*/ 2883877 h 3070361"/>
              <a:gd name="connsiteX0" fmla="*/ 0 w 6867589"/>
              <a:gd name="connsiteY0" fmla="*/ 0 h 3070361"/>
              <a:gd name="connsiteX1" fmla="*/ 43962 w 6867589"/>
              <a:gd name="connsiteY1" fmla="*/ 764931 h 3070361"/>
              <a:gd name="connsiteX2" fmla="*/ 87923 w 6867589"/>
              <a:gd name="connsiteY2" fmla="*/ 923192 h 3070361"/>
              <a:gd name="connsiteX3" fmla="*/ 360485 w 6867589"/>
              <a:gd name="connsiteY3" fmla="*/ 1002323 h 3070361"/>
              <a:gd name="connsiteX4" fmla="*/ 659423 w 6867589"/>
              <a:gd name="connsiteY4" fmla="*/ 1160585 h 3070361"/>
              <a:gd name="connsiteX5" fmla="*/ 1292470 w 6867589"/>
              <a:gd name="connsiteY5" fmla="*/ 1222131 h 3070361"/>
              <a:gd name="connsiteX6" fmla="*/ 1529862 w 6867589"/>
              <a:gd name="connsiteY6" fmla="*/ 1213338 h 3070361"/>
              <a:gd name="connsiteX7" fmla="*/ 1688123 w 6867589"/>
              <a:gd name="connsiteY7" fmla="*/ 1239715 h 3070361"/>
              <a:gd name="connsiteX8" fmla="*/ 1723293 w 6867589"/>
              <a:gd name="connsiteY8" fmla="*/ 1485900 h 3070361"/>
              <a:gd name="connsiteX9" fmla="*/ 1608993 w 6867589"/>
              <a:gd name="connsiteY9" fmla="*/ 1776046 h 3070361"/>
              <a:gd name="connsiteX10" fmla="*/ 1389185 w 6867589"/>
              <a:gd name="connsiteY10" fmla="*/ 1951892 h 3070361"/>
              <a:gd name="connsiteX11" fmla="*/ 1266093 w 6867589"/>
              <a:gd name="connsiteY11" fmla="*/ 2242038 h 3070361"/>
              <a:gd name="connsiteX12" fmla="*/ 1283677 w 6867589"/>
              <a:gd name="connsiteY12" fmla="*/ 2901462 h 3070361"/>
              <a:gd name="connsiteX13" fmla="*/ 1389185 w 6867589"/>
              <a:gd name="connsiteY13" fmla="*/ 3050931 h 3070361"/>
              <a:gd name="connsiteX14" fmla="*/ 1828800 w 6867589"/>
              <a:gd name="connsiteY14" fmla="*/ 3068515 h 3070361"/>
              <a:gd name="connsiteX15" fmla="*/ 4018088 w 6867589"/>
              <a:gd name="connsiteY15" fmla="*/ 3059723 h 3070361"/>
              <a:gd name="connsiteX16" fmla="*/ 6858000 w 6867589"/>
              <a:gd name="connsiteY16" fmla="*/ 2883877 h 3070361"/>
              <a:gd name="connsiteX0" fmla="*/ 280433 w 6840291"/>
              <a:gd name="connsiteY0" fmla="*/ 0 h 2789007"/>
              <a:gd name="connsiteX1" fmla="*/ 16664 w 6840291"/>
              <a:gd name="connsiteY1" fmla="*/ 483577 h 2789007"/>
              <a:gd name="connsiteX2" fmla="*/ 60625 w 6840291"/>
              <a:gd name="connsiteY2" fmla="*/ 641838 h 2789007"/>
              <a:gd name="connsiteX3" fmla="*/ 333187 w 6840291"/>
              <a:gd name="connsiteY3" fmla="*/ 720969 h 2789007"/>
              <a:gd name="connsiteX4" fmla="*/ 632125 w 6840291"/>
              <a:gd name="connsiteY4" fmla="*/ 879231 h 2789007"/>
              <a:gd name="connsiteX5" fmla="*/ 1265172 w 6840291"/>
              <a:gd name="connsiteY5" fmla="*/ 940777 h 2789007"/>
              <a:gd name="connsiteX6" fmla="*/ 1502564 w 6840291"/>
              <a:gd name="connsiteY6" fmla="*/ 931984 h 2789007"/>
              <a:gd name="connsiteX7" fmla="*/ 1660825 w 6840291"/>
              <a:gd name="connsiteY7" fmla="*/ 958361 h 2789007"/>
              <a:gd name="connsiteX8" fmla="*/ 1695995 w 6840291"/>
              <a:gd name="connsiteY8" fmla="*/ 1204546 h 2789007"/>
              <a:gd name="connsiteX9" fmla="*/ 1581695 w 6840291"/>
              <a:gd name="connsiteY9" fmla="*/ 1494692 h 2789007"/>
              <a:gd name="connsiteX10" fmla="*/ 1361887 w 6840291"/>
              <a:gd name="connsiteY10" fmla="*/ 1670538 h 2789007"/>
              <a:gd name="connsiteX11" fmla="*/ 1238795 w 6840291"/>
              <a:gd name="connsiteY11" fmla="*/ 1960684 h 2789007"/>
              <a:gd name="connsiteX12" fmla="*/ 1256379 w 6840291"/>
              <a:gd name="connsiteY12" fmla="*/ 2620108 h 2789007"/>
              <a:gd name="connsiteX13" fmla="*/ 1361887 w 6840291"/>
              <a:gd name="connsiteY13" fmla="*/ 2769577 h 2789007"/>
              <a:gd name="connsiteX14" fmla="*/ 1801502 w 6840291"/>
              <a:gd name="connsiteY14" fmla="*/ 2787161 h 2789007"/>
              <a:gd name="connsiteX15" fmla="*/ 3990790 w 6840291"/>
              <a:gd name="connsiteY15" fmla="*/ 2778369 h 2789007"/>
              <a:gd name="connsiteX16" fmla="*/ 6830702 w 6840291"/>
              <a:gd name="connsiteY16" fmla="*/ 2602523 h 2789007"/>
              <a:gd name="connsiteX0" fmla="*/ 228974 w 6788832"/>
              <a:gd name="connsiteY0" fmla="*/ 0 h 2789007"/>
              <a:gd name="connsiteX1" fmla="*/ 79505 w 6788832"/>
              <a:gd name="connsiteY1" fmla="*/ 483577 h 2789007"/>
              <a:gd name="connsiteX2" fmla="*/ 9166 w 6788832"/>
              <a:gd name="connsiteY2" fmla="*/ 641838 h 2789007"/>
              <a:gd name="connsiteX3" fmla="*/ 281728 w 6788832"/>
              <a:gd name="connsiteY3" fmla="*/ 720969 h 2789007"/>
              <a:gd name="connsiteX4" fmla="*/ 580666 w 6788832"/>
              <a:gd name="connsiteY4" fmla="*/ 879231 h 2789007"/>
              <a:gd name="connsiteX5" fmla="*/ 1213713 w 6788832"/>
              <a:gd name="connsiteY5" fmla="*/ 940777 h 2789007"/>
              <a:gd name="connsiteX6" fmla="*/ 1451105 w 6788832"/>
              <a:gd name="connsiteY6" fmla="*/ 931984 h 2789007"/>
              <a:gd name="connsiteX7" fmla="*/ 1609366 w 6788832"/>
              <a:gd name="connsiteY7" fmla="*/ 958361 h 2789007"/>
              <a:gd name="connsiteX8" fmla="*/ 1644536 w 6788832"/>
              <a:gd name="connsiteY8" fmla="*/ 1204546 h 2789007"/>
              <a:gd name="connsiteX9" fmla="*/ 1530236 w 6788832"/>
              <a:gd name="connsiteY9" fmla="*/ 1494692 h 2789007"/>
              <a:gd name="connsiteX10" fmla="*/ 1310428 w 6788832"/>
              <a:gd name="connsiteY10" fmla="*/ 1670538 h 2789007"/>
              <a:gd name="connsiteX11" fmla="*/ 1187336 w 6788832"/>
              <a:gd name="connsiteY11" fmla="*/ 1960684 h 2789007"/>
              <a:gd name="connsiteX12" fmla="*/ 1204920 w 6788832"/>
              <a:gd name="connsiteY12" fmla="*/ 2620108 h 2789007"/>
              <a:gd name="connsiteX13" fmla="*/ 1310428 w 6788832"/>
              <a:gd name="connsiteY13" fmla="*/ 2769577 h 2789007"/>
              <a:gd name="connsiteX14" fmla="*/ 1750043 w 6788832"/>
              <a:gd name="connsiteY14" fmla="*/ 2787161 h 2789007"/>
              <a:gd name="connsiteX15" fmla="*/ 3939331 w 6788832"/>
              <a:gd name="connsiteY15" fmla="*/ 2778369 h 2789007"/>
              <a:gd name="connsiteX16" fmla="*/ 6779243 w 6788832"/>
              <a:gd name="connsiteY16" fmla="*/ 2602523 h 2789007"/>
              <a:gd name="connsiteX0" fmla="*/ 149946 w 6709804"/>
              <a:gd name="connsiteY0" fmla="*/ 0 h 2789007"/>
              <a:gd name="connsiteX1" fmla="*/ 477 w 6709804"/>
              <a:gd name="connsiteY1" fmla="*/ 483577 h 2789007"/>
              <a:gd name="connsiteX2" fmla="*/ 105985 w 6709804"/>
              <a:gd name="connsiteY2" fmla="*/ 712177 h 2789007"/>
              <a:gd name="connsiteX3" fmla="*/ 202700 w 6709804"/>
              <a:gd name="connsiteY3" fmla="*/ 720969 h 2789007"/>
              <a:gd name="connsiteX4" fmla="*/ 501638 w 6709804"/>
              <a:gd name="connsiteY4" fmla="*/ 879231 h 2789007"/>
              <a:gd name="connsiteX5" fmla="*/ 1134685 w 6709804"/>
              <a:gd name="connsiteY5" fmla="*/ 940777 h 2789007"/>
              <a:gd name="connsiteX6" fmla="*/ 1372077 w 6709804"/>
              <a:gd name="connsiteY6" fmla="*/ 931984 h 2789007"/>
              <a:gd name="connsiteX7" fmla="*/ 1530338 w 6709804"/>
              <a:gd name="connsiteY7" fmla="*/ 958361 h 2789007"/>
              <a:gd name="connsiteX8" fmla="*/ 1565508 w 6709804"/>
              <a:gd name="connsiteY8" fmla="*/ 1204546 h 2789007"/>
              <a:gd name="connsiteX9" fmla="*/ 1451208 w 6709804"/>
              <a:gd name="connsiteY9" fmla="*/ 1494692 h 2789007"/>
              <a:gd name="connsiteX10" fmla="*/ 1231400 w 6709804"/>
              <a:gd name="connsiteY10" fmla="*/ 1670538 h 2789007"/>
              <a:gd name="connsiteX11" fmla="*/ 1108308 w 6709804"/>
              <a:gd name="connsiteY11" fmla="*/ 1960684 h 2789007"/>
              <a:gd name="connsiteX12" fmla="*/ 1125892 w 6709804"/>
              <a:gd name="connsiteY12" fmla="*/ 2620108 h 2789007"/>
              <a:gd name="connsiteX13" fmla="*/ 1231400 w 6709804"/>
              <a:gd name="connsiteY13" fmla="*/ 2769577 h 2789007"/>
              <a:gd name="connsiteX14" fmla="*/ 1671015 w 6709804"/>
              <a:gd name="connsiteY14" fmla="*/ 2787161 h 2789007"/>
              <a:gd name="connsiteX15" fmla="*/ 3860303 w 6709804"/>
              <a:gd name="connsiteY15" fmla="*/ 2778369 h 2789007"/>
              <a:gd name="connsiteX16" fmla="*/ 6700215 w 6709804"/>
              <a:gd name="connsiteY16" fmla="*/ 2602523 h 2789007"/>
              <a:gd name="connsiteX0" fmla="*/ 106345 w 6666203"/>
              <a:gd name="connsiteY0" fmla="*/ 0 h 2789007"/>
              <a:gd name="connsiteX1" fmla="*/ 837 w 6666203"/>
              <a:gd name="connsiteY1" fmla="*/ 501162 h 2789007"/>
              <a:gd name="connsiteX2" fmla="*/ 62384 w 6666203"/>
              <a:gd name="connsiteY2" fmla="*/ 712177 h 2789007"/>
              <a:gd name="connsiteX3" fmla="*/ 159099 w 6666203"/>
              <a:gd name="connsiteY3" fmla="*/ 720969 h 2789007"/>
              <a:gd name="connsiteX4" fmla="*/ 458037 w 6666203"/>
              <a:gd name="connsiteY4" fmla="*/ 879231 h 2789007"/>
              <a:gd name="connsiteX5" fmla="*/ 1091084 w 6666203"/>
              <a:gd name="connsiteY5" fmla="*/ 940777 h 2789007"/>
              <a:gd name="connsiteX6" fmla="*/ 1328476 w 6666203"/>
              <a:gd name="connsiteY6" fmla="*/ 931984 h 2789007"/>
              <a:gd name="connsiteX7" fmla="*/ 1486737 w 6666203"/>
              <a:gd name="connsiteY7" fmla="*/ 958361 h 2789007"/>
              <a:gd name="connsiteX8" fmla="*/ 1521907 w 6666203"/>
              <a:gd name="connsiteY8" fmla="*/ 1204546 h 2789007"/>
              <a:gd name="connsiteX9" fmla="*/ 1407607 w 6666203"/>
              <a:gd name="connsiteY9" fmla="*/ 1494692 h 2789007"/>
              <a:gd name="connsiteX10" fmla="*/ 1187799 w 6666203"/>
              <a:gd name="connsiteY10" fmla="*/ 1670538 h 2789007"/>
              <a:gd name="connsiteX11" fmla="*/ 1064707 w 6666203"/>
              <a:gd name="connsiteY11" fmla="*/ 1960684 h 2789007"/>
              <a:gd name="connsiteX12" fmla="*/ 1082291 w 6666203"/>
              <a:gd name="connsiteY12" fmla="*/ 2620108 h 2789007"/>
              <a:gd name="connsiteX13" fmla="*/ 1187799 w 6666203"/>
              <a:gd name="connsiteY13" fmla="*/ 2769577 h 2789007"/>
              <a:gd name="connsiteX14" fmla="*/ 1627414 w 6666203"/>
              <a:gd name="connsiteY14" fmla="*/ 2787161 h 2789007"/>
              <a:gd name="connsiteX15" fmla="*/ 3816702 w 6666203"/>
              <a:gd name="connsiteY15" fmla="*/ 2778369 h 2789007"/>
              <a:gd name="connsiteX16" fmla="*/ 6656614 w 6666203"/>
              <a:gd name="connsiteY16" fmla="*/ 2602523 h 2789007"/>
              <a:gd name="connsiteX0" fmla="*/ 106555 w 6666413"/>
              <a:gd name="connsiteY0" fmla="*/ 0 h 2789007"/>
              <a:gd name="connsiteX1" fmla="*/ 1047 w 6666413"/>
              <a:gd name="connsiteY1" fmla="*/ 501162 h 2789007"/>
              <a:gd name="connsiteX2" fmla="*/ 62594 w 6666413"/>
              <a:gd name="connsiteY2" fmla="*/ 712177 h 2789007"/>
              <a:gd name="connsiteX3" fmla="*/ 220855 w 6666413"/>
              <a:gd name="connsiteY3" fmla="*/ 817684 h 2789007"/>
              <a:gd name="connsiteX4" fmla="*/ 458247 w 6666413"/>
              <a:gd name="connsiteY4" fmla="*/ 879231 h 2789007"/>
              <a:gd name="connsiteX5" fmla="*/ 1091294 w 6666413"/>
              <a:gd name="connsiteY5" fmla="*/ 940777 h 2789007"/>
              <a:gd name="connsiteX6" fmla="*/ 1328686 w 6666413"/>
              <a:gd name="connsiteY6" fmla="*/ 931984 h 2789007"/>
              <a:gd name="connsiteX7" fmla="*/ 1486947 w 6666413"/>
              <a:gd name="connsiteY7" fmla="*/ 958361 h 2789007"/>
              <a:gd name="connsiteX8" fmla="*/ 1522117 w 6666413"/>
              <a:gd name="connsiteY8" fmla="*/ 1204546 h 2789007"/>
              <a:gd name="connsiteX9" fmla="*/ 1407817 w 6666413"/>
              <a:gd name="connsiteY9" fmla="*/ 1494692 h 2789007"/>
              <a:gd name="connsiteX10" fmla="*/ 1188009 w 6666413"/>
              <a:gd name="connsiteY10" fmla="*/ 1670538 h 2789007"/>
              <a:gd name="connsiteX11" fmla="*/ 1064917 w 6666413"/>
              <a:gd name="connsiteY11" fmla="*/ 1960684 h 2789007"/>
              <a:gd name="connsiteX12" fmla="*/ 1082501 w 6666413"/>
              <a:gd name="connsiteY12" fmla="*/ 2620108 h 2789007"/>
              <a:gd name="connsiteX13" fmla="*/ 1188009 w 6666413"/>
              <a:gd name="connsiteY13" fmla="*/ 2769577 h 2789007"/>
              <a:gd name="connsiteX14" fmla="*/ 1627624 w 6666413"/>
              <a:gd name="connsiteY14" fmla="*/ 2787161 h 2789007"/>
              <a:gd name="connsiteX15" fmla="*/ 3816912 w 6666413"/>
              <a:gd name="connsiteY15" fmla="*/ 2778369 h 2789007"/>
              <a:gd name="connsiteX16" fmla="*/ 6656824 w 6666413"/>
              <a:gd name="connsiteY16" fmla="*/ 2602523 h 2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66413" h="2789007">
                <a:moveTo>
                  <a:pt x="106555" y="0"/>
                </a:moveTo>
                <a:cubicBezTo>
                  <a:pt x="121209" y="305533"/>
                  <a:pt x="8374" y="382466"/>
                  <a:pt x="1047" y="501162"/>
                </a:cubicBezTo>
                <a:cubicBezTo>
                  <a:pt x="-6280" y="619858"/>
                  <a:pt x="25959" y="659423"/>
                  <a:pt x="62594" y="712177"/>
                </a:cubicBezTo>
                <a:cubicBezTo>
                  <a:pt x="99229" y="764931"/>
                  <a:pt x="154913" y="789842"/>
                  <a:pt x="220855" y="817684"/>
                </a:cubicBezTo>
                <a:cubicBezTo>
                  <a:pt x="286797" y="845526"/>
                  <a:pt x="313174" y="858716"/>
                  <a:pt x="458247" y="879231"/>
                </a:cubicBezTo>
                <a:cubicBezTo>
                  <a:pt x="603320" y="899746"/>
                  <a:pt x="946221" y="931985"/>
                  <a:pt x="1091294" y="940777"/>
                </a:cubicBezTo>
                <a:cubicBezTo>
                  <a:pt x="1236367" y="949569"/>
                  <a:pt x="1262744" y="929053"/>
                  <a:pt x="1328686" y="931984"/>
                </a:cubicBezTo>
                <a:cubicBezTo>
                  <a:pt x="1394628" y="934915"/>
                  <a:pt x="1454709" y="912934"/>
                  <a:pt x="1486947" y="958361"/>
                </a:cubicBezTo>
                <a:cubicBezTo>
                  <a:pt x="1519185" y="1003788"/>
                  <a:pt x="1535305" y="1115158"/>
                  <a:pt x="1522117" y="1204546"/>
                </a:cubicBezTo>
                <a:cubicBezTo>
                  <a:pt x="1508929" y="1293934"/>
                  <a:pt x="1463502" y="1417027"/>
                  <a:pt x="1407817" y="1494692"/>
                </a:cubicBezTo>
                <a:cubicBezTo>
                  <a:pt x="1352132" y="1572357"/>
                  <a:pt x="1245159" y="1592873"/>
                  <a:pt x="1188009" y="1670538"/>
                </a:cubicBezTo>
                <a:cubicBezTo>
                  <a:pt x="1130859" y="1748203"/>
                  <a:pt x="1082502" y="1802422"/>
                  <a:pt x="1064917" y="1960684"/>
                </a:cubicBezTo>
                <a:cubicBezTo>
                  <a:pt x="1047332" y="2118946"/>
                  <a:pt x="1061986" y="2485293"/>
                  <a:pt x="1082501" y="2620108"/>
                </a:cubicBezTo>
                <a:cubicBezTo>
                  <a:pt x="1103016" y="2754923"/>
                  <a:pt x="1097155" y="2741735"/>
                  <a:pt x="1188009" y="2769577"/>
                </a:cubicBezTo>
                <a:cubicBezTo>
                  <a:pt x="1278863" y="2797419"/>
                  <a:pt x="1627624" y="2787161"/>
                  <a:pt x="1627624" y="2787161"/>
                </a:cubicBezTo>
                <a:lnTo>
                  <a:pt x="3816912" y="2778369"/>
                </a:lnTo>
                <a:cubicBezTo>
                  <a:pt x="4202308" y="2750527"/>
                  <a:pt x="6845126" y="2689713"/>
                  <a:pt x="6656824" y="2602523"/>
                </a:cubicBezTo>
              </a:path>
            </a:pathLst>
          </a:cu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7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10024</TotalTime>
  <Words>1468</Words>
  <Application>Microsoft Macintosh PowerPoint</Application>
  <PresentationFormat>Widescreen</PresentationFormat>
  <Paragraphs>580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Inside a Worker Node</vt:lpstr>
      <vt:lpstr>Scenario 1 Phase 1</vt:lpstr>
      <vt:lpstr>Scenario 1 Phase 2</vt:lpstr>
      <vt:lpstr>Scenario 1 Phase 3</vt:lpstr>
      <vt:lpstr>Scenario 1 Phase 4</vt:lpstr>
      <vt:lpstr>Scenario 2 Phase 1</vt:lpstr>
      <vt:lpstr>Scenario 2 Phase 2</vt:lpstr>
      <vt:lpstr>Scenario 2 Phase 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Dumlu Timuralp</dc:creator>
  <cp:lastModifiedBy>Dumlu Timuralp</cp:lastModifiedBy>
  <cp:revision>82</cp:revision>
  <dcterms:created xsi:type="dcterms:W3CDTF">2020-09-11T08:26:20Z</dcterms:created>
  <dcterms:modified xsi:type="dcterms:W3CDTF">2020-10-20T16:58:50Z</dcterms:modified>
</cp:coreProperties>
</file>