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dia/audio10.wav" ContentType="audio/wav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5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74" autoAdjust="0"/>
  </p:normalViewPr>
  <p:slideViewPr>
    <p:cSldViewPr snapToGrid="0" showGuides="1">
      <p:cViewPr varScale="1">
        <p:scale>
          <a:sx n="82" d="100"/>
          <a:sy n="82" d="100"/>
        </p:scale>
        <p:origin x="67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6" d="100"/>
          <a:sy n="56" d="100"/>
        </p:scale>
        <p:origin x="61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76F90-2C7E-4637-BEA5-714B1B02CE66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79C30-5A1D-4EB9-9B65-E0DAED9AB0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2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79C30-5A1D-4EB9-9B65-E0DAED9AB0F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0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getting started lets start with what a deadlock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79C30-5A1D-4EB9-9B65-E0DAED9AB0F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6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E79C30-5A1D-4EB9-9B65-E0DAED9AB0F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9069-CE0A-163C-67D7-7C8D0850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BF4EF-9B00-04FD-D7F7-B38763B29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E607-FAD6-29DF-0D82-3EB5B9A3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FA95-25F5-511A-ABCA-A5B4E7C0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465D-3EED-CF99-9B73-F002B211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45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FA6C-7D15-0F67-8068-70A06F16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2139B-FAFB-4778-DDBA-5FBAF64E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12E7-9CF6-A600-46FF-4CEFD741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53E40-FB24-0AC7-6298-7CD09AAF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F4EF-25A1-83D7-CE68-ED0069E3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7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42DEE-296F-2CB1-EB98-F49DC14AB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0C9D8-857B-CDFF-BD6B-77D566FD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62D5-CC11-C4C8-FEDA-9A2431AB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6E909-E00B-12A7-B876-36331073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0E89-4467-3819-B844-B4B8A294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68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2B3D-82CA-CA8F-4278-1E13004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185B-A5DB-0D1A-9BB7-B58BEAD8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6B68-048C-A22C-2C68-4EBD6E92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2A042-C75F-7E7C-13E9-CE51FA62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A1F5-E26C-F86F-94A7-30B66709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2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2553-E42D-842A-D730-DC6E447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C1C08-FAD0-4771-E087-65C4F550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D10C-6B0B-3247-1ED0-E19CB6D2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9B80C-EF4D-079C-1AB7-74D8F99B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CFE6C-BEBD-AAA8-5BB2-CB5B2A99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65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C888-B377-25AA-DD0B-041321F4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745B-0BD4-E78B-34CB-F0F0B59F3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80E12-3E09-7FC4-C972-62216B3C3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6A81-677D-F9E0-8BD3-14921D581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0C515-34FF-688C-C054-EFECE6D3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FFB2F-68DD-DEB7-9390-95C0108C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57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265F-A6BC-7B5A-7047-1BA202A6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8BFE8-57FA-CE64-7894-59D2C901F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6E0ED-E92C-3194-5E4D-F09B6FF9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29126-4A4B-9E36-720D-71967D9C1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D33F9-AE32-6C73-5E92-DBDBE4955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3F3C4-FB6A-AEE6-8509-4912471A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17B9C-8A94-BF7A-DB0C-CDFD5F4E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653C8-2CF4-C91D-B2D9-D4E27B80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3B52-995F-7537-A5BD-DCAFE05A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B3628-A47E-9CF2-B661-30F7E414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9BE38-9585-E91A-B913-8F8098B4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5D127-0EE8-3018-EAAE-057D3AC5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778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804FD-D957-BCBB-7174-8C5ECE12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5A6AA-9B57-5786-3776-8DEDEE72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08F2-620B-4AAD-0F46-B269C4AD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1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EE72-9650-5C73-2746-AD89994A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2F6D-ECDC-4557-6750-10C2E02EA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56231-2559-5FCB-0282-7980449C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7897-79C3-A751-B34B-E9EB9D33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5DA53-1EEA-D4F5-466D-729ACDFF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D23E-538F-841B-780B-1525AA0A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5A60-12F2-5B21-398F-6553D2CF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59B09-851E-7492-9469-D39606177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BDF2F-95AE-6F16-02C9-D2EE7BE1A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585BC-17BC-D1F8-4D55-1CDDC9F8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B08E6-AD4B-A461-B29E-8622E20F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52840-43C0-7F69-8352-B02B9D84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65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43830-4F2C-F675-214A-7B3CAAC8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6FDF-6D00-B7BA-7464-698F7B341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AD2F6-8432-801D-A0BE-A123143A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B5756-5BBF-40EE-83AF-5DE5E3313F0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B090-EC81-B212-2E31-596614BAC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9B74B-D18D-FB01-D0DC-143B0C1F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C246-446F-457F-8B97-9D40B0C641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0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048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Deadlock Prevention in OS (Operating System)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Deadlock Prevention in OS (Operating System)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7" name="Picture 5" descr="C:\Users\uder\Desktop\download (1).png"/>
          <p:cNvPicPr>
            <a:picLocks noChangeAspect="1" noChangeArrowheads="1"/>
          </p:cNvPicPr>
          <p:nvPr/>
        </p:nvPicPr>
        <p:blipFill>
          <a:blip r:embed="rId2"/>
          <a:srcRect b="21861"/>
          <a:stretch>
            <a:fillRect/>
          </a:stretch>
        </p:blipFill>
        <p:spPr bwMode="auto">
          <a:xfrm>
            <a:off x="2107108" y="1325563"/>
            <a:ext cx="7934242" cy="416333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744121" y="729346"/>
            <a:ext cx="6703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Deadlock between Three Processes</a:t>
            </a:r>
            <a:endParaRPr lang="en-US" dirty="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7D2-5D84-A757-4C9C-E391FDCB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809" y="2346008"/>
            <a:ext cx="7344383" cy="2105025"/>
          </a:xfrm>
        </p:spPr>
        <p:txBody>
          <a:bodyPr>
            <a:normAutofit fontScale="90000"/>
          </a:bodyPr>
          <a:lstStyle/>
          <a:p>
            <a:r>
              <a:rPr lang="en-US" sz="10300" dirty="0">
                <a:solidFill>
                  <a:srgbClr val="FF0000"/>
                </a:solidFill>
                <a:latin typeface="Google Sans"/>
              </a:rPr>
              <a:t>Any Queries?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0C45-BFAA-3579-3999-3EB03335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7243" y="4123374"/>
            <a:ext cx="2397514" cy="150018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Questioning Area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F0B5D0-B4D8-393D-F7D2-B03CF1B45C2F}"/>
              </a:ext>
            </a:extLst>
          </p:cNvPr>
          <p:cNvCxnSpPr>
            <a:cxnSpLocks/>
          </p:cNvCxnSpPr>
          <p:nvPr/>
        </p:nvCxnSpPr>
        <p:spPr>
          <a:xfrm>
            <a:off x="2395538" y="4133850"/>
            <a:ext cx="74009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58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47D2-5D84-A757-4C9C-E391FDCB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5" y="2376488"/>
            <a:ext cx="5492750" cy="2105025"/>
          </a:xfrm>
        </p:spPr>
        <p:txBody>
          <a:bodyPr>
            <a:normAutofit/>
          </a:bodyPr>
          <a:lstStyle/>
          <a:p>
            <a:r>
              <a:rPr lang="ne-NP" sz="13800" dirty="0" smtClean="0">
                <a:solidFill>
                  <a:srgbClr val="FF0000"/>
                </a:solidFill>
              </a:rPr>
              <a:t>धन्यवाद</a:t>
            </a:r>
            <a:endParaRPr lang="en-US" sz="13800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0C45-BFAA-3579-3999-3EB03335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650" y="4047174"/>
            <a:ext cx="3568700" cy="1500187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May you have a great day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F0B5D0-B4D8-393D-F7D2-B03CF1B45C2F}"/>
              </a:ext>
            </a:extLst>
          </p:cNvPr>
          <p:cNvCxnSpPr>
            <a:cxnSpLocks/>
          </p:cNvCxnSpPr>
          <p:nvPr/>
        </p:nvCxnSpPr>
        <p:spPr>
          <a:xfrm>
            <a:off x="1866900" y="4133850"/>
            <a:ext cx="845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46372" y="3069771"/>
            <a:ext cx="81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03916" y="409302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522029" y="40821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96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70EC-F222-1DE3-CD55-8011030AE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9347"/>
            <a:ext cx="9144000" cy="238760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FE65D-EB16-E677-D47A-07F7AFAF8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Pranish Maharjan</a:t>
            </a:r>
            <a:endParaRPr lang="ne-NP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300AE8-5743-39DC-4045-9F57D86BE284}"/>
              </a:ext>
            </a:extLst>
          </p:cNvPr>
          <p:cNvCxnSpPr>
            <a:cxnSpLocks/>
          </p:cNvCxnSpPr>
          <p:nvPr/>
        </p:nvCxnSpPr>
        <p:spPr>
          <a:xfrm>
            <a:off x="3489960" y="3510888"/>
            <a:ext cx="5212080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74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7000">
        <p15:prstTrans prst="curtains"/>
        <p:sndAc>
          <p:stSnd>
            <p:snd r:embed="rId3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12DE-603E-8251-E702-A9B54B58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000C-ECEA-6FC5-3E9E-0CF22A53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where processes are waiting for the resources, held by another process, for an infinite time</a:t>
            </a:r>
          </a:p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processes are executed</a:t>
            </a:r>
          </a:p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long-term starvation</a:t>
            </a:r>
          </a:p>
          <a:p>
            <a:pPr marL="468313" indent="-468313" algn="just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waiting for recourses</a:t>
            </a:r>
          </a:p>
        </p:txBody>
      </p:sp>
    </p:spTree>
    <p:extLst>
      <p:ext uri="{BB962C8B-B14F-4D97-AF65-F5344CB8AC3E}">
        <p14:creationId xmlns:p14="http://schemas.microsoft.com/office/powerpoint/2010/main" val="4202645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4FC2-7C66-C6F0-0417-CD688E5B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CBE0-385A-A25F-6B1F-85C5D55BA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Preemption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Exclusion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Wait </a:t>
            </a:r>
          </a:p>
        </p:txBody>
      </p:sp>
    </p:spTree>
    <p:extLst>
      <p:ext uri="{BB962C8B-B14F-4D97-AF65-F5344CB8AC3E}">
        <p14:creationId xmlns:p14="http://schemas.microsoft.com/office/powerpoint/2010/main" val="930831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C1FB-5495-23B8-E312-CF1562B8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Deadlock Prevention</a:t>
            </a:r>
            <a:endParaRPr 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C653-54F6-3E62-C6BA-B542D195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deadlocks cause an issue.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 is important to prevent a system from deadlock, hence deadlock prevention.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four conditions mentioned before are the criteria for a deadlock to occur.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we violate one of the criteria then deadlock can never occur.</a:t>
            </a:r>
          </a:p>
        </p:txBody>
      </p:sp>
    </p:spTree>
    <p:extLst>
      <p:ext uri="{BB962C8B-B14F-4D97-AF65-F5344CB8AC3E}">
        <p14:creationId xmlns:p14="http://schemas.microsoft.com/office/powerpoint/2010/main" val="2588431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EBBA-F1DE-D34C-75A0-F058194C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437D-7BA6-72A7-49E1-4537FEA6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resource can simultaneously be used by multiple process then mutual exclusion can be avoided and so can be deadlock.</a:t>
            </a:r>
          </a:p>
          <a:p>
            <a:pPr marL="347663" indent="-347663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663" indent="-3476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this cool idea, it is not practically possible.</a:t>
            </a:r>
          </a:p>
          <a:p>
            <a:pPr marL="347663" indent="-3476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resources cannot be forced to be used by more than one process simultaneously.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 printer, tape drive, keyboard input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2198150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6FC0-41EE-DC9C-1F8B-C9F76FBE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Hold and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E9AD-CAF2-FD46-4DCB-C479CE5A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 and Wait can be eliminated if all the resource required by a process is assigned to it before its execution.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practically possible but may lead to: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system utilization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</a:p>
        </p:txBody>
      </p:sp>
    </p:spTree>
    <p:extLst>
      <p:ext uri="{BB962C8B-B14F-4D97-AF65-F5344CB8AC3E}">
        <p14:creationId xmlns:p14="http://schemas.microsoft.com/office/powerpoint/2010/main" val="3618539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CA33-115D-89B0-7D8F-A980FCD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No 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9835-0FA3-5D94-565D-DBEEC7E4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 preemption, no process can kill other low priority process to gain the required resources.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practically possible but is not desired.</a:t>
            </a:r>
          </a:p>
          <a:p>
            <a:pPr marL="334963" indent="-334963"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4963" indent="-334963"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preemption is avoided, then deadlock cannot occur but when a higher priority process kills a lower priority process, then it will have to start all the execution from the beginning, this is not desired.</a:t>
            </a:r>
          </a:p>
        </p:txBody>
      </p:sp>
    </p:spTree>
    <p:extLst>
      <p:ext uri="{BB962C8B-B14F-4D97-AF65-F5344CB8AC3E}">
        <p14:creationId xmlns:p14="http://schemas.microsoft.com/office/powerpoint/2010/main" val="440915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0215-8671-FAFF-4B61-8F50258A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Circular 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431C-BFCA-E2EC-9E5B-DA2C873E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deadlock to occur, it must create a loop of processes and resources.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the loop can make a system deadlock free.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practical idea.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achieved by: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a numerical number to every resource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can only request resource in increasing/decreasing order.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process is using R3 and requests for R4 (in increasing order) then it cannot request R2, this will avoid the deadlock.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8" name="AutoShape 2" descr="Deadlock Prevention in OS (Operating System)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0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390</Words>
  <Application>Microsoft Office PowerPoint</Application>
  <PresentationFormat>Widescreen</PresentationFormat>
  <Paragraphs>54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Mangal</vt:lpstr>
      <vt:lpstr>Tahoma</vt:lpstr>
      <vt:lpstr>Times New Roman</vt:lpstr>
      <vt:lpstr>Wingdings</vt:lpstr>
      <vt:lpstr>Office Theme</vt:lpstr>
      <vt:lpstr>PowerPoint Presentation</vt:lpstr>
      <vt:lpstr>Deadlock Prevention</vt:lpstr>
      <vt:lpstr>Deadlock</vt:lpstr>
      <vt:lpstr>Condition for Deadlock</vt:lpstr>
      <vt:lpstr>Deadlock Prevention</vt:lpstr>
      <vt:lpstr>Eliminate Mutual Exclusion</vt:lpstr>
      <vt:lpstr>Eliminate Hold and Wait</vt:lpstr>
      <vt:lpstr>Eliminate No Preemption</vt:lpstr>
      <vt:lpstr>Eliminate Circular Wait</vt:lpstr>
      <vt:lpstr>PowerPoint Presentation</vt:lpstr>
      <vt:lpstr>Any Queries?</vt:lpstr>
      <vt:lpstr>धन्यवाद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क्रियायिगी</dc:title>
  <dc:creator>Pranish Maharjan</dc:creator>
  <cp:lastModifiedBy>azxs</cp:lastModifiedBy>
  <cp:revision>57</cp:revision>
  <dcterms:created xsi:type="dcterms:W3CDTF">2023-11-28T09:16:53Z</dcterms:created>
  <dcterms:modified xsi:type="dcterms:W3CDTF">2023-12-27T01:33:15Z</dcterms:modified>
</cp:coreProperties>
</file>