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HelloSpen2 Programming Table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fileMode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0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12"/>
                <a:gridCol w="5972188"/>
              </a:tblGrid>
              <a:tr h="657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_</a:t>
                      </a:r>
                      <a:r>
                        <a:rPr lang="en-US" altLang="ko-KR" dirty="0" err="1" smtClean="0"/>
                        <a:t>fileMode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Desc</a:t>
                      </a:r>
                      <a:endParaRPr lang="ko-KR" altLang="en-US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FILE_CREATE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First</a:t>
                      </a:r>
                      <a:r>
                        <a:rPr lang="en-US" altLang="ko-KR" baseline="0" dirty="0" smtClean="0"/>
                        <a:t> created, not yet saved.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_</a:t>
                      </a:r>
                      <a:r>
                        <a:rPr lang="en-US" altLang="ko-KR" baseline="0" dirty="0" err="1" smtClean="0"/>
                        <a:t>curFileName</a:t>
                      </a:r>
                      <a:r>
                        <a:rPr lang="en-US" altLang="ko-KR" baseline="0" dirty="0" smtClean="0"/>
                        <a:t> = null </a:t>
                      </a:r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FILE_CREATE_EDIT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First</a:t>
                      </a:r>
                      <a:r>
                        <a:rPr lang="en-US" altLang="ko-KR" baseline="0" dirty="0" smtClean="0"/>
                        <a:t> created and touched.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Temp file created.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_</a:t>
                      </a:r>
                      <a:r>
                        <a:rPr lang="en-US" altLang="ko-KR" baseline="0" dirty="0" err="1" smtClean="0"/>
                        <a:t>curFileName</a:t>
                      </a:r>
                      <a:r>
                        <a:rPr lang="en-US" altLang="ko-KR" baseline="0" dirty="0" smtClean="0"/>
                        <a:t> = </a:t>
                      </a:r>
                      <a:r>
                        <a:rPr lang="en-US" altLang="ko-KR" baseline="0" dirty="0" err="1" smtClean="0"/>
                        <a:t>temp_filename</a:t>
                      </a:r>
                      <a:r>
                        <a:rPr lang="en-US" altLang="ko-KR" baseline="0" dirty="0" smtClean="0"/>
                        <a:t> </a:t>
                      </a:r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FILE_OPEN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</a:t>
                      </a:r>
                      <a:r>
                        <a:rPr lang="en-US" altLang="ko-KR" baseline="0" dirty="0" smtClean="0"/>
                        <a:t> loaded, not yet touched.</a:t>
                      </a:r>
                    </a:p>
                    <a:p>
                      <a:pPr latinLnBrk="1"/>
                      <a:r>
                        <a:rPr lang="en-US" altLang="ko-KR" dirty="0" smtClean="0"/>
                        <a:t>_</a:t>
                      </a:r>
                      <a:r>
                        <a:rPr lang="en-US" altLang="ko-KR" dirty="0" err="1" smtClean="0"/>
                        <a:t>curFileName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saved_filename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FILE_OPEN_EDIT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 loaded, touched.</a:t>
                      </a:r>
                    </a:p>
                    <a:p>
                      <a:pPr latinLnBrk="1"/>
                      <a:r>
                        <a:rPr lang="en-US" altLang="ko-KR" dirty="0" smtClean="0"/>
                        <a:t>Temp file</a:t>
                      </a:r>
                      <a:r>
                        <a:rPr lang="en-US" altLang="ko-KR" baseline="0" dirty="0" smtClean="0"/>
                        <a:t> created.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_</a:t>
                      </a:r>
                      <a:r>
                        <a:rPr lang="en-US" altLang="ko-KR" dirty="0" err="1" smtClean="0"/>
                        <a:t>curFileName</a:t>
                      </a:r>
                      <a:r>
                        <a:rPr lang="en-US" altLang="ko-KR" dirty="0" smtClean="0"/>
                        <a:t> = </a:t>
                      </a:r>
                      <a:r>
                        <a:rPr lang="en-US" altLang="ko-KR" dirty="0" err="1" smtClean="0"/>
                        <a:t>saved_filename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60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HelloSpen2 Programming Table</vt:lpstr>
      <vt:lpstr>_fileMode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HelloSpen2 Programming Table</dc:title>
  <dc:creator>Microsoft Corporation</dc:creator>
  <cp:lastModifiedBy>young</cp:lastModifiedBy>
  <cp:revision>8</cp:revision>
  <dcterms:created xsi:type="dcterms:W3CDTF">2006-10-05T04:04:58Z</dcterms:created>
  <dcterms:modified xsi:type="dcterms:W3CDTF">2016-11-25T23:37:41Z</dcterms:modified>
</cp:coreProperties>
</file>