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NanumGothic"/>
              </a:rPr>
              <a:t>제목 텍스트의 서식을 편집하려면 클릭하십시오</a:t>
            </a:r>
            <a:r>
              <a:rPr lang="en-US">
                <a:latin typeface="NanumGothic"/>
              </a:rPr>
              <a:t>.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NanumGothic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NanumGothic"/>
              </a:rPr>
              <a:t>2</a:t>
            </a:r>
            <a:r>
              <a:rPr lang="en-US" sz="2800">
                <a:latin typeface="NanumGothic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NanumGothic"/>
              </a:rPr>
              <a:t>3</a:t>
            </a:r>
            <a:r>
              <a:rPr lang="en-US" sz="2400">
                <a:latin typeface="NanumGothic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NanumGothic"/>
              </a:rPr>
              <a:t>4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NanumGothic"/>
              </a:rPr>
              <a:t>5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NanumGothic"/>
              </a:rPr>
              <a:t>6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NanumGothic"/>
              </a:rPr>
              <a:t>7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NanumGothic"/>
              </a:rPr>
              <a:t>제목 텍스트의 서식을 편집하려면 클릭하십시오</a:t>
            </a:r>
            <a:r>
              <a:rPr lang="en-US" sz="4400">
                <a:latin typeface="NanumGothic"/>
              </a:rPr>
              <a:t>.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NanumGothic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NanumGothic"/>
              </a:rPr>
              <a:t>2</a:t>
            </a:r>
            <a:r>
              <a:rPr lang="en-US" sz="2800">
                <a:latin typeface="NanumGothic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NanumGothic"/>
              </a:rPr>
              <a:t>3</a:t>
            </a:r>
            <a:r>
              <a:rPr lang="en-US" sz="2400">
                <a:latin typeface="NanumGothic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NanumGothic"/>
              </a:rPr>
              <a:t>4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NanumGothic"/>
              </a:rPr>
              <a:t>5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NanumGothic"/>
              </a:rPr>
              <a:t>6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NanumGothic"/>
              </a:rPr>
              <a:t>7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solidFill>
                  <a:srgbClr val="000000"/>
                </a:solidFill>
                <a:latin typeface="맑은 고딕"/>
              </a:rPr>
              <a:t>HelloSpen2 Programming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맑은 고딕"/>
              </a:rPr>
              <a:t>Table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맑은 고딕"/>
              </a:rPr>
              <a:t>TaskMode</a:t>
            </a:r>
            <a:endParaRPr/>
          </a:p>
        </p:txBody>
      </p:sp>
      <p:graphicFrame>
        <p:nvGraphicFramePr>
          <p:cNvPr id="75" name="Table 2"/>
          <p:cNvGraphicFramePr/>
          <p:nvPr/>
        </p:nvGraphicFramePr>
        <p:xfrm>
          <a:off x="500040" y="928800"/>
          <a:ext cx="8228880" cy="5546880"/>
        </p:xfrm>
        <a:graphic>
          <a:graphicData uri="http://schemas.openxmlformats.org/drawingml/2006/table">
            <a:tbl>
              <a:tblPr/>
              <a:tblGrid>
                <a:gridCol w="1985040"/>
                <a:gridCol w="6191280"/>
              </a:tblGrid>
              <a:tr h="44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맑은 고딕"/>
                        </a:rPr>
                        <a:t>_fileMode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맑은 고딕"/>
                        </a:rPr>
                        <a:t>Desc</a:t>
                      </a:r>
                      <a:endParaRPr/>
                    </a:p>
                  </a:txBody>
                  <a:tcPr/>
                </a:tc>
              </a:tr>
              <a:tr h="474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TASK_CREATE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First created, not yet saved.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_curFileName = null </a:t>
                      </a:r>
                      <a:endParaRPr/>
                    </a:p>
                  </a:txBody>
                  <a:tcPr/>
                </a:tc>
              </a:tr>
              <a:tr h="678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TASK_CREATE_EDIT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First created, not yet saved.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_curFileName = null</a:t>
                      </a:r>
                      <a:endParaRPr/>
                    </a:p>
                  </a:txBody>
                  <a:tcPr/>
                </a:tc>
              </a:tr>
              <a:tr h="492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TASK_CREATE_TOUCH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latin typeface="맑은고딕"/>
                        </a:rPr>
                        <a:t>temp_file created.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  <a:tr h="474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TASK_LOAD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File loaded, not yet touched.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_curFileName = loaded_filename</a:t>
                      </a:r>
                      <a:endParaRPr/>
                    </a:p>
                  </a:txBody>
                  <a:tcPr/>
                </a:tc>
              </a:tr>
              <a:tr h="678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TASK_LOAD_EDIT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File loaded, touched.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Temp file created.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_curFileName = loaded_filename</a:t>
                      </a:r>
                      <a:endParaRPr/>
                    </a:p>
                  </a:txBody>
                  <a:tcPr/>
                </a:tc>
              </a:tr>
              <a:tr h="678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TASK_LOAD_TOUCH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678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TASK_SAVED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File just saved, not yet touched.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_curFileName = saved_filename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474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TASK_SAVED_EDIT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Filed saved, touched.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Temp file created.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TASK_SAVED_TOUCH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