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HelloSpen2 </a:t>
            </a:r>
            <a:r>
              <a:rPr lang="en-US" altLang="ko-KR" dirty="0" err="1" smtClean="0"/>
              <a:t>Progrmamming</a:t>
            </a:r>
            <a:r>
              <a:rPr lang="en-US" altLang="ko-KR" dirty="0" smtClean="0"/>
              <a:t> Table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HelloSpen2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602"/>
                <a:gridCol w="5614998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HelloSpen2 Progrmamming Table</vt:lpstr>
      <vt:lpstr>HelloSpen2 기능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HelloSpen2 Progrmamming Table</dc:title>
  <dc:creator>Microsoft Corporation</dc:creator>
  <cp:lastModifiedBy>winxxx</cp:lastModifiedBy>
  <cp:revision>6</cp:revision>
  <dcterms:created xsi:type="dcterms:W3CDTF">2006-10-05T04:04:58Z</dcterms:created>
  <dcterms:modified xsi:type="dcterms:W3CDTF">2016-11-29T10:32:16Z</dcterms:modified>
</cp:coreProperties>
</file>