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61" r:id="rId8"/>
    <p:sldId id="275" r:id="rId9"/>
    <p:sldId id="276" r:id="rId10"/>
    <p:sldId id="277" r:id="rId11"/>
    <p:sldId id="278" r:id="rId12"/>
    <p:sldId id="262" r:id="rId13"/>
    <p:sldId id="263" r:id="rId14"/>
    <p:sldId id="258" r:id="rId15"/>
    <p:sldId id="259" r:id="rId16"/>
    <p:sldId id="264" r:id="rId17"/>
    <p:sldId id="265" r:id="rId18"/>
    <p:sldId id="267" r:id="rId19"/>
    <p:sldId id="268" r:id="rId20"/>
    <p:sldId id="271" r:id="rId21"/>
    <p:sldId id="266" r:id="rId22"/>
    <p:sldId id="269" r:id="rId23"/>
    <p:sldId id="27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562" autoAdjust="0"/>
    <p:restoredTop sz="94636" autoAdjust="0"/>
  </p:normalViewPr>
  <p:slideViewPr>
    <p:cSldViewPr>
      <p:cViewPr varScale="1">
        <p:scale>
          <a:sx n="79" d="100"/>
          <a:sy n="79" d="100"/>
        </p:scale>
        <p:origin x="-60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Chapter 12 </a:t>
            </a:r>
            <a:r>
              <a:rPr lang="ko-KR" altLang="en-US" sz="6000" dirty="0" err="1" smtClean="0"/>
              <a:t>어댑터뷰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데이터 읽어오기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리스트뷰의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항목을 수직으로 표시하는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ImageAdapter.getView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 {</a:t>
            </a:r>
          </a:p>
          <a:p>
            <a:pPr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==null) 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GriedView.LayoutParams</a:t>
            </a:r>
            <a:r>
              <a:rPr lang="en-US" altLang="ko-KR" dirty="0" smtClean="0"/>
              <a:t>(80,60)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iv.setAdjustViewBounds</a:t>
            </a:r>
            <a:r>
              <a:rPr lang="en-US" altLang="ko-KR" dirty="0" smtClean="0"/>
              <a:t>(false) ;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ImageView.ScaleType.CENTER_CROP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}  else {</a:t>
            </a:r>
          </a:p>
          <a:p>
            <a:pPr>
              <a:buNone/>
            </a:pPr>
            <a:r>
              <a:rPr lang="en-US" altLang="ko-KR" dirty="0" smtClean="0"/>
              <a:t>		iv = 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 ; }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(picture[pos % 5 ]) ;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return iv 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&lt;Gallery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/>
              <a:t>. </a:t>
            </a:r>
            <a:r>
              <a:rPr lang="en-US" altLang="ko-KR" dirty="0" smtClean="0"/>
              <a:t>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/>
              <a:t>.</a:t>
            </a:r>
            <a:r>
              <a:rPr lang="en-US" altLang="ko-KR" dirty="0" smtClean="0"/>
              <a:t>	.	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smtClean="0"/>
              <a:t>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v,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pic>
        <p:nvPicPr>
          <p:cNvPr id="4" name="내용 개체 틀 3" descr="SmartSelectImage_2016-12-18-13-48-2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92706"/>
            <a:ext cx="8229600" cy="3140951"/>
          </a:xfrm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계층도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리스트뷰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그리드뷰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스피너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갤러리</a:t>
            </a:r>
            <a:r>
              <a:rPr lang="ko-KR" altLang="en-US" dirty="0" smtClean="0"/>
              <a:t> 등이 모두 항목 집합을 표시하며 이를 묶어서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어댑터뷰</a:t>
            </a:r>
            <a:r>
              <a:rPr lang="ko-KR" altLang="en-US" dirty="0" err="1" smtClean="0"/>
              <a:t>이라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이들이 </a:t>
            </a:r>
            <a:r>
              <a:rPr lang="ko-KR" altLang="en-US" dirty="0" err="1" smtClean="0"/>
              <a:t>어댑터뷰으로</a:t>
            </a:r>
            <a:r>
              <a:rPr lang="ko-KR" altLang="en-US" dirty="0" smtClean="0"/>
              <a:t> 불린 이유는 데이터를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개체로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공급받음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 descr="SmartSelectImage_2016-12-18-13-59-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852"/>
            <a:ext cx="8229600" cy="42326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BaseAdapter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ArrayAdapter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객체 배열이나 리소스에 정의된 배열로부터 데이터를 가져온다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CursorAdapter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SimpleAdapter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LinearLayout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&lt;</a:t>
            </a: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android:id</a:t>
            </a:r>
            <a:r>
              <a:rPr lang="en-US" altLang="ko-KR" dirty="0" smtClean="0"/>
              <a:t>=“@+id/list”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smtClean="0"/>
              <a:t>	//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list.add</a:t>
            </a:r>
            <a:r>
              <a:rPr lang="en-US" altLang="ko-KR" dirty="0" smtClean="0"/>
              <a:t>( “item1” ) ;</a:t>
            </a:r>
          </a:p>
          <a:p>
            <a:pPr>
              <a:buNone/>
            </a:pP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// $Adapter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 adapter =</a:t>
            </a:r>
          </a:p>
          <a:p>
            <a:pPr>
              <a:buNone/>
            </a:pPr>
            <a:r>
              <a:rPr lang="en-US" altLang="ko-KR" dirty="0" smtClean="0"/>
              <a:t>	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 this, 	Android.R.layout.simple_list_item_1, list 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// Connect $Adapter to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ArrayAdapter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, List&lt;T&gt;/T[ ] objects )</a:t>
            </a:r>
          </a:p>
          <a:p>
            <a:pPr lvl="1"/>
            <a:r>
              <a:rPr lang="en-US" altLang="ko-KR" dirty="0" smtClean="0"/>
              <a:t> context : Activity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 : System-defined layout resource ID</a:t>
            </a:r>
          </a:p>
          <a:p>
            <a:pPr lvl="1"/>
            <a:r>
              <a:rPr lang="en-US" altLang="ko-KR" dirty="0" smtClean="0"/>
              <a:t> objects : Data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194</Words>
  <Application>Microsoft Office PowerPoint</Application>
  <PresentationFormat>화면 슬라이드 쇼(4:3)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Chapter 12 어댑터뷰</vt:lpstr>
      <vt:lpstr>12.1 리스트뷰</vt:lpstr>
      <vt:lpstr>12.1.1 어댑터뷰</vt:lpstr>
      <vt:lpstr>12.1.1 어댑터뷰 2</vt:lpstr>
      <vt:lpstr>12.1.1 어댑터뷰 3</vt:lpstr>
      <vt:lpstr>12.1.1 어댑터뷰 4</vt:lpstr>
      <vt:lpstr>12.1.2 리스트뷰</vt:lpstr>
      <vt:lpstr>12.1.2 리스트뷰 2</vt:lpstr>
      <vt:lpstr>12.1.2 리스트뷰 3</vt:lpstr>
      <vt:lpstr>12.1.2 리스트뷰 4</vt:lpstr>
      <vt:lpstr>12.1.2 리스트뷰 5</vt:lpstr>
      <vt:lpstr>12.1.3 항목 선택</vt:lpstr>
      <vt:lpstr>12.1.4 항목 편집</vt:lpstr>
      <vt:lpstr>12.2 항목 뷰</vt:lpstr>
      <vt:lpstr>12.3 어댑터뷰</vt:lpstr>
      <vt:lpstr>12.3.1 스피너</vt:lpstr>
      <vt:lpstr>12.3.2 그리드뷰</vt:lpstr>
      <vt:lpstr>13.3.2 그리드뷰 2</vt:lpstr>
      <vt:lpstr>13.3.2 그리드뷰 3</vt:lpstr>
      <vt:lpstr>13.3.2 그리드뷰 4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Windows 사용자</cp:lastModifiedBy>
  <cp:revision>20</cp:revision>
  <dcterms:created xsi:type="dcterms:W3CDTF">2006-10-05T04:04:58Z</dcterms:created>
  <dcterms:modified xsi:type="dcterms:W3CDTF">2016-12-18T10:04:14Z</dcterms:modified>
</cp:coreProperties>
</file>