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67" r:id="rId12"/>
    <p:sldId id="268" r:id="rId13"/>
    <p:sldId id="271" r:id="rId14"/>
    <p:sldId id="266" r:id="rId15"/>
    <p:sldId id="269" r:id="rId16"/>
    <p:sldId id="27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12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}  else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extens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v,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smtClean="0"/>
              <a:t>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.	.	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86</Words>
  <Application>Microsoft Office PowerPoint</Application>
  <PresentationFormat>화면 슬라이드 쇼(4:3)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Chapter 12 어댑터뷰</vt:lpstr>
      <vt:lpstr>12.1 리스트뷰</vt:lpstr>
      <vt:lpstr>12.1.1 어댑터뷰</vt:lpstr>
      <vt:lpstr>12.1.2 리스트뷰</vt:lpstr>
      <vt:lpstr>12.1.3 항목 선택</vt:lpstr>
      <vt:lpstr>12.1.4 항목 편집</vt:lpstr>
      <vt:lpstr>12.2 항목 뷰</vt:lpstr>
      <vt:lpstr>12.3 어댑터뷰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9</cp:revision>
  <dcterms:created xsi:type="dcterms:W3CDTF">2006-10-05T04:04:58Z</dcterms:created>
  <dcterms:modified xsi:type="dcterms:W3CDTF">2016-12-17T11:01:20Z</dcterms:modified>
</cp:coreProperties>
</file>