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38" d="100"/>
          <a:sy n="38" d="100"/>
        </p:scale>
        <p:origin x="52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3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Drive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Andorid_Demos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5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driveContentsCallback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 .	.	.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DriverFolder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mFolderDriveId.asDriveFolder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MetadataChangeSet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	.</a:t>
            </a:r>
            <a:r>
              <a:rPr lang="en-US" altLang="ko-KR" dirty="0" err="1"/>
              <a:t>setTitle</a:t>
            </a:r>
            <a:r>
              <a:rPr lang="en-US" altLang="ko-KR" dirty="0"/>
              <a:t>(“New file”)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setStarred</a:t>
            </a:r>
            <a:r>
              <a:rPr lang="en-US" altLang="ko-KR" dirty="0"/>
              <a:t>(true).build(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folder.createFile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setResultCallback</a:t>
            </a:r>
            <a:r>
              <a:rPr lang="en-US" altLang="ko-KR" dirty="0"/>
              <a:t>(</a:t>
            </a:r>
            <a:r>
              <a:rPr lang="en-US" altLang="ko-KR" dirty="0" err="1"/>
              <a:t>fileCallback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2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InsertUpdateCustomPropertyActivity.java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Illustrate how to update or insert custom properties into a file.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CustomPropertyKey</a:t>
            </a:r>
            <a:r>
              <a:rPr lang="en-US" altLang="ko-KR" dirty="0"/>
              <a:t> k1 = new </a:t>
            </a:r>
            <a:r>
              <a:rPr lang="en-US" altLang="ko-KR" dirty="0" err="1"/>
              <a:t>CustomPropertyKey</a:t>
            </a:r>
            <a:r>
              <a:rPr lang="en-US" altLang="ko-KR" dirty="0"/>
              <a:t>(“submitted”, 	</a:t>
            </a:r>
            <a:r>
              <a:rPr lang="en-US" altLang="ko-KR" dirty="0" err="1"/>
              <a:t>CustomPropertyKey.PUBLIC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MetadataChangeSet.Builder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	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 err="1"/>
              <a:t>cs.SetCustomProperty</a:t>
            </a:r>
            <a:r>
              <a:rPr lang="en-US" altLang="ko-KR" dirty="0"/>
              <a:t>(k1, “string1”);</a:t>
            </a:r>
          </a:p>
          <a:p>
            <a:pPr marL="0" indent="0">
              <a:buNone/>
            </a:pPr>
            <a:r>
              <a:rPr lang="en-US" altLang="ko-KR" dirty="0" err="1"/>
              <a:t>driveFile.updateMetadata</a:t>
            </a:r>
            <a:r>
              <a:rPr lang="en-US" altLang="ko-KR" dirty="0"/>
              <a:t>( </a:t>
            </a:r>
            <a:r>
              <a:rPr lang="en-US" altLang="ko-KR" dirty="0" err="1"/>
              <a:t>getGoolgeApiClient</a:t>
            </a:r>
            <a:r>
              <a:rPr lang="en-US" altLang="ko-KR" dirty="0"/>
              <a:t>(),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cs.build</a:t>
            </a:r>
            <a:r>
              <a:rPr lang="en-US" altLang="ko-KR" dirty="0"/>
              <a:t>( ) ).</a:t>
            </a:r>
            <a:r>
              <a:rPr lang="en-US" altLang="ko-KR" dirty="0" err="1"/>
              <a:t>setResultCallback</a:t>
            </a:r>
            <a:r>
              <a:rPr lang="en-US" altLang="ko-KR" dirty="0"/>
              <a:t>( callback )</a:t>
            </a:r>
          </a:p>
          <a:p>
            <a:pPr marL="0" indent="0">
              <a:buNone/>
            </a:pPr>
            <a:r>
              <a:rPr lang="en-US" altLang="ko-KR" dirty="0"/>
              <a:t>.	.	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63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onResult</a:t>
            </a:r>
            <a:r>
              <a:rPr lang="en-US" altLang="ko-KR" dirty="0"/>
              <a:t>( </a:t>
            </a:r>
            <a:r>
              <a:rPr lang="en-US" altLang="ko-KR" dirty="0" err="1"/>
              <a:t>MetadataBufferResult</a:t>
            </a:r>
            <a:r>
              <a:rPr lang="en-US" altLang="ko-KR" dirty="0"/>
              <a:t> result ) {</a:t>
            </a:r>
          </a:p>
          <a:p>
            <a:pPr marL="0" indent="0">
              <a:buNone/>
            </a:pPr>
            <a:r>
              <a:rPr lang="en-US" altLang="ko-KR" dirty="0"/>
              <a:t>	.	.	.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adapter.append</a:t>
            </a:r>
            <a:r>
              <a:rPr lang="en-US" altLang="ko-KR" dirty="0"/>
              <a:t>( 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nextPageToken</a:t>
            </a:r>
            <a:r>
              <a:rPr lang="en-US" altLang="ko-KR" dirty="0"/>
              <a:t> = 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).</a:t>
            </a:r>
            <a:r>
              <a:rPr lang="en-US" altLang="ko-KR" dirty="0" err="1"/>
              <a:t>getNextPageToken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4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list files in a folder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ApiClientAsyncTask.java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AsyncTask</a:t>
            </a:r>
            <a:r>
              <a:rPr lang="en-US" altLang="ko-KR" dirty="0"/>
              <a:t>&lt;</a:t>
            </a:r>
            <a:r>
              <a:rPr lang="en-US" altLang="ko-KR" dirty="0" err="1"/>
              <a:t>Params</a:t>
            </a:r>
            <a:r>
              <a:rPr lang="en-US" altLang="ko-KR" dirty="0"/>
              <a:t>, Progress, Result&gt;</a:t>
            </a:r>
          </a:p>
          <a:p>
            <a:endParaRPr lang="en-US" altLang="ko-KR" dirty="0"/>
          </a:p>
          <a:p>
            <a:r>
              <a:rPr lang="en-US" altLang="ko-KR" dirty="0" err="1"/>
              <a:t>ApiClientAsyncTask</a:t>
            </a:r>
            <a:r>
              <a:rPr lang="en-US" altLang="ko-KR" dirty="0"/>
              <a:t>(Context context){</a:t>
            </a:r>
          </a:p>
          <a:p>
            <a:endParaRPr lang="en-US" altLang="ko-KR" dirty="0"/>
          </a:p>
          <a:p>
            <a:r>
              <a:rPr lang="en-US" altLang="ko-KR" dirty="0" err="1"/>
              <a:t>doInBackground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 </a:t>
            </a:r>
            <a:r>
              <a:rPr lang="en-US" altLang="ko-KR" dirty="0" err="1"/>
              <a:t>params</a:t>
            </a:r>
            <a:r>
              <a:rPr lang="en-US" altLang="ko-KR" dirty="0"/>
              <a:t>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mClient.registerConnectionCallbacks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mClient.registerConnectionFailedListener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mClient.connect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err="1"/>
              <a:t>doInBackgroundConnected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getGoogleApiClient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3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extends Activity</a:t>
            </a:r>
          </a:p>
          <a:p>
            <a:r>
              <a:rPr lang="en-US" altLang="ko-KR" dirty="0"/>
              <a:t>implements </a:t>
            </a:r>
            <a:r>
              <a:rPr lang="en-US" altLang="ko-KR" dirty="0" err="1"/>
              <a:t>GoogleApiClient.ConnectionCallbacks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GoogleApiClient.OnConnectionFailedListener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EXISTING_FOLDER_ID = “.	.  .”</a:t>
            </a:r>
          </a:p>
          <a:p>
            <a:pPr marL="0" indent="0">
              <a:buNone/>
            </a:pPr>
            <a:r>
              <a:rPr lang="en-US" altLang="ko-KR" dirty="0"/>
              <a:t>  EXISTING_FILE_ID = “.  .  .”</a:t>
            </a:r>
          </a:p>
          <a:p>
            <a:pPr marL="0" indent="0">
              <a:buNone/>
            </a:pPr>
            <a:r>
              <a:rPr lang="en-US" altLang="ko-KR" dirty="0"/>
              <a:t>  EXTRA_ACCOUNT_NAME = “. . .”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REQUEST_CODE_RESOLUTION = 1</a:t>
            </a:r>
          </a:p>
          <a:p>
            <a:pPr marL="0" indent="0">
              <a:buNone/>
            </a:pPr>
            <a:r>
              <a:rPr lang="en-US" altLang="ko-KR" dirty="0"/>
              <a:t>  NEXT_AVAILABLE_REQUEST_CODE = 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mGoogleApiClient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7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onActivityResult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onPause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onConnectionSuspended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onConnectionFailed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7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CreateEmptyFileActivity.java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2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CreateFileInAppFolderActivity.java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  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457200" lvl="1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914400" lvl="2" indent="0">
              <a:buNone/>
            </a:pPr>
            <a:r>
              <a:rPr lang="en-US" altLang="ko-KR" dirty="0"/>
              <a:t>	. . .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setTitle</a:t>
            </a:r>
            <a:r>
              <a:rPr lang="en-US" altLang="ko-KR" dirty="0"/>
              <a:t>(“appconfig.txt”)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914400" lvl="2" indent="0">
              <a:buNone/>
            </a:pPr>
            <a:r>
              <a:rPr lang="en-US" altLang="ko-KR" dirty="0"/>
              <a:t>	.build( )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Drive.DriveApi.getAppFolder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 )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fileCallback</a:t>
            </a:r>
            <a:r>
              <a:rPr lang="en-US" altLang="ko-KR" dirty="0"/>
              <a:t> ) 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1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mFolderDriveId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(Bundle bundle)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super.onConnected</a:t>
            </a:r>
            <a:r>
              <a:rPr lang="en-US" altLang="ko-KR" dirty="0"/>
              <a:t>( bundle 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Drive.DriveApi.fetchDriveId</a:t>
            </a:r>
            <a:r>
              <a:rPr lang="en-US" altLang="ko-KR" dirty="0"/>
              <a:t>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</a:p>
          <a:p>
            <a:pPr marL="0" indent="0">
              <a:buNone/>
            </a:pPr>
            <a:r>
              <a:rPr lang="en-US" altLang="ko-KR" dirty="0"/>
              <a:t>		EXISTING_FOLDER_ID 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idCallback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idCallback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DriveIdResult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DriveIdResult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	.	.	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mFolderDriveId</a:t>
            </a:r>
            <a:r>
              <a:rPr lang="en-US" altLang="ko-KR" dirty="0"/>
              <a:t> = </a:t>
            </a:r>
            <a:r>
              <a:rPr lang="en-US" altLang="ko-KR" dirty="0" err="1"/>
              <a:t>result.getDriveId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Drive.DriveApi.newDriveContents</a:t>
            </a:r>
            <a:r>
              <a:rPr lang="en-US" altLang="ko-KR" dirty="0"/>
              <a:t>( </a:t>
            </a:r>
          </a:p>
          <a:p>
            <a:pPr marL="0" indent="0">
              <a:buNone/>
            </a:pPr>
            <a:r>
              <a:rPr lang="en-US" altLang="ko-KR" dirty="0"/>
              <a:t>		 </a:t>
            </a:r>
            <a:r>
              <a:rPr lang="en-US" altLang="ko-KR" dirty="0" err="1"/>
              <a:t>getGoolgeApiClient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	 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driveContentsCallback</a:t>
            </a:r>
            <a:r>
              <a:rPr lang="en-US" altLang="ko-KR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5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197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Google Drive </vt:lpstr>
      <vt:lpstr>ApiClientAsyncTask.java </vt:lpstr>
      <vt:lpstr>BaseDemoActivity.java</vt:lpstr>
      <vt:lpstr>BaseDemoActivity.java 2</vt:lpstr>
      <vt:lpstr>CreateEmptyFileActivity.java</vt:lpstr>
      <vt:lpstr>CreateFileActivity.java</vt:lpstr>
      <vt:lpstr>CreateFileInAppFolderActivity.java</vt:lpstr>
      <vt:lpstr>CreateFileInFolderActivity.java</vt:lpstr>
      <vt:lpstr>CreateFileInFolderActivity.java 2</vt:lpstr>
      <vt:lpstr>CreateFileInFolderActivity.java 3</vt:lpstr>
      <vt:lpstr>InsertUpdateCustomPropertyActivity.java</vt:lpstr>
      <vt:lpstr>ListFilesActivity.java</vt:lpstr>
      <vt:lpstr>ListFilesInFolderActivity.java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</dc:title>
  <dc:creator>monster comming</dc:creator>
  <cp:lastModifiedBy>monster comming</cp:lastModifiedBy>
  <cp:revision>14</cp:revision>
  <dcterms:created xsi:type="dcterms:W3CDTF">2016-12-28T09:20:31Z</dcterms:created>
  <dcterms:modified xsi:type="dcterms:W3CDTF">2017-01-02T11:05:16Z</dcterms:modified>
</cp:coreProperties>
</file>