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7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3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0200B-70F8-46A2-AC72-3057C526F4C5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8DBD5-E32E-4381-951B-DF496D8823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Drive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Andorid_Demos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59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driveContentsCallback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 .	.	.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DriverFolder</a:t>
            </a:r>
            <a:r>
              <a:rPr lang="ko-KR" altLang="en-US" dirty="0"/>
              <a:t> </a:t>
            </a:r>
            <a:r>
              <a:rPr lang="en-US" altLang="ko-KR" dirty="0"/>
              <a:t>folder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mFolderDriveId.asDriveFolder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MetadataChangeSet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 	.</a:t>
            </a:r>
            <a:r>
              <a:rPr lang="en-US" altLang="ko-KR" dirty="0" err="1"/>
              <a:t>setTitle</a:t>
            </a:r>
            <a:r>
              <a:rPr lang="en-US" altLang="ko-KR" dirty="0"/>
              <a:t>(“New file”)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setStarred</a:t>
            </a:r>
            <a:r>
              <a:rPr lang="en-US" altLang="ko-KR" dirty="0"/>
              <a:t>(true).build( )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err="1"/>
              <a:t>folder.createFile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en-US" altLang="ko-KR" dirty="0"/>
              <a:t>		.</a:t>
            </a:r>
            <a:r>
              <a:rPr lang="en-US" altLang="ko-KR" dirty="0" err="1"/>
              <a:t>setResultCallback</a:t>
            </a:r>
            <a:r>
              <a:rPr lang="en-US" altLang="ko-KR" dirty="0"/>
              <a:t>(</a:t>
            </a:r>
            <a:r>
              <a:rPr lang="en-US" altLang="ko-KR" dirty="0" err="1"/>
              <a:t>fileCallback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52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InsertUpdateCustomPropertyActivity.java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Illustrate how to update or insert custom properties into a file.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CustomPropertyKey</a:t>
            </a:r>
            <a:r>
              <a:rPr lang="en-US" altLang="ko-KR" dirty="0"/>
              <a:t> k1 = new </a:t>
            </a:r>
            <a:r>
              <a:rPr lang="en-US" altLang="ko-KR" dirty="0" err="1"/>
              <a:t>CustomPropertyKey</a:t>
            </a:r>
            <a:r>
              <a:rPr lang="en-US" altLang="ko-KR" dirty="0"/>
              <a:t>(“submitted”, 	</a:t>
            </a:r>
            <a:r>
              <a:rPr lang="en-US" altLang="ko-KR" dirty="0" err="1"/>
              <a:t>CustomPropertyKey.PUBLIC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MetadataChangeSet.Builder</a:t>
            </a:r>
            <a:r>
              <a:rPr lang="en-US" altLang="ko-KR" dirty="0"/>
              <a:t> </a:t>
            </a:r>
            <a:r>
              <a:rPr lang="en-US" altLang="ko-KR" dirty="0" err="1"/>
              <a:t>cs</a:t>
            </a:r>
            <a:r>
              <a:rPr lang="en-US" altLang="ko-KR" dirty="0"/>
              <a:t> = new 	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 err="1"/>
              <a:t>cs.SetCustomProperty</a:t>
            </a:r>
            <a:r>
              <a:rPr lang="en-US" altLang="ko-KR" dirty="0"/>
              <a:t>(k1, “string1”);</a:t>
            </a:r>
          </a:p>
          <a:p>
            <a:pPr marL="0" indent="0">
              <a:buNone/>
            </a:pPr>
            <a:r>
              <a:rPr lang="en-US" altLang="ko-KR" dirty="0" err="1"/>
              <a:t>driveFile.updateMetadata</a:t>
            </a:r>
            <a:r>
              <a:rPr lang="en-US" altLang="ko-KR" dirty="0"/>
              <a:t>( </a:t>
            </a:r>
            <a:r>
              <a:rPr lang="en-US" altLang="ko-KR" dirty="0" err="1"/>
              <a:t>getGoolgeApiClient</a:t>
            </a:r>
            <a:r>
              <a:rPr lang="en-US" altLang="ko-KR" dirty="0"/>
              <a:t>(),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cs.build</a:t>
            </a:r>
            <a:r>
              <a:rPr lang="en-US" altLang="ko-KR" dirty="0"/>
              <a:t>( ) ).</a:t>
            </a:r>
            <a:r>
              <a:rPr lang="en-US" altLang="ko-KR" dirty="0" err="1"/>
              <a:t>setResultCallback</a:t>
            </a:r>
            <a:r>
              <a:rPr lang="en-US" altLang="ko-KR" dirty="0"/>
              <a:t>( callback )</a:t>
            </a:r>
          </a:p>
          <a:p>
            <a:pPr marL="0" indent="0">
              <a:buNone/>
            </a:pPr>
            <a:r>
              <a:rPr lang="en-US" altLang="ko-KR" dirty="0"/>
              <a:t>.	.	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63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onResult</a:t>
            </a:r>
            <a:r>
              <a:rPr lang="en-US" altLang="ko-KR" dirty="0"/>
              <a:t>( </a:t>
            </a:r>
            <a:r>
              <a:rPr lang="en-US" altLang="ko-KR" dirty="0" err="1"/>
              <a:t>MetadataBufferResult</a:t>
            </a:r>
            <a:r>
              <a:rPr lang="en-US" altLang="ko-KR" dirty="0"/>
              <a:t> result ) {</a:t>
            </a:r>
          </a:p>
          <a:p>
            <a:pPr marL="0" indent="0">
              <a:buNone/>
            </a:pPr>
            <a:r>
              <a:rPr lang="en-US" altLang="ko-KR" dirty="0"/>
              <a:t>	.	.	.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adapter.append</a:t>
            </a:r>
            <a:r>
              <a:rPr lang="en-US" altLang="ko-KR" dirty="0"/>
              <a:t>( 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_</a:t>
            </a:r>
            <a:r>
              <a:rPr lang="en-US" altLang="ko-KR" dirty="0" err="1"/>
              <a:t>nextPageToken</a:t>
            </a:r>
            <a:r>
              <a:rPr lang="en-US" altLang="ko-KR" dirty="0"/>
              <a:t> = 			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result.getMetadataBuffer</a:t>
            </a:r>
            <a:r>
              <a:rPr lang="en-US" altLang="ko-KR" dirty="0"/>
              <a:t>( ).</a:t>
            </a:r>
            <a:r>
              <a:rPr lang="en-US" altLang="ko-KR" dirty="0" err="1"/>
              <a:t>getNextPageToken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24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ListFilesInFolderActivity.java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list files in a folder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4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PickFileWithOpenerActivity</a:t>
            </a:r>
            <a:r>
              <a:rPr lang="en-US" altLang="ko-KR" err="1"/>
              <a:t>.</a:t>
            </a:r>
            <a:r>
              <a:rPr lang="en-US" altLang="ko-KR"/>
              <a:t>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how to pick a file with the opener intent.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IntentSender</a:t>
            </a:r>
            <a:r>
              <a:rPr lang="en-US" altLang="ko-KR" dirty="0"/>
              <a:t> is = </a:t>
            </a:r>
            <a:r>
              <a:rPr lang="en-US" altLang="ko-KR" dirty="0" err="1"/>
              <a:t>Drive.DriveApi.newOpenFileActivityBuilder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setMimeType</a:t>
            </a:r>
            <a:r>
              <a:rPr lang="en-US" altLang="ko-KR" dirty="0"/>
              <a:t>( new String[ ] { “text/plain”, “text/html” } )</a:t>
            </a:r>
          </a:p>
          <a:p>
            <a:pPr marL="0" indent="0">
              <a:buNone/>
            </a:pPr>
            <a:r>
              <a:rPr lang="en-US" altLang="ko-KR" dirty="0"/>
              <a:t>	.build(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try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startIntentSenderForResult</a:t>
            </a:r>
            <a:r>
              <a:rPr lang="en-US" altLang="ko-KR" dirty="0"/>
              <a:t>( is, REQUEST_CODE_OPENER, </a:t>
            </a:r>
          </a:p>
          <a:p>
            <a:pPr marL="0" indent="0">
              <a:buNone/>
            </a:pPr>
            <a:r>
              <a:rPr lang="en-US" altLang="ko-KR" dirty="0"/>
              <a:t>		null, 0, 0, 0 ) ;</a:t>
            </a:r>
          </a:p>
          <a:p>
            <a:pPr marL="0" indent="0">
              <a:buNone/>
            </a:pPr>
            <a:r>
              <a:rPr lang="en-US" altLang="ko-KR" dirty="0"/>
              <a:t>} .	.	.</a:t>
            </a:r>
          </a:p>
        </p:txBody>
      </p:sp>
    </p:spTree>
    <p:extLst>
      <p:ext uri="{BB962C8B-B14F-4D97-AF65-F5344CB8AC3E}">
        <p14:creationId xmlns:p14="http://schemas.microsoft.com/office/powerpoint/2010/main" val="2916198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ResultAdapter.java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 </a:t>
            </a:r>
            <a:r>
              <a:rPr lang="en-US" altLang="ko-KR" dirty="0" err="1"/>
              <a:t>DataBufferAdapter</a:t>
            </a:r>
            <a:r>
              <a:rPr lang="en-US" altLang="ko-KR" dirty="0"/>
              <a:t> to display the results of file listing/querying requests.</a:t>
            </a:r>
          </a:p>
          <a:p>
            <a:endParaRPr lang="en-US" altLang="ko-KR" dirty="0"/>
          </a:p>
          <a:p>
            <a:r>
              <a:rPr lang="en-US" altLang="ko-KR" dirty="0"/>
              <a:t>extends </a:t>
            </a:r>
            <a:r>
              <a:rPr lang="en-US" altLang="ko-KR" dirty="0" err="1"/>
              <a:t>DataBufferAdapter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getView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</a:t>
            </a:r>
            <a:r>
              <a:rPr lang="en-US" altLang="ko-KR" dirty="0"/>
              <a:t>, View cv, </a:t>
            </a:r>
            <a:r>
              <a:rPr lang="en-US" altLang="ko-KR" dirty="0" err="1"/>
              <a:t>ViewGroup</a:t>
            </a:r>
            <a:r>
              <a:rPr lang="en-US" altLang="ko-KR" dirty="0"/>
              <a:t> p ) {</a:t>
            </a:r>
          </a:p>
          <a:p>
            <a:pPr marL="0" indent="0">
              <a:buNone/>
            </a:pPr>
            <a:r>
              <a:rPr lang="en-US" altLang="ko-KR" dirty="0"/>
              <a:t> if( cv == null ) { </a:t>
            </a:r>
          </a:p>
          <a:p>
            <a:pPr marL="0" indent="0">
              <a:buNone/>
            </a:pPr>
            <a:r>
              <a:rPr lang="en-US" altLang="ko-KR" dirty="0"/>
              <a:t>   cv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View.inflate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getContext</a:t>
            </a:r>
            <a:r>
              <a:rPr lang="en-US" altLang="ko-KR" dirty="0"/>
              <a:t>( ), android.R.layout.simple_list_item_1, null ) }</a:t>
            </a:r>
          </a:p>
          <a:p>
            <a:pPr marL="0" indent="0">
              <a:buNone/>
            </a:pPr>
            <a:r>
              <a:rPr lang="en-US" altLang="ko-KR" dirty="0"/>
              <a:t> Metadata m = </a:t>
            </a:r>
            <a:r>
              <a:rPr lang="en-US" altLang="ko-KR" dirty="0" err="1"/>
              <a:t>getItem</a:t>
            </a:r>
            <a:r>
              <a:rPr lang="en-US" altLang="ko-KR" dirty="0"/>
              <a:t>( </a:t>
            </a:r>
            <a:r>
              <a:rPr lang="en-US" altLang="ko-KR" dirty="0" err="1"/>
              <a:t>pos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TextView</a:t>
            </a:r>
            <a:r>
              <a:rPr lang="en-US" altLang="ko-KR" dirty="0"/>
              <a:t> </a:t>
            </a:r>
            <a:r>
              <a:rPr lang="en-US" altLang="ko-KR" dirty="0" err="1"/>
              <a:t>tv</a:t>
            </a:r>
            <a:r>
              <a:rPr lang="en-US" altLang="ko-KR" dirty="0"/>
              <a:t> = (</a:t>
            </a:r>
            <a:r>
              <a:rPr lang="en-US" altLang="ko-KR" dirty="0" err="1"/>
              <a:t>TextView</a:t>
            </a:r>
            <a:r>
              <a:rPr lang="en-US" altLang="ko-KR" dirty="0"/>
              <a:t>) </a:t>
            </a:r>
            <a:r>
              <a:rPr lang="en-US" altLang="ko-KR" dirty="0" err="1"/>
              <a:t>cv.findViewById</a:t>
            </a:r>
            <a:r>
              <a:rPr lang="en-US" altLang="ko-KR" dirty="0"/>
              <a:t>( android.R.id.text1 )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tv.setText</a:t>
            </a:r>
            <a:r>
              <a:rPr lang="en-US" altLang="ko-KR" dirty="0"/>
              <a:t>( </a:t>
            </a:r>
            <a:r>
              <a:rPr lang="en-US" altLang="ko-KR" dirty="0" err="1"/>
              <a:t>m.getTitle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 return cv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27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altLang="ko-KR" dirty="0"/>
              <a:t>RetrieveContentsActivity.java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86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RetrieveDriveFileContentsAsyncTask</a:t>
            </a:r>
            <a:r>
              <a:rPr lang="en-US" altLang="ko-KR" dirty="0"/>
              <a:t> extends </a:t>
            </a:r>
            <a:r>
              <a:rPr lang="en-US" altLang="ko-KR" dirty="0" err="1"/>
              <a:t>ApiClientAsyncTask</a:t>
            </a:r>
            <a:r>
              <a:rPr lang="en-US" altLang="ko-KR" dirty="0"/>
              <a:t>&lt;</a:t>
            </a:r>
            <a:r>
              <a:rPr lang="en-US" altLang="ko-KR" dirty="0" err="1"/>
              <a:t>DriveId</a:t>
            </a:r>
            <a:r>
              <a:rPr lang="en-US" altLang="ko-KR" dirty="0"/>
              <a:t>, Boolean, String&gt;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doInBackgroundConnected</a:t>
            </a:r>
            <a:r>
              <a:rPr lang="en-US" altLang="ko-KR" dirty="0"/>
              <a:t>(</a:t>
            </a:r>
            <a:r>
              <a:rPr lang="en-US" altLang="ko-KR" dirty="0" err="1"/>
              <a:t>DriveId</a:t>
            </a:r>
            <a:r>
              <a:rPr lang="en-US" altLang="ko-KR" dirty="0"/>
              <a:t>… </a:t>
            </a:r>
            <a:r>
              <a:rPr lang="en-US" altLang="ko-KR" dirty="0" err="1"/>
              <a:t>params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String s = null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DriveFile</a:t>
            </a:r>
            <a:r>
              <a:rPr lang="en-US" altLang="ko-KR" dirty="0"/>
              <a:t> file = </a:t>
            </a:r>
            <a:r>
              <a:rPr lang="en-US" altLang="ko-KR" dirty="0" err="1"/>
              <a:t>params</a:t>
            </a:r>
            <a:r>
              <a:rPr lang="en-US" altLang="ko-KR" dirty="0"/>
              <a:t>[0].</a:t>
            </a:r>
            <a:r>
              <a:rPr lang="en-US" altLang="ko-KR" dirty="0" err="1"/>
              <a:t>asDriveFile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DriveContentsResult</a:t>
            </a:r>
            <a:r>
              <a:rPr lang="en-US" altLang="ko-KR" dirty="0"/>
              <a:t> r = </a:t>
            </a:r>
            <a:r>
              <a:rPr lang="en-US" altLang="ko-KR" dirty="0" err="1"/>
              <a:t>file.open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DriveFile.MODE_READ_ONLY</a:t>
            </a:r>
            <a:r>
              <a:rPr lang="en-US" altLang="ko-KR" dirty="0"/>
              <a:t>, null).await( ) </a:t>
            </a:r>
          </a:p>
          <a:p>
            <a:pPr marL="0" indent="0">
              <a:buNone/>
            </a:pPr>
            <a:r>
              <a:rPr lang="en-US" altLang="ko-KR" dirty="0"/>
              <a:t>  if( ! r. </a:t>
            </a:r>
            <a:r>
              <a:rPr lang="en-US" altLang="ko-KR" dirty="0" err="1"/>
              <a:t>getStatus</a:t>
            </a:r>
            <a:r>
              <a:rPr lang="en-US" altLang="ko-KR" dirty="0"/>
              <a:t>().</a:t>
            </a:r>
            <a:r>
              <a:rPr lang="en-US" altLang="ko-KR" dirty="0" err="1"/>
              <a:t>isSuccess</a:t>
            </a:r>
            <a:r>
              <a:rPr lang="en-US" altLang="ko-KR" dirty="0"/>
              <a:t>()) return null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DriveContents</a:t>
            </a:r>
            <a:r>
              <a:rPr lang="en-US" altLang="ko-KR" dirty="0"/>
              <a:t> c = </a:t>
            </a:r>
            <a:r>
              <a:rPr lang="en-US" altLang="ko-KR" dirty="0" err="1"/>
              <a:t>DriveContentsResult.getDriveContents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BufferedReader</a:t>
            </a:r>
            <a:r>
              <a:rPr lang="en-US" altLang="ko-KR" dirty="0"/>
              <a:t> reader = new </a:t>
            </a:r>
            <a:r>
              <a:rPr lang="en-US" altLang="ko-KR" dirty="0" err="1"/>
              <a:t>BufferedReader</a:t>
            </a:r>
            <a:r>
              <a:rPr lang="en-US" altLang="ko-KR" dirty="0"/>
              <a:t>(new </a:t>
            </a:r>
            <a:r>
              <a:rPr lang="en-US" altLang="ko-KR" dirty="0" err="1"/>
              <a:t>InputStreamReader</a:t>
            </a:r>
            <a:r>
              <a:rPr lang="en-US" altLang="ko-KR" dirty="0"/>
              <a:t>( </a:t>
            </a:r>
            <a:r>
              <a:rPr lang="en-US" altLang="ko-KR" dirty="0" err="1"/>
              <a:t>c.getInputStream</a:t>
            </a:r>
            <a:r>
              <a:rPr lang="en-US" altLang="ko-KR" dirty="0"/>
              <a:t>( ) ) ) </a:t>
            </a:r>
          </a:p>
          <a:p>
            <a:pPr marL="0" indent="0">
              <a:buNone/>
            </a:pPr>
            <a:r>
              <a:rPr lang="en-US" altLang="ko-KR" dirty="0"/>
              <a:t>  . . 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c.discard</a:t>
            </a:r>
            <a:r>
              <a:rPr lang="en-US" altLang="ko-KR" dirty="0"/>
              <a:t>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 return s 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6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ApiClientAsyncTask.java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AsyncTask</a:t>
            </a:r>
            <a:r>
              <a:rPr lang="en-US" altLang="ko-KR" dirty="0"/>
              <a:t>&lt;</a:t>
            </a:r>
            <a:r>
              <a:rPr lang="en-US" altLang="ko-KR" dirty="0" err="1"/>
              <a:t>Params</a:t>
            </a:r>
            <a:r>
              <a:rPr lang="en-US" altLang="ko-KR" dirty="0"/>
              <a:t>, Progress, Result&gt;</a:t>
            </a:r>
          </a:p>
          <a:p>
            <a:endParaRPr lang="en-US" altLang="ko-KR" dirty="0"/>
          </a:p>
          <a:p>
            <a:r>
              <a:rPr lang="en-US" altLang="ko-KR" dirty="0" err="1"/>
              <a:t>ApiClientAsyncTask</a:t>
            </a:r>
            <a:r>
              <a:rPr lang="en-US" altLang="ko-KR" dirty="0"/>
              <a:t>(Context context){</a:t>
            </a:r>
          </a:p>
          <a:p>
            <a:endParaRPr lang="en-US" altLang="ko-KR" dirty="0"/>
          </a:p>
          <a:p>
            <a:r>
              <a:rPr lang="en-US" altLang="ko-KR" dirty="0" err="1"/>
              <a:t>doInBackground</a:t>
            </a:r>
            <a:r>
              <a:rPr lang="en-US" altLang="ko-KR" dirty="0"/>
              <a:t>(</a:t>
            </a:r>
            <a:r>
              <a:rPr lang="en-US" altLang="ko-KR" dirty="0" err="1"/>
              <a:t>Params</a:t>
            </a:r>
            <a:r>
              <a:rPr lang="en-US" altLang="ko-KR" dirty="0"/>
              <a:t>… </a:t>
            </a:r>
            <a:r>
              <a:rPr lang="en-US" altLang="ko-KR" dirty="0" err="1"/>
              <a:t>params</a:t>
            </a:r>
            <a:r>
              <a:rPr lang="en-US" altLang="ko-KR" dirty="0"/>
              <a:t>) 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mClient.registerConnectionCallbacks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mClient.registerConnectionFailedListener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mClient.connect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err="1"/>
              <a:t>doInBackgroundConnected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getGoogleApiClient</a:t>
            </a:r>
            <a:r>
              <a:rPr lang="en-US" altLang="ko-KR" dirty="0"/>
              <a:t>( 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33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extends Activity</a:t>
            </a:r>
          </a:p>
          <a:p>
            <a:r>
              <a:rPr lang="en-US" altLang="ko-KR" dirty="0"/>
              <a:t>implements </a:t>
            </a:r>
            <a:r>
              <a:rPr lang="en-US" altLang="ko-KR" dirty="0" err="1"/>
              <a:t>GoogleApiClient.ConnectionCallbacks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GoogleApiClient.OnConnectionFailedListener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EXISTING_FOLDER_ID = “.	.  .”</a:t>
            </a:r>
          </a:p>
          <a:p>
            <a:pPr marL="0" indent="0">
              <a:buNone/>
            </a:pPr>
            <a:r>
              <a:rPr lang="en-US" altLang="ko-KR" dirty="0"/>
              <a:t>  EXISTING_FILE_ID = “.  .  .”</a:t>
            </a:r>
          </a:p>
          <a:p>
            <a:pPr marL="0" indent="0">
              <a:buNone/>
            </a:pPr>
            <a:r>
              <a:rPr lang="en-US" altLang="ko-KR" dirty="0"/>
              <a:t>  EXTRA_ACCOUNT_NAME = “. . .”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REQUEST_CODE_RESOLUTION = 1</a:t>
            </a:r>
          </a:p>
          <a:p>
            <a:pPr marL="0" indent="0">
              <a:buNone/>
            </a:pPr>
            <a:r>
              <a:rPr lang="en-US" altLang="ko-KR" dirty="0"/>
              <a:t>  NEXT_AVAILABLE_REQUEST_CODE = 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mGoogleApiClient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7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BaseDemoActivity.java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onActivityResult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onPause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onConnectionSuspended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onConnectionFailed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7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CreateEmptyFileActivity.java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2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extends </a:t>
            </a:r>
            <a:r>
              <a:rPr lang="en-US" altLang="ko-KR" dirty="0" err="1"/>
              <a:t>BaseDemoActivity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endParaRPr lang="en-US" altLang="ko-KR" dirty="0"/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endParaRPr lang="en-US" altLang="ko-KR" dirty="0"/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CreateFileInAppFolderActivity.java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onConnected</a:t>
            </a:r>
            <a:r>
              <a:rPr lang="en-US" altLang="ko-KR" dirty="0"/>
              <a:t>( )</a:t>
            </a:r>
          </a:p>
          <a:p>
            <a:r>
              <a:rPr lang="en-US" altLang="ko-KR" dirty="0" err="1"/>
              <a:t>driveContentsCallback</a:t>
            </a:r>
            <a:r>
              <a:rPr lang="en-US" altLang="ko-KR" dirty="0"/>
              <a:t> = new    	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DriveContentsResult</a:t>
            </a:r>
            <a:r>
              <a:rPr lang="en-US" altLang="ko-KR" dirty="0"/>
              <a:t>&gt;( ) {</a:t>
            </a:r>
          </a:p>
          <a:p>
            <a:pPr marL="457200" lvl="1" indent="0">
              <a:buNone/>
            </a:pPr>
            <a:r>
              <a:rPr lang="en-US" altLang="ko-KR" dirty="0"/>
              <a:t>	public 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DriveContentsResult</a:t>
            </a:r>
            <a:r>
              <a:rPr lang="en-US" altLang="ko-KR" dirty="0"/>
              <a:t> result) {</a:t>
            </a:r>
          </a:p>
          <a:p>
            <a:pPr marL="914400" lvl="2" indent="0">
              <a:buNone/>
            </a:pPr>
            <a:r>
              <a:rPr lang="en-US" altLang="ko-KR" dirty="0"/>
              <a:t>	. . .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cs</a:t>
            </a:r>
            <a:r>
              <a:rPr lang="en-US" altLang="ko-KR" dirty="0"/>
              <a:t> = new </a:t>
            </a:r>
            <a:r>
              <a:rPr lang="en-US" altLang="ko-KR" dirty="0" err="1"/>
              <a:t>MetadataChangeSet.Builder</a:t>
            </a:r>
            <a:r>
              <a:rPr lang="en-US" altLang="ko-KR" dirty="0"/>
              <a:t>(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setTitle</a:t>
            </a:r>
            <a:r>
              <a:rPr lang="en-US" altLang="ko-KR" dirty="0"/>
              <a:t>(“appconfig.txt”)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setMimeType</a:t>
            </a:r>
            <a:r>
              <a:rPr lang="en-US" altLang="ko-KR" dirty="0"/>
              <a:t>(“text/plain”)</a:t>
            </a:r>
          </a:p>
          <a:p>
            <a:pPr marL="914400" lvl="2" indent="0">
              <a:buNone/>
            </a:pPr>
            <a:r>
              <a:rPr lang="en-US" altLang="ko-KR" dirty="0"/>
              <a:t>	.build( )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Drive.DriveApi.getAppFolder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createFile</a:t>
            </a:r>
            <a:r>
              <a:rPr lang="en-US" altLang="ko-KR" dirty="0"/>
              <a:t>(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  <a:r>
              <a:rPr lang="en-US" altLang="ko-KR" dirty="0" err="1"/>
              <a:t>cs</a:t>
            </a:r>
            <a:r>
              <a:rPr lang="en-US" altLang="ko-KR" dirty="0"/>
              <a:t>, </a:t>
            </a:r>
            <a:r>
              <a:rPr lang="en-US" altLang="ko-KR" dirty="0" err="1"/>
              <a:t>result.getDriveContents</a:t>
            </a:r>
            <a:r>
              <a:rPr lang="en-US" altLang="ko-KR" dirty="0"/>
              <a:t>( ) )</a:t>
            </a:r>
          </a:p>
          <a:p>
            <a:pPr marL="914400" lvl="2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fileCallback</a:t>
            </a:r>
            <a:r>
              <a:rPr lang="en-US" altLang="ko-KR" dirty="0"/>
              <a:t> ) </a:t>
            </a:r>
          </a:p>
          <a:p>
            <a:pPr marL="457200" lvl="1" indent="0">
              <a:buNone/>
            </a:pPr>
            <a:r>
              <a:rPr lang="en-US" altLang="ko-KR" dirty="0"/>
              <a:t>	}</a:t>
            </a:r>
          </a:p>
          <a:p>
            <a:r>
              <a:rPr lang="en-US" altLang="ko-KR" dirty="0" err="1"/>
              <a:t>fileCallback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DriveFileResult</a:t>
            </a:r>
            <a:r>
              <a:rPr lang="en-US" altLang="ko-KR" dirty="0"/>
              <a:t>&gt;( ) 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1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CreateFileInFolderActivity.java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mFolderDriveId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onConnected</a:t>
            </a:r>
            <a:r>
              <a:rPr lang="en-US" altLang="ko-KR" dirty="0"/>
              <a:t>(Bundle bundle)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super.onConnected</a:t>
            </a:r>
            <a:r>
              <a:rPr lang="en-US" altLang="ko-KR" dirty="0"/>
              <a:t>( bundle 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Drive.DriveApi.fetchDriveId</a:t>
            </a:r>
            <a:r>
              <a:rPr lang="en-US" altLang="ko-KR" dirty="0"/>
              <a:t>( </a:t>
            </a:r>
            <a:r>
              <a:rPr lang="en-US" altLang="ko-KR" dirty="0" err="1"/>
              <a:t>getGoogleApiClient</a:t>
            </a:r>
            <a:r>
              <a:rPr lang="en-US" altLang="ko-KR" dirty="0"/>
              <a:t>( ), </a:t>
            </a:r>
          </a:p>
          <a:p>
            <a:pPr marL="0" indent="0">
              <a:buNone/>
            </a:pPr>
            <a:r>
              <a:rPr lang="en-US" altLang="ko-KR" dirty="0"/>
              <a:t>		EXISTING_FOLDER_ID )</a:t>
            </a:r>
          </a:p>
          <a:p>
            <a:pPr marL="0" indent="0">
              <a:buNone/>
            </a:pPr>
            <a:r>
              <a:rPr lang="en-US" altLang="ko-KR" dirty="0"/>
              <a:t>	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idCallback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CreateFileInFolderActivity.java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idCallback</a:t>
            </a:r>
            <a:r>
              <a:rPr lang="en-US" altLang="ko-KR" dirty="0"/>
              <a:t> = new </a:t>
            </a:r>
            <a:r>
              <a:rPr lang="en-US" altLang="ko-KR" dirty="0" err="1"/>
              <a:t>ResultCallback</a:t>
            </a:r>
            <a:r>
              <a:rPr lang="en-US" altLang="ko-KR" dirty="0"/>
              <a:t>&lt;</a:t>
            </a:r>
            <a:r>
              <a:rPr lang="en-US" altLang="ko-KR" dirty="0" err="1"/>
              <a:t>DriveIdResult</a:t>
            </a:r>
            <a:r>
              <a:rPr lang="en-US" altLang="ko-KR" dirty="0"/>
              <a:t>&gt;( 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onResult</a:t>
            </a:r>
            <a:r>
              <a:rPr lang="en-US" altLang="ko-KR" dirty="0"/>
              <a:t>(</a:t>
            </a:r>
            <a:r>
              <a:rPr lang="en-US" altLang="ko-KR" dirty="0" err="1"/>
              <a:t>DriveIdResult</a:t>
            </a:r>
            <a:r>
              <a:rPr lang="en-US" altLang="ko-KR" dirty="0"/>
              <a:t> result) {</a:t>
            </a:r>
          </a:p>
          <a:p>
            <a:pPr marL="0" indent="0">
              <a:buNone/>
            </a:pPr>
            <a:r>
              <a:rPr lang="en-US" altLang="ko-KR" dirty="0"/>
              <a:t>		.	.	.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mFolderDriveId</a:t>
            </a:r>
            <a:r>
              <a:rPr lang="en-US" altLang="ko-KR" dirty="0"/>
              <a:t> = </a:t>
            </a:r>
            <a:r>
              <a:rPr lang="en-US" altLang="ko-KR" dirty="0" err="1"/>
              <a:t>result.getDriveId</a:t>
            </a:r>
            <a:r>
              <a:rPr lang="en-US" altLang="ko-KR" dirty="0"/>
              <a:t>( )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Drive.DriveApi.newDriveContents</a:t>
            </a:r>
            <a:r>
              <a:rPr lang="en-US" altLang="ko-KR" dirty="0"/>
              <a:t>( </a:t>
            </a:r>
          </a:p>
          <a:p>
            <a:pPr marL="0" indent="0">
              <a:buNone/>
            </a:pPr>
            <a:r>
              <a:rPr lang="en-US" altLang="ko-KR" dirty="0"/>
              <a:t>		 </a:t>
            </a:r>
            <a:r>
              <a:rPr lang="en-US" altLang="ko-KR" dirty="0" err="1"/>
              <a:t>getGoolgeApiClient</a:t>
            </a:r>
            <a:r>
              <a:rPr lang="en-US" altLang="ko-KR" dirty="0"/>
              <a:t>( ) )</a:t>
            </a:r>
          </a:p>
          <a:p>
            <a:pPr marL="0" indent="0">
              <a:buNone/>
            </a:pPr>
            <a:r>
              <a:rPr lang="en-US" altLang="ko-KR" dirty="0"/>
              <a:t>		 .</a:t>
            </a:r>
            <a:r>
              <a:rPr lang="en-US" altLang="ko-KR" dirty="0" err="1"/>
              <a:t>setResultCallback</a:t>
            </a:r>
            <a:r>
              <a:rPr lang="en-US" altLang="ko-KR" dirty="0"/>
              <a:t>( </a:t>
            </a:r>
            <a:r>
              <a:rPr lang="en-US" altLang="ko-KR" dirty="0" err="1"/>
              <a:t>driveContentsCallback</a:t>
            </a:r>
            <a:r>
              <a:rPr lang="en-US" altLang="ko-KR" dirty="0"/>
              <a:t> ) 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5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445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Google Drive </vt:lpstr>
      <vt:lpstr>ApiClientAsyncTask.java </vt:lpstr>
      <vt:lpstr>BaseDemoActivity.java</vt:lpstr>
      <vt:lpstr>BaseDemoActivity.java 2</vt:lpstr>
      <vt:lpstr>CreateEmptyFileActivity.java</vt:lpstr>
      <vt:lpstr>CreateFileActivity.java</vt:lpstr>
      <vt:lpstr>CreateFileInAppFolderActivity.java</vt:lpstr>
      <vt:lpstr>CreateFileInFolderActivity.java</vt:lpstr>
      <vt:lpstr>CreateFileInFolderActivity.java 2</vt:lpstr>
      <vt:lpstr>CreateFileInFolderActivity.java 3</vt:lpstr>
      <vt:lpstr>InsertUpdateCustomPropertyActivity.java</vt:lpstr>
      <vt:lpstr>ListFilesActivity.java</vt:lpstr>
      <vt:lpstr>ListFilesInFolderActivity.java</vt:lpstr>
      <vt:lpstr>PickFileWithOpenerActivity.java</vt:lpstr>
      <vt:lpstr>ResultAdapter.java</vt:lpstr>
      <vt:lpstr>RetrieveContentsActivity.java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</dc:title>
  <dc:creator>monster comming</dc:creator>
  <cp:lastModifiedBy>monster comming</cp:lastModifiedBy>
  <cp:revision>20</cp:revision>
  <dcterms:created xsi:type="dcterms:W3CDTF">2016-12-28T09:20:31Z</dcterms:created>
  <dcterms:modified xsi:type="dcterms:W3CDTF">2017-01-04T10:45:09Z</dcterms:modified>
</cp:coreProperties>
</file>