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F50E-233F-421D-9F51-C71B55DC251D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253E-8B8A-4F3D-ACBF-4E1F339B0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0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F50E-233F-421D-9F51-C71B55DC251D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253E-8B8A-4F3D-ACBF-4E1F339B0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4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F50E-233F-421D-9F51-C71B55DC251D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253E-8B8A-4F3D-ACBF-4E1F339B0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3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F50E-233F-421D-9F51-C71B55DC251D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253E-8B8A-4F3D-ACBF-4E1F339B0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33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F50E-233F-421D-9F51-C71B55DC251D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253E-8B8A-4F3D-ACBF-4E1F339B0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2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F50E-233F-421D-9F51-C71B55DC251D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253E-8B8A-4F3D-ACBF-4E1F339B0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20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F50E-233F-421D-9F51-C71B55DC251D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253E-8B8A-4F3D-ACBF-4E1F339B0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1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F50E-233F-421D-9F51-C71B55DC251D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253E-8B8A-4F3D-ACBF-4E1F339B0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7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F50E-233F-421D-9F51-C71B55DC251D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253E-8B8A-4F3D-ACBF-4E1F339B0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7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F50E-233F-421D-9F51-C71B55DC251D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253E-8B8A-4F3D-ACBF-4E1F339B0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8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F50E-233F-421D-9F51-C71B55DC251D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253E-8B8A-4F3D-ACBF-4E1F339B0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6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AF50E-233F-421D-9F51-C71B55DC251D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0253E-8B8A-4F3D-ACBF-4E1F339B0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1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Firebase_Database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Sample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82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_</a:t>
            </a:r>
          </a:p>
          <a:p>
            <a:pPr lvl="1"/>
            <a:r>
              <a:rPr lang="en-US" altLang="ko-KR" dirty="0"/>
              <a:t>username</a:t>
            </a:r>
          </a:p>
          <a:p>
            <a:pPr lvl="1"/>
            <a:r>
              <a:rPr lang="en-US" altLang="ko-KR" dirty="0"/>
              <a:t>email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90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_</a:t>
            </a:r>
          </a:p>
          <a:p>
            <a:pPr lvl="1"/>
            <a:r>
              <a:rPr lang="en-US" altLang="ko-KR" dirty="0" err="1"/>
              <a:t>uid</a:t>
            </a:r>
            <a:endParaRPr lang="en-US" altLang="ko-KR" dirty="0"/>
          </a:p>
          <a:p>
            <a:pPr lvl="1"/>
            <a:r>
              <a:rPr lang="en-US" altLang="ko-KR" dirty="0"/>
              <a:t>author</a:t>
            </a:r>
          </a:p>
          <a:p>
            <a:pPr lvl="1"/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45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PostViewHolder.java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_</a:t>
            </a:r>
          </a:p>
          <a:p>
            <a:pPr lvl="1"/>
            <a:r>
              <a:rPr lang="en-US" altLang="ko-KR" dirty="0" err="1"/>
              <a:t>titleView</a:t>
            </a:r>
            <a:endParaRPr lang="en-US" altLang="ko-KR" dirty="0"/>
          </a:p>
          <a:p>
            <a:pPr lvl="1"/>
            <a:r>
              <a:rPr lang="en-US" altLang="ko-KR" dirty="0" err="1"/>
              <a:t>authorView</a:t>
            </a:r>
            <a:endParaRPr lang="en-US" altLang="ko-KR" dirty="0"/>
          </a:p>
          <a:p>
            <a:pPr lvl="1"/>
            <a:r>
              <a:rPr lang="en-US" altLang="ko-KR" dirty="0" err="1"/>
              <a:t>starView</a:t>
            </a:r>
            <a:endParaRPr lang="en-US" altLang="ko-KR" dirty="0"/>
          </a:p>
          <a:p>
            <a:pPr lvl="1"/>
            <a:r>
              <a:rPr lang="en-US" altLang="ko-KR" dirty="0" err="1"/>
              <a:t>numStarsView</a:t>
            </a:r>
            <a:endParaRPr lang="en-US" altLang="ko-KR" dirty="0"/>
          </a:p>
          <a:p>
            <a:pPr lvl="1"/>
            <a:r>
              <a:rPr lang="en-US" altLang="ko-KR" dirty="0" err="1"/>
              <a:t>bodyView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69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extends </a:t>
            </a:r>
            <a:r>
              <a:rPr lang="en-US" altLang="ko-KR" dirty="0" err="1"/>
              <a:t>AppCompatActivity</a:t>
            </a:r>
            <a:endParaRPr lang="en-US" altLang="ko-KR" dirty="0"/>
          </a:p>
          <a:p>
            <a:r>
              <a:rPr lang="en-US" altLang="ko-KR" dirty="0"/>
              <a:t>_</a:t>
            </a:r>
          </a:p>
          <a:p>
            <a:pPr lvl="1"/>
            <a:r>
              <a:rPr lang="en-US" altLang="ko-KR" dirty="0" err="1"/>
              <a:t>ProgressDialog</a:t>
            </a:r>
            <a:r>
              <a:rPr lang="en-US" altLang="ko-KR" dirty="0"/>
              <a:t> </a:t>
            </a:r>
            <a:r>
              <a:rPr lang="en-US" altLang="ko-KR" dirty="0" err="1"/>
              <a:t>mProgressDialog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25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extends </a:t>
            </a:r>
            <a:r>
              <a:rPr lang="en-US" altLang="ko-KR" dirty="0" err="1"/>
              <a:t>BaseActivity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_</a:t>
            </a:r>
          </a:p>
          <a:p>
            <a:pPr lvl="1"/>
            <a:r>
              <a:rPr lang="en-US" altLang="ko-KR" dirty="0" err="1"/>
              <a:t>FragmentPagerAdapter</a:t>
            </a:r>
            <a:r>
              <a:rPr lang="en-US" altLang="ko-KR" dirty="0"/>
              <a:t> </a:t>
            </a:r>
            <a:r>
              <a:rPr lang="en-US" altLang="ko-KR" dirty="0" err="1"/>
              <a:t>mPagerAdapter</a:t>
            </a:r>
            <a:endParaRPr lang="en-US" altLang="ko-KR" dirty="0"/>
          </a:p>
          <a:p>
            <a:pPr lvl="1"/>
            <a:r>
              <a:rPr lang="en-US" altLang="ko-KR" dirty="0" err="1"/>
              <a:t>ViewPager</a:t>
            </a:r>
            <a:r>
              <a:rPr lang="en-US" altLang="ko-KR" dirty="0"/>
              <a:t> </a:t>
            </a:r>
            <a:r>
              <a:rPr lang="en-US" altLang="ko-KR" dirty="0" err="1"/>
              <a:t>mViewPager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13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MyPostFragment.java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extends Fragment</a:t>
            </a:r>
          </a:p>
          <a:p>
            <a:endParaRPr lang="en-US" altLang="ko-KR" dirty="0"/>
          </a:p>
          <a:p>
            <a:r>
              <a:rPr lang="en-US" altLang="ko-KR" dirty="0" err="1"/>
              <a:t>getQuery</a:t>
            </a:r>
            <a:r>
              <a:rPr lang="en-US" altLang="ko-KR" dirty="0"/>
              <a:t>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61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PostListFragment.java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extends Fragment</a:t>
            </a:r>
          </a:p>
          <a:p>
            <a:endParaRPr lang="en-US" altLang="ko-KR" dirty="0"/>
          </a:p>
          <a:p>
            <a:r>
              <a:rPr lang="en-US" altLang="ko-KR" dirty="0"/>
              <a:t>_</a:t>
            </a:r>
          </a:p>
          <a:p>
            <a:pPr lvl="1"/>
            <a:r>
              <a:rPr lang="en-US" altLang="ko-KR" dirty="0" err="1"/>
              <a:t>FirebaseRecyclerAdapter</a:t>
            </a:r>
            <a:r>
              <a:rPr lang="en-US" altLang="ko-KR" dirty="0"/>
              <a:t>&lt;Post, </a:t>
            </a:r>
            <a:r>
              <a:rPr lang="en-US" altLang="ko-KR" dirty="0" err="1"/>
              <a:t>PostViewHolder</a:t>
            </a:r>
            <a:r>
              <a:rPr lang="en-US" altLang="ko-KR" dirty="0"/>
              <a:t>&gt; </a:t>
            </a:r>
            <a:r>
              <a:rPr lang="en-US" altLang="ko-KR" dirty="0" err="1"/>
              <a:t>mAdapter</a:t>
            </a:r>
            <a:endParaRPr lang="en-US" altLang="ko-KR" dirty="0"/>
          </a:p>
          <a:p>
            <a:pPr lvl="1"/>
            <a:r>
              <a:rPr lang="en-US" altLang="ko-KR" dirty="0" err="1"/>
              <a:t>RecycleView</a:t>
            </a:r>
            <a:r>
              <a:rPr lang="en-US" altLang="ko-KR" dirty="0"/>
              <a:t> </a:t>
            </a:r>
            <a:r>
              <a:rPr lang="en-US" altLang="ko-KR" dirty="0" err="1"/>
              <a:t>mRecycler</a:t>
            </a:r>
            <a:endParaRPr lang="en-US" altLang="ko-KR" dirty="0"/>
          </a:p>
          <a:p>
            <a:pPr lvl="1"/>
            <a:r>
              <a:rPr lang="en-US" altLang="ko-KR" dirty="0" err="1"/>
              <a:t>LinearLayoutManager</a:t>
            </a:r>
            <a:r>
              <a:rPr lang="en-US" altLang="ko-KR" dirty="0"/>
              <a:t> </a:t>
            </a:r>
            <a:r>
              <a:rPr lang="en-US" altLang="ko-KR" dirty="0" err="1"/>
              <a:t>mManager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729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PostListFragment.java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onCreateView</a:t>
            </a:r>
            <a:r>
              <a:rPr lang="en-US" altLang="ko-KR" dirty="0"/>
              <a:t>( ) {</a:t>
            </a:r>
          </a:p>
          <a:p>
            <a:pPr marL="0" indent="0">
              <a:buNone/>
            </a:pPr>
            <a:r>
              <a:rPr lang="en-US" altLang="ko-KR" dirty="0"/>
              <a:t> .	.	.</a:t>
            </a:r>
          </a:p>
          <a:p>
            <a:pPr marL="0" indent="0">
              <a:buNone/>
            </a:pPr>
            <a:r>
              <a:rPr lang="en-US" altLang="ko-KR" dirty="0"/>
              <a:t> View </a:t>
            </a:r>
            <a:r>
              <a:rPr lang="en-US" altLang="ko-KR" dirty="0" err="1"/>
              <a:t>rootView</a:t>
            </a:r>
            <a:r>
              <a:rPr lang="en-US" altLang="ko-KR" dirty="0"/>
              <a:t> = </a:t>
            </a:r>
            <a:r>
              <a:rPr lang="en-US" altLang="ko-KR" dirty="0" err="1"/>
              <a:t>inflater.inflate</a:t>
            </a:r>
            <a:r>
              <a:rPr lang="en-US" altLang="ko-KR" dirty="0"/>
              <a:t>(…</a:t>
            </a:r>
          </a:p>
          <a:p>
            <a:pPr marL="0" indent="0">
              <a:buNone/>
            </a:pPr>
            <a:r>
              <a:rPr lang="en-US" altLang="ko-KR" dirty="0"/>
              <a:t> _</a:t>
            </a:r>
            <a:r>
              <a:rPr lang="en-US" altLang="ko-KR" dirty="0" err="1"/>
              <a:t>db</a:t>
            </a:r>
            <a:r>
              <a:rPr lang="en-US" altLang="ko-KR" dirty="0"/>
              <a:t>=</a:t>
            </a:r>
            <a:r>
              <a:rPr lang="en-US" altLang="ko-KR" dirty="0" err="1"/>
              <a:t>FirebaseDatabase.getInstance</a:t>
            </a:r>
            <a:r>
              <a:rPr lang="en-US" altLang="ko-KR" dirty="0"/>
              <a:t>().</a:t>
            </a:r>
            <a:r>
              <a:rPr lang="en-US" altLang="ko-KR" dirty="0" err="1"/>
              <a:t>getReference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mRecycler</a:t>
            </a:r>
            <a:r>
              <a:rPr lang="en-US" altLang="ko-KR" dirty="0"/>
              <a:t>=(</a:t>
            </a:r>
            <a:r>
              <a:rPr lang="en-US" altLang="ko-KR" dirty="0" err="1"/>
              <a:t>RecyclerView</a:t>
            </a:r>
            <a:r>
              <a:rPr lang="en-US" altLang="ko-KR" dirty="0"/>
              <a:t>)</a:t>
            </a:r>
            <a:r>
              <a:rPr lang="en-US" altLang="ko-KR" dirty="0" err="1"/>
              <a:t>rootView.findViewBy</a:t>
            </a:r>
            <a:r>
              <a:rPr lang="en-US" altLang="ko-KR" dirty="0"/>
              <a:t>(…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mRecycler.setHasFixedSize</a:t>
            </a:r>
            <a:r>
              <a:rPr lang="en-US" altLang="ko-KR" dirty="0"/>
              <a:t>(true);</a:t>
            </a:r>
          </a:p>
          <a:p>
            <a:pPr marL="0" indent="0">
              <a:buNone/>
            </a:pPr>
            <a:r>
              <a:rPr lang="en-US" altLang="ko-KR" dirty="0"/>
              <a:t> return </a:t>
            </a:r>
            <a:r>
              <a:rPr lang="en-US" altLang="ko-KR" dirty="0" err="1"/>
              <a:t>rootView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39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PostListFragment.java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onActivityCreated</a:t>
            </a:r>
            <a:r>
              <a:rPr lang="en-US" altLang="ko-KR" dirty="0"/>
              <a:t>( ) {</a:t>
            </a:r>
          </a:p>
          <a:p>
            <a:pPr marL="0" indent="0">
              <a:buNone/>
            </a:pPr>
            <a:r>
              <a:rPr lang="en-US" altLang="ko-KR" dirty="0"/>
              <a:t> // Set up Layout Manager, reverse layout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// Set up </a:t>
            </a:r>
            <a:r>
              <a:rPr lang="en-US" altLang="ko-KR" dirty="0" err="1"/>
              <a:t>FirebaseRecyclerAdater</a:t>
            </a:r>
            <a:r>
              <a:rPr lang="en-US" altLang="ko-KR" dirty="0"/>
              <a:t> with the Query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15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MyTopPostsFragment.java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extends </a:t>
            </a:r>
            <a:r>
              <a:rPr lang="en-US" altLang="ko-KR" dirty="0" err="1"/>
              <a:t>PostListFragment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getQuery</a:t>
            </a:r>
            <a:r>
              <a:rPr lang="en-US" altLang="ko-KR" dirty="0"/>
              <a:t>(</a:t>
            </a:r>
            <a:r>
              <a:rPr lang="en-US" altLang="ko-KR" dirty="0" err="1"/>
              <a:t>DatabaseReference</a:t>
            </a:r>
            <a:r>
              <a:rPr lang="en-US" altLang="ko-KR" dirty="0"/>
              <a:t> </a:t>
            </a:r>
            <a:r>
              <a:rPr lang="en-US" altLang="ko-KR" dirty="0" err="1"/>
              <a:t>dr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 String </a:t>
            </a:r>
            <a:r>
              <a:rPr lang="en-US" altLang="ko-KR" dirty="0" err="1"/>
              <a:t>uid</a:t>
            </a:r>
            <a:r>
              <a:rPr lang="en-US" altLang="ko-KR" dirty="0"/>
              <a:t>=</a:t>
            </a:r>
            <a:r>
              <a:rPr lang="en-US" altLang="ko-KR" dirty="0" err="1"/>
              <a:t>getUid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/>
              <a:t> Query </a:t>
            </a:r>
            <a:r>
              <a:rPr lang="en-US" altLang="ko-KR" dirty="0" err="1"/>
              <a:t>query</a:t>
            </a:r>
            <a:r>
              <a:rPr lang="en-US" altLang="ko-KR" dirty="0"/>
              <a:t> = </a:t>
            </a:r>
            <a:r>
              <a:rPr lang="en-US" altLang="ko-KR" dirty="0" err="1"/>
              <a:t>dr.child</a:t>
            </a:r>
            <a:r>
              <a:rPr lang="en-US" altLang="ko-KR" dirty="0"/>
              <a:t>(“user-posts”).child(</a:t>
            </a:r>
            <a:r>
              <a:rPr lang="en-US" altLang="ko-KR" dirty="0" err="1"/>
              <a:t>uid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orderByChild</a:t>
            </a:r>
            <a:r>
              <a:rPr lang="en-US" altLang="ko-KR" dirty="0"/>
              <a:t>(“</a:t>
            </a:r>
            <a:r>
              <a:rPr lang="en-US" altLang="ko-KR" dirty="0" err="1"/>
              <a:t>starCount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return query 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12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RecentPostsFragment.java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getQuery</a:t>
            </a:r>
            <a:r>
              <a:rPr lang="en-US" altLang="ko-KR" dirty="0"/>
              <a:t>( </a:t>
            </a:r>
            <a:r>
              <a:rPr lang="en-US" altLang="ko-KR" dirty="0" err="1"/>
              <a:t>DatabaseReference</a:t>
            </a:r>
            <a:r>
              <a:rPr lang="en-US" altLang="ko-KR" dirty="0"/>
              <a:t> </a:t>
            </a:r>
            <a:r>
              <a:rPr lang="en-US" altLang="ko-KR" dirty="0" err="1"/>
              <a:t>dr</a:t>
            </a:r>
            <a:r>
              <a:rPr lang="en-US" altLang="ko-KR" dirty="0"/>
              <a:t> ) {</a:t>
            </a:r>
          </a:p>
          <a:p>
            <a:pPr marL="0" indent="0">
              <a:buNone/>
            </a:pPr>
            <a:r>
              <a:rPr lang="en-US" altLang="ko-KR" dirty="0"/>
              <a:t> Query q = </a:t>
            </a:r>
            <a:r>
              <a:rPr lang="en-US" altLang="ko-KR" dirty="0" err="1"/>
              <a:t>dr.child</a:t>
            </a:r>
            <a:r>
              <a:rPr lang="en-US" altLang="ko-KR" dirty="0"/>
              <a:t>(“posts”).</a:t>
            </a:r>
            <a:r>
              <a:rPr lang="en-US" altLang="ko-KR" dirty="0" err="1"/>
              <a:t>limitToFirst</a:t>
            </a:r>
            <a:r>
              <a:rPr lang="en-US" altLang="ko-KR" dirty="0"/>
              <a:t>(100)</a:t>
            </a:r>
          </a:p>
          <a:p>
            <a:pPr marL="0" indent="0">
              <a:buNone/>
            </a:pPr>
            <a:r>
              <a:rPr lang="en-US" altLang="ko-KR" dirty="0"/>
              <a:t> return q 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25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_</a:t>
            </a:r>
          </a:p>
          <a:p>
            <a:pPr lvl="1"/>
            <a:r>
              <a:rPr lang="en-US" altLang="ko-KR" dirty="0" err="1"/>
              <a:t>uid</a:t>
            </a:r>
            <a:endParaRPr lang="en-US" altLang="ko-KR" dirty="0"/>
          </a:p>
          <a:p>
            <a:pPr lvl="1"/>
            <a:r>
              <a:rPr lang="en-US" altLang="ko-KR" dirty="0"/>
              <a:t>author</a:t>
            </a:r>
          </a:p>
          <a:p>
            <a:pPr lvl="1"/>
            <a:r>
              <a:rPr lang="en-US" altLang="ko-KR" dirty="0"/>
              <a:t>title</a:t>
            </a:r>
          </a:p>
          <a:p>
            <a:pPr lvl="1"/>
            <a:r>
              <a:rPr lang="en-US" altLang="ko-KR" dirty="0"/>
              <a:t>body</a:t>
            </a:r>
          </a:p>
          <a:p>
            <a:pPr lvl="1"/>
            <a:r>
              <a:rPr lang="en-US" altLang="ko-KR" dirty="0" err="1"/>
              <a:t>starcount</a:t>
            </a:r>
            <a:endParaRPr lang="en-US" altLang="ko-KR" dirty="0"/>
          </a:p>
          <a:p>
            <a:pPr lvl="1"/>
            <a:r>
              <a:rPr lang="en-US" altLang="ko-KR" dirty="0"/>
              <a:t>Map&lt;String, Boolean&gt; stars = new </a:t>
            </a:r>
            <a:r>
              <a:rPr lang="en-US" altLang="ko-KR" dirty="0" err="1"/>
              <a:t>HashMap</a:t>
            </a:r>
            <a:r>
              <a:rPr lang="en-US" altLang="ko-KR" dirty="0"/>
              <a:t>&lt;&gt;( 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642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Post.java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Map&lt;String, Object&gt; </a:t>
            </a:r>
            <a:r>
              <a:rPr lang="en-US" altLang="ko-KR" dirty="0" err="1"/>
              <a:t>toMap</a:t>
            </a:r>
            <a:r>
              <a:rPr lang="en-US" altLang="ko-KR" dirty="0"/>
              <a:t>( 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HashMap</a:t>
            </a:r>
            <a:r>
              <a:rPr lang="en-US" altLang="ko-KR" dirty="0"/>
              <a:t>&lt;String, Object&gt; r = new </a:t>
            </a:r>
            <a:r>
              <a:rPr lang="en-US" altLang="ko-KR" dirty="0" err="1"/>
              <a:t>HashMap</a:t>
            </a:r>
            <a:r>
              <a:rPr lang="en-US" altLang="ko-KR" dirty="0"/>
              <a:t>&lt;&gt;( )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r.put</a:t>
            </a:r>
            <a:r>
              <a:rPr lang="en-US" altLang="ko-KR" dirty="0"/>
              <a:t>(“</a:t>
            </a:r>
            <a:r>
              <a:rPr lang="en-US" altLang="ko-KR" dirty="0" err="1"/>
              <a:t>uid</a:t>
            </a:r>
            <a:r>
              <a:rPr lang="en-US" altLang="ko-KR" dirty="0"/>
              <a:t>”, </a:t>
            </a:r>
            <a:r>
              <a:rPr lang="en-US" altLang="ko-KR" dirty="0" err="1"/>
              <a:t>uid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r.put</a:t>
            </a:r>
            <a:r>
              <a:rPr lang="en-US" altLang="ko-KR" dirty="0"/>
              <a:t>(“author”, author)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r.put</a:t>
            </a:r>
            <a:r>
              <a:rPr lang="en-US" altLang="ko-KR" dirty="0"/>
              <a:t>(“title”, title)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r.put</a:t>
            </a:r>
            <a:r>
              <a:rPr lang="en-US" altLang="ko-KR" dirty="0"/>
              <a:t>(“body”, body)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r.put</a:t>
            </a:r>
            <a:r>
              <a:rPr lang="en-US" altLang="ko-KR" dirty="0"/>
              <a:t>(“</a:t>
            </a:r>
            <a:r>
              <a:rPr lang="en-US" altLang="ko-KR" dirty="0" err="1"/>
              <a:t>starCount</a:t>
            </a:r>
            <a:r>
              <a:rPr lang="en-US" altLang="ko-KR" dirty="0"/>
              <a:t>”, </a:t>
            </a:r>
            <a:r>
              <a:rPr lang="en-US" altLang="ko-KR" dirty="0" err="1"/>
              <a:t>starCount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r.put</a:t>
            </a:r>
            <a:r>
              <a:rPr lang="en-US" altLang="ko-KR" dirty="0"/>
              <a:t>(“stars”, stars)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return r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86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269</Words>
  <Application>Microsoft Office PowerPoint</Application>
  <PresentationFormat>와이드스크린</PresentationFormat>
  <Paragraphs>87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Firebase_Database</vt:lpstr>
      <vt:lpstr>MyPostFragment.java</vt:lpstr>
      <vt:lpstr>PostListFragment.java</vt:lpstr>
      <vt:lpstr>PostListFragment.java 2</vt:lpstr>
      <vt:lpstr>PostListFragment.java 3</vt:lpstr>
      <vt:lpstr>MyTopPostsFragment.java</vt:lpstr>
      <vt:lpstr>RecentPostsFragment.java </vt:lpstr>
      <vt:lpstr>Post.java</vt:lpstr>
      <vt:lpstr>Post.java 2</vt:lpstr>
      <vt:lpstr>User.java</vt:lpstr>
      <vt:lpstr>Comment.java</vt:lpstr>
      <vt:lpstr>PostViewHolder.java</vt:lpstr>
      <vt:lpstr>BaseActivity.java</vt:lpstr>
      <vt:lpstr>MainActivity.java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Firebase_Database</dc:title>
  <dc:creator>monster comming</dc:creator>
  <cp:lastModifiedBy>monster comming</cp:lastModifiedBy>
  <cp:revision>5</cp:revision>
  <dcterms:created xsi:type="dcterms:W3CDTF">2017-01-17T10:13:06Z</dcterms:created>
  <dcterms:modified xsi:type="dcterms:W3CDTF">2017-01-17T11:56:28Z</dcterms:modified>
</cp:coreProperties>
</file>