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3" r:id="rId6"/>
    <p:sldId id="274" r:id="rId7"/>
    <p:sldId id="261" r:id="rId8"/>
    <p:sldId id="275" r:id="rId9"/>
    <p:sldId id="276" r:id="rId10"/>
    <p:sldId id="277" r:id="rId11"/>
    <p:sldId id="278" r:id="rId12"/>
    <p:sldId id="262" r:id="rId13"/>
    <p:sldId id="263" r:id="rId14"/>
    <p:sldId id="279" r:id="rId15"/>
    <p:sldId id="258" r:id="rId16"/>
    <p:sldId id="280" r:id="rId17"/>
    <p:sldId id="282" r:id="rId18"/>
    <p:sldId id="259" r:id="rId19"/>
    <p:sldId id="283" r:id="rId20"/>
    <p:sldId id="284" r:id="rId21"/>
    <p:sldId id="264" r:id="rId22"/>
    <p:sldId id="265" r:id="rId23"/>
    <p:sldId id="267" r:id="rId24"/>
    <p:sldId id="268" r:id="rId25"/>
    <p:sldId id="271" r:id="rId26"/>
    <p:sldId id="266" r:id="rId27"/>
    <p:sldId id="269" r:id="rId28"/>
    <p:sldId id="27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562" autoAdjust="0"/>
    <p:restoredTop sz="94636" autoAdjust="0"/>
  </p:normalViewPr>
  <p:slideViewPr>
    <p:cSldViewPr>
      <p:cViewPr varScale="1">
        <p:scale>
          <a:sx n="99" d="100"/>
          <a:sy n="99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187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smtClean="0"/>
              <a:t>Chapter 12 </a:t>
            </a:r>
            <a:r>
              <a:rPr lang="ko-KR" altLang="en-US" sz="6000" dirty="0" err="1" smtClean="0"/>
              <a:t>어댑터뷰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데이터 읽어오기</a:t>
            </a:r>
            <a:endParaRPr lang="en-US" altLang="ko-KR" dirty="0" smtClean="0"/>
          </a:p>
          <a:p>
            <a:r>
              <a:rPr lang="en-US" altLang="ko-KR" dirty="0" smtClean="0"/>
              <a:t>Resource file</a:t>
            </a:r>
          </a:p>
          <a:p>
            <a:pPr>
              <a:buNone/>
            </a:pPr>
            <a:r>
              <a:rPr lang="en-US" altLang="ko-KR" dirty="0" smtClean="0"/>
              <a:t>&lt;resources&gt;</a:t>
            </a:r>
          </a:p>
          <a:p>
            <a:pPr>
              <a:buNone/>
            </a:pPr>
            <a:r>
              <a:rPr lang="en-US" altLang="ko-KR" dirty="0" smtClean="0"/>
              <a:t>	&lt;string-array name=“country”&gt;</a:t>
            </a:r>
          </a:p>
          <a:p>
            <a:pPr>
              <a:buNone/>
            </a:pPr>
            <a:r>
              <a:rPr lang="en-US" altLang="ko-KR" dirty="0" smtClean="0"/>
              <a:t>		&lt;item&gt;</a:t>
            </a:r>
            <a:r>
              <a:rPr lang="ko-KR" altLang="en-US" dirty="0" smtClean="0"/>
              <a:t>조선</a:t>
            </a:r>
            <a:r>
              <a:rPr lang="en-US" altLang="ko-KR" dirty="0" smtClean="0"/>
              <a:t>&lt;/item&gt;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err="1" smtClean="0"/>
              <a:t>ArrayAdapter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CharSequence</a:t>
            </a:r>
            <a:r>
              <a:rPr lang="en-US" altLang="ko-KR" dirty="0" smtClean="0"/>
              <a:t>&gt; adapter=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ArrayAdapter.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createFromResource</a:t>
            </a:r>
            <a:r>
              <a:rPr lang="en-US" altLang="ko-KR" dirty="0" smtClean="0"/>
              <a:t>( this, </a:t>
            </a:r>
            <a:r>
              <a:rPr lang="en-US" altLang="ko-KR" dirty="0" err="1" smtClean="0"/>
              <a:t>R.array.country</a:t>
            </a:r>
            <a:r>
              <a:rPr lang="en-US" altLang="ko-KR" dirty="0" smtClean="0"/>
              <a:t>, android.R.layout.simple_list_item_1 ) ;</a:t>
            </a:r>
          </a:p>
          <a:p>
            <a:pPr>
              <a:buNone/>
            </a:pP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 ;</a:t>
            </a:r>
          </a:p>
          <a:p>
            <a:pPr>
              <a:buNone/>
            </a:pP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리스트뷰의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choiceMode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선택가능한</a:t>
            </a:r>
            <a:r>
              <a:rPr lang="ko-KR" altLang="en-US" dirty="0" smtClean="0"/>
              <a:t> 항목 개수</a:t>
            </a:r>
            <a:r>
              <a:rPr lang="en-US" altLang="ko-KR" dirty="0" smtClean="0"/>
              <a:t> 	CHOICE_MODE_NONE, CHOICE_MODE_SINGLE, 	CHOICE_MODE_MULTIPLE</a:t>
            </a:r>
          </a:p>
          <a:p>
            <a:pPr lvl="1"/>
            <a:r>
              <a:rPr lang="en-US" altLang="ko-KR" dirty="0" smtClean="0"/>
              <a:t>divider : </a:t>
            </a:r>
            <a:r>
              <a:rPr lang="ko-KR" altLang="en-US" dirty="0" smtClean="0"/>
              <a:t>구분선의 색깔 또는 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dividerHeight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구분선의 높이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entries : </a:t>
            </a:r>
            <a:r>
              <a:rPr lang="ko-KR" altLang="en-US" dirty="0" smtClean="0"/>
              <a:t>표시할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listView.setChoiceMode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ListView.CHOICE_MODE_SINGLE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listView.setDivider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ColorDrawable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Color.YELLOW</a:t>
            </a:r>
            <a:r>
              <a:rPr lang="en-US" altLang="ko-KR" dirty="0" smtClean="0"/>
              <a:t>))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listView.setDividerHeight</a:t>
            </a:r>
            <a:r>
              <a:rPr lang="en-US" altLang="ko-KR" dirty="0" smtClean="0"/>
              <a:t>(5)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12.1.3 </a:t>
            </a:r>
            <a:r>
              <a:rPr lang="ko-KR" altLang="en-US" dirty="0" smtClean="0"/>
              <a:t>항목 선택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어댑터뷰의</a:t>
            </a:r>
            <a:r>
              <a:rPr lang="ko-KR" altLang="en-US" dirty="0" smtClean="0"/>
              <a:t> 항목을 클릭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onItemClick</a:t>
            </a:r>
            <a:r>
              <a:rPr lang="en-US" altLang="ko-KR" dirty="0" smtClean="0"/>
              <a:t>( … ) {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Item Listeners</a:t>
            </a:r>
          </a:p>
          <a:p>
            <a:pPr lvl="1"/>
            <a:r>
              <a:rPr lang="en-US" altLang="ko-KR" dirty="0" err="1" smtClean="0"/>
              <a:t>setOnItemClickListener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AdapterView.OnItemClickListener</a:t>
            </a:r>
            <a:r>
              <a:rPr lang="en-US" altLang="ko-KR" dirty="0" smtClean="0"/>
              <a:t> listener)</a:t>
            </a:r>
          </a:p>
          <a:p>
            <a:pPr lvl="1"/>
            <a:r>
              <a:rPr lang="en-US" altLang="ko-KR" dirty="0" err="1" smtClean="0"/>
              <a:t>setOnItemLongClickListener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AdapterView.OnItemLongClickListener</a:t>
            </a:r>
            <a:r>
              <a:rPr lang="en-US" altLang="ko-KR" dirty="0" smtClean="0"/>
              <a:t> listener)</a:t>
            </a:r>
          </a:p>
          <a:p>
            <a:pPr lvl="1"/>
            <a:r>
              <a:rPr lang="en-US" altLang="ko-KR" dirty="0" err="1" smtClean="0"/>
              <a:t>setOnItemSelectedListener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AdapterView.OnItemSelectedListener</a:t>
            </a:r>
            <a:r>
              <a:rPr lang="en-US" altLang="ko-KR" dirty="0" smtClean="0"/>
              <a:t> listener)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실행 중 항목을 편집가능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dataItems.add</a:t>
            </a:r>
            <a:r>
              <a:rPr lang="en-US" altLang="ko-KR" dirty="0" smtClean="0"/>
              <a:t>( item ) 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adapter.notifyDataSetChanged</a:t>
            </a:r>
            <a:r>
              <a:rPr lang="en-US" altLang="ko-KR" dirty="0" smtClean="0"/>
              <a:t>( )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pos = </a:t>
            </a:r>
            <a:r>
              <a:rPr lang="en-US" altLang="ko-KR" dirty="0" err="1" smtClean="0"/>
              <a:t>list.getCheckedItemPosition</a:t>
            </a:r>
            <a:r>
              <a:rPr lang="en-US" altLang="ko-KR" dirty="0" smtClean="0"/>
              <a:t>( )</a:t>
            </a:r>
          </a:p>
          <a:p>
            <a:pPr>
              <a:buNone/>
            </a:pPr>
            <a:r>
              <a:rPr lang="en-US" altLang="ko-KR" dirty="0" smtClean="0"/>
              <a:t>	if( pos != </a:t>
            </a:r>
            <a:r>
              <a:rPr lang="en-US" altLang="ko-KR" dirty="0" err="1" smtClean="0"/>
              <a:t>ListView.INVALID_POSITION</a:t>
            </a:r>
            <a:r>
              <a:rPr lang="en-US" altLang="ko-KR" dirty="0" smtClean="0"/>
              <a:t> )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dataItems.remove</a:t>
            </a:r>
            <a:r>
              <a:rPr lang="en-US" altLang="ko-KR" dirty="0" smtClean="0"/>
              <a:t>( pos )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listView.clearChoices</a:t>
            </a:r>
            <a:r>
              <a:rPr lang="en-US" altLang="ko-KR" dirty="0" smtClean="0"/>
              <a:t>( ) 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adapter.notifyDataSetChanged</a:t>
            </a:r>
            <a:r>
              <a:rPr lang="en-US" altLang="ko-KR" dirty="0" smtClean="0"/>
              <a:t>( )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12.1.4 </a:t>
            </a:r>
            <a:r>
              <a:rPr lang="ko-KR" altLang="en-US" dirty="0" smtClean="0"/>
              <a:t>항목 편집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Multiple Choices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adapter =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&lt;String&gt;(this, </a:t>
            </a:r>
            <a:r>
              <a:rPr lang="en-US" altLang="ko-KR" dirty="0" err="1" smtClean="0"/>
              <a:t>android.R.layout.simple_list_item_multiple_choice</a:t>
            </a:r>
            <a:r>
              <a:rPr lang="en-US" altLang="ko-KR" dirty="0" smtClean="0"/>
              <a:t>, data ) ;</a:t>
            </a:r>
          </a:p>
          <a:p>
            <a:pPr>
              <a:buNone/>
            </a:pP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listView.setAdapter</a:t>
            </a:r>
            <a:r>
              <a:rPr lang="en-US" altLang="ko-KR" dirty="0" smtClean="0"/>
              <a:t>( adapter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listView.setChoiceMode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ListView.CHOICE_MODE_MULTIPLE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SparseBooleanArray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sb</a:t>
            </a:r>
            <a:r>
              <a:rPr lang="en-US" altLang="ko-KR" dirty="0" smtClean="0"/>
              <a:t> = 	</a:t>
            </a: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getCheckedItemPositions</a:t>
            </a:r>
            <a:r>
              <a:rPr lang="en-US" altLang="ko-KR" dirty="0" smtClean="0"/>
              <a:t>( 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12.2.1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BaseAdapter</a:t>
            </a:r>
            <a:r>
              <a:rPr lang="ko-KR" altLang="en-US" dirty="0" smtClean="0"/>
              <a:t>를 상속하여 사용자 정의의 </a:t>
            </a:r>
            <a:r>
              <a:rPr lang="ko-KR" altLang="en-US" dirty="0" err="1" smtClean="0"/>
              <a:t>레이아웃를</a:t>
            </a:r>
            <a:r>
              <a:rPr lang="ko-KR" altLang="en-US" dirty="0" smtClean="0"/>
              <a:t> 연결하며 </a:t>
            </a:r>
            <a:r>
              <a:rPr lang="en-US" altLang="ko-KR" dirty="0" smtClean="0"/>
              <a:t>Item View </a:t>
            </a:r>
            <a:r>
              <a:rPr lang="ko-KR" altLang="en-US" dirty="0" smtClean="0"/>
              <a:t>개체를 생성하여 리턴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12.2.1 </a:t>
            </a:r>
            <a:r>
              <a:rPr lang="ko-KR" altLang="en-US" dirty="0" err="1" smtClean="0"/>
              <a:t>커스텀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custom_layout.xml</a:t>
            </a:r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XXXLayout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XXXView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err="1" smtClean="0"/>
              <a:t>MyAdapter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myAdapter</a:t>
            </a:r>
            <a:r>
              <a:rPr lang="en-US" altLang="ko-KR" dirty="0" smtClean="0"/>
              <a:t>=new </a:t>
            </a:r>
            <a:r>
              <a:rPr lang="en-US" altLang="ko-KR" dirty="0" err="1" smtClean="0"/>
              <a:t>MyAdapter</a:t>
            </a:r>
            <a:r>
              <a:rPr lang="en-US" altLang="ko-KR" dirty="0" smtClean="0"/>
              <a:t>(this, </a:t>
            </a:r>
            <a:r>
              <a:rPr lang="en-US" altLang="ko-KR" dirty="0" err="1" smtClean="0"/>
              <a:t>R.layout.custom_layout</a:t>
            </a:r>
            <a:r>
              <a:rPr lang="en-US" altLang="ko-KR" dirty="0" smtClean="0"/>
              <a:t>, data)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12.2.2 </a:t>
            </a:r>
            <a:r>
              <a:rPr lang="ko-KR" altLang="en-US" smtClean="0"/>
              <a:t>여러 종류의 항목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12.2.3 </a:t>
            </a:r>
            <a:r>
              <a:rPr lang="ko-KR" altLang="en-US" dirty="0" smtClean="0"/>
              <a:t>대용량 항목 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어덥터와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리스트뷰는</a:t>
            </a:r>
            <a:r>
              <a:rPr lang="ko-KR" altLang="en-US" dirty="0" smtClean="0"/>
              <a:t> 필요한 항목의 </a:t>
            </a:r>
            <a:r>
              <a:rPr lang="ko-KR" altLang="en-US" dirty="0" err="1" smtClean="0"/>
              <a:t>뷰만큼을</a:t>
            </a:r>
            <a:r>
              <a:rPr lang="ko-KR" altLang="en-US" dirty="0" smtClean="0"/>
              <a:t> 생성하고 재활용한다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getView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의 인수 </a:t>
            </a:r>
            <a:r>
              <a:rPr lang="en-US" altLang="ko-KR" dirty="0" err="1" smtClean="0"/>
              <a:t>covertView</a:t>
            </a:r>
            <a:r>
              <a:rPr lang="ko-KR" altLang="en-US" dirty="0" smtClean="0"/>
              <a:t>로 전달하여 재활용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12.2.4 </a:t>
            </a:r>
            <a:r>
              <a:rPr lang="ko-KR" altLang="en-US" dirty="0" smtClean="0"/>
              <a:t>확장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ExpandableListView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형태로 항목을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그룹을 배열로 표시하고 각 그룹의 자식 항목을 정의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항목을 수직으로 표시하는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어댑터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뷰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12.2.5 </a:t>
            </a:r>
            <a:r>
              <a:rPr lang="en-US" altLang="ko-KR" dirty="0" err="1" smtClean="0"/>
              <a:t>ListActivity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별도의 레이아웃을 갖지 않고 시스템에서 </a:t>
            </a:r>
            <a:r>
              <a:rPr lang="ko-KR" altLang="en-US" dirty="0" err="1" smtClean="0"/>
              <a:t>리스트뷰만으로</a:t>
            </a:r>
            <a:r>
              <a:rPr lang="ko-KR" altLang="en-US" dirty="0" smtClean="0"/>
              <a:t> 구성된 </a:t>
            </a:r>
            <a:r>
              <a:rPr lang="ko-KR" altLang="en-US" dirty="0" err="1" smtClean="0"/>
              <a:t>액티비티를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getListView</a:t>
            </a:r>
            <a:r>
              <a:rPr lang="en-US" altLang="ko-KR" dirty="0" smtClean="0"/>
              <a:t>( 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setListAdapter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ListAdapter</a:t>
            </a:r>
            <a:r>
              <a:rPr lang="en-US" altLang="ko-KR" dirty="0" smtClean="0"/>
              <a:t> adapter )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onListItemClick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lv</a:t>
            </a:r>
            <a:r>
              <a:rPr lang="en-US" altLang="ko-KR" dirty="0" smtClean="0"/>
              <a:t>, View v,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smtClean="0"/>
              <a:t>pos, long id )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12.3.1 </a:t>
            </a:r>
            <a:r>
              <a:rPr lang="ko-KR" altLang="en-US" dirty="0" err="1" smtClean="0"/>
              <a:t>스피너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ComboBox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12.3.2 </a:t>
            </a:r>
            <a:r>
              <a:rPr lang="ko-KR" altLang="en-US" dirty="0" err="1" smtClean="0"/>
              <a:t>그리드뷰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항목을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표 형태로 출력하는 </a:t>
            </a:r>
            <a:r>
              <a:rPr lang="ko-KR" altLang="en-US" dirty="0" err="1" smtClean="0"/>
              <a:t>위젯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 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GridView</a:t>
            </a:r>
            <a:r>
              <a:rPr lang="en-US" altLang="ko-KR" dirty="0" smtClean="0"/>
              <a:t> . . 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numColumns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auto_fit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columnWidth</a:t>
            </a:r>
            <a:r>
              <a:rPr lang="en-US" altLang="ko-KR" dirty="0" smtClean="0"/>
              <a:t>=“72dip”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</a:t>
            </a:r>
            <a:r>
              <a:rPr lang="en-US" altLang="ko-KR" b="1" dirty="0" err="1" smtClean="0">
                <a:solidFill>
                  <a:schemeClr val="accent3">
                    <a:lumMod val="50000"/>
                  </a:schemeClr>
                </a:solidFill>
              </a:rPr>
              <a:t>stretchMode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columnWidth</a:t>
            </a:r>
            <a:r>
              <a:rPr lang="en-US" altLang="ko-KR" dirty="0" smtClean="0"/>
              <a:t>”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android:gravity</a:t>
            </a:r>
            <a:r>
              <a:rPr lang="en-US" altLang="ko-KR" dirty="0" smtClean="0"/>
              <a:t>=“center”</a:t>
            </a:r>
          </a:p>
          <a:p>
            <a:pPr>
              <a:buNone/>
            </a:pPr>
            <a:r>
              <a:rPr lang="en-US" altLang="ko-KR" dirty="0" smtClean="0"/>
              <a:t>		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 grid=(</a:t>
            </a:r>
            <a:r>
              <a:rPr lang="en-US" altLang="ko-KR" dirty="0" err="1" smtClean="0"/>
              <a:t>GridView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adapter=new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grid.setAdapter</a:t>
            </a:r>
            <a:r>
              <a:rPr lang="en-US" altLang="ko-KR" dirty="0" smtClean="0"/>
              <a:t>( adapter )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grid.setOnItemClickListener</a:t>
            </a:r>
            <a:r>
              <a:rPr lang="en-US" altLang="ko-KR" dirty="0" smtClean="0"/>
              <a:t>(new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OnItemClickListener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		public void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 . . . ) {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ko-KR" dirty="0" smtClean="0"/>
              <a:t>	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 ) { .	.	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	.	.	.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13.3.2 </a:t>
            </a:r>
            <a:r>
              <a:rPr lang="ko-KR" altLang="en-US" dirty="0" err="1" smtClean="0"/>
              <a:t>그리드뷰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 err="1" smtClean="0"/>
              <a:t>ImageAdapter.getView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 {</a:t>
            </a:r>
          </a:p>
          <a:p>
            <a:pPr>
              <a:buNone/>
            </a:pPr>
            <a:r>
              <a:rPr lang="en-US" altLang="ko-KR" dirty="0" smtClean="0"/>
              <a:t>	if(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==null) 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GriedView.LayoutParams</a:t>
            </a:r>
            <a:r>
              <a:rPr lang="en-US" altLang="ko-KR" dirty="0" smtClean="0"/>
              <a:t>(80,60) ;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iv.setAdjustViewBounds</a:t>
            </a:r>
            <a:r>
              <a:rPr lang="en-US" altLang="ko-KR" dirty="0" smtClean="0"/>
              <a:t>(false) ;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ImageView.ScaleType.CENTER_CROP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}  else {</a:t>
            </a:r>
          </a:p>
          <a:p>
            <a:pPr>
              <a:buNone/>
            </a:pPr>
            <a:r>
              <a:rPr lang="en-US" altLang="ko-KR" dirty="0" smtClean="0"/>
              <a:t>		iv = (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 ; }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(picture[pos % 5 ]) ;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return iv ;</a:t>
            </a:r>
          </a:p>
          <a:p>
            <a:pPr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중앙에 고정되며 수평으로 스크롤되는 </a:t>
            </a:r>
            <a:r>
              <a:rPr lang="ko-KR" altLang="en-US" dirty="0" err="1" smtClean="0"/>
              <a:t>어댑터뷰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선택기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&lt;Gallery . . 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android:animationDuration</a:t>
            </a:r>
            <a:r>
              <a:rPr lang="en-US" altLang="ko-KR" dirty="0" smtClean="0"/>
              <a:t>=“1500”</a:t>
            </a:r>
          </a:p>
          <a:p>
            <a:pPr>
              <a:buNone/>
            </a:pPr>
            <a:r>
              <a:rPr lang="en-US" altLang="ko-KR" dirty="0" smtClean="0"/>
              <a:t>	/&gt;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/>
              <a:t>Gallery </a:t>
            </a:r>
            <a:r>
              <a:rPr lang="en-US" altLang="ko-KR" dirty="0" err="1" smtClean="0"/>
              <a:t>gallery</a:t>
            </a:r>
            <a:r>
              <a:rPr lang="en-US" altLang="ko-KR" dirty="0" smtClean="0"/>
              <a:t>=(Gallery)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(…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gallery.setAdapter</a:t>
            </a:r>
            <a:r>
              <a:rPr lang="en-US" altLang="ko-KR" dirty="0" smtClean="0"/>
              <a:t>(new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(this))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gallery.setOnItemSelectedListener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 new </a:t>
            </a:r>
            <a:r>
              <a:rPr lang="en-US" altLang="ko-KR" dirty="0" err="1" smtClean="0"/>
              <a:t>OnItemSelectedListener</a:t>
            </a:r>
            <a:r>
              <a:rPr lang="en-US" altLang="ko-KR" dirty="0" smtClean="0"/>
              <a:t>( ) {</a:t>
            </a:r>
          </a:p>
          <a:p>
            <a:pPr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onItemSelected</a:t>
            </a:r>
            <a:r>
              <a:rPr lang="en-US" altLang="ko-KR" dirty="0" smtClean="0"/>
              <a:t>( .	.	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12.3.3 </a:t>
            </a:r>
            <a:r>
              <a:rPr lang="ko-KR" altLang="en-US" dirty="0" smtClean="0"/>
              <a:t>갤러리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ImageAdapter</a:t>
            </a:r>
            <a:r>
              <a:rPr lang="en-US" altLang="ko-KR" dirty="0" smtClean="0"/>
              <a:t> </a:t>
            </a:r>
            <a:r>
              <a:rPr lang="en-US" altLang="ko-KR" dirty="0" smtClean="0"/>
              <a:t>extends </a:t>
            </a:r>
            <a:r>
              <a:rPr lang="en-US" altLang="ko-KR" dirty="0" err="1" smtClean="0"/>
              <a:t>BaseAdapter</a:t>
            </a:r>
            <a:r>
              <a:rPr lang="en-US" altLang="ko-KR" dirty="0" smtClean="0"/>
              <a:t> {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 ) { 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getItemId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pos) { 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getView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p, View </a:t>
            </a:r>
            <a:r>
              <a:rPr lang="en-US" altLang="ko-KR" dirty="0" err="1" smtClean="0"/>
              <a:t>cv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ViewGroup</a:t>
            </a:r>
            <a:r>
              <a:rPr lang="en-US" altLang="ko-KR" dirty="0" smtClean="0"/>
              <a:t> vg){</a:t>
            </a:r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iv.setImageResource</a:t>
            </a:r>
            <a:r>
              <a:rPr lang="en-US" altLang="ko-KR" dirty="0" smtClean="0"/>
              <a:t>(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iv.setScaleType</a:t>
            </a:r>
            <a:r>
              <a:rPr lang="en-US" altLang="ko-KR" dirty="0" smtClean="0"/>
              <a:t>(	</a:t>
            </a:r>
          </a:p>
          <a:p>
            <a:pPr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iv.setLayoutParams</a:t>
            </a:r>
            <a:r>
              <a:rPr lang="en-US" altLang="ko-KR" dirty="0" smtClean="0"/>
              <a:t>(	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endParaRPr lang="ko-KR" altLang="en-US" dirty="0"/>
          </a:p>
        </p:txBody>
      </p:sp>
      <p:pic>
        <p:nvPicPr>
          <p:cNvPr id="4" name="내용 개체 틀 3" descr="SmartSelectImage_2016-12-18-13-48-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2706"/>
            <a:ext cx="8229600" cy="3140951"/>
          </a:xfrm>
        </p:spPr>
      </p:pic>
      <p:sp>
        <p:nvSpPr>
          <p:cNvPr id="5" name="TextBox 4"/>
          <p:cNvSpPr txBox="1"/>
          <p:nvPr/>
        </p:nvSpPr>
        <p:spPr>
          <a:xfrm>
            <a:off x="428596" y="164305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위젯</a:t>
            </a:r>
            <a:r>
              <a:rPr lang="ko-KR" altLang="en-US" dirty="0" smtClean="0"/>
              <a:t> 계층도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리스트뷰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그리드뷰</a:t>
            </a:r>
            <a:r>
              <a:rPr lang="en-US" altLang="ko-KR" dirty="0" smtClean="0"/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스피너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갤러리</a:t>
            </a:r>
            <a:r>
              <a:rPr lang="ko-KR" altLang="en-US" dirty="0" smtClean="0"/>
              <a:t> 등이 모두 항목 집합을 표시하며 이를 묶어서 </a:t>
            </a:r>
            <a:r>
              <a:rPr lang="ko-KR" altLang="en-US" b="1" dirty="0" err="1" smtClean="0">
                <a:solidFill>
                  <a:schemeClr val="accent6">
                    <a:lumMod val="50000"/>
                  </a:schemeClr>
                </a:solidFill>
              </a:rPr>
              <a:t>어댑터뷰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이들이 </a:t>
            </a:r>
            <a:r>
              <a:rPr lang="ko-KR" altLang="en-US" dirty="0" err="1" smtClean="0"/>
              <a:t>어댑터뷰으로</a:t>
            </a:r>
            <a:r>
              <a:rPr lang="ko-KR" altLang="en-US" dirty="0" smtClean="0"/>
              <a:t> 불린 이유는 데이터를 </a:t>
            </a:r>
            <a:r>
              <a:rPr lang="en-US" altLang="ko-KR" dirty="0" smtClean="0"/>
              <a:t>Adapter </a:t>
            </a:r>
            <a:r>
              <a:rPr lang="ko-KR" altLang="en-US" dirty="0" smtClean="0"/>
              <a:t>개체로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공급받음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내용 개체 틀 3" descr="SmartSelectImage_2016-12-18-13-59-4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46852"/>
            <a:ext cx="8229600" cy="42326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12.1.1 </a:t>
            </a:r>
            <a:r>
              <a:rPr lang="ko-KR" altLang="en-US" dirty="0" err="1" smtClean="0"/>
              <a:t>어댑터뷰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BaseAdapter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ArrayAdapter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객체 배열이나 리소스에 정의된 배열로부터 데이터를 가져온다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CursorAdapter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SimpleAdapter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Layout</a:t>
            </a:r>
          </a:p>
          <a:p>
            <a:pPr>
              <a:buNone/>
            </a:pPr>
            <a:r>
              <a:rPr lang="en-US" altLang="ko-KR" dirty="0" smtClean="0"/>
              <a:t>	&lt;</a:t>
            </a:r>
            <a:r>
              <a:rPr lang="en-US" altLang="ko-KR" dirty="0" err="1" smtClean="0"/>
              <a:t>LinearLayout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.	.	.</a:t>
            </a:r>
          </a:p>
          <a:p>
            <a:pPr>
              <a:buNone/>
            </a:pPr>
            <a:r>
              <a:rPr lang="en-US" altLang="ko-KR" dirty="0" smtClean="0"/>
              <a:t>		&lt;</a:t>
            </a:r>
            <a:r>
              <a:rPr lang="en-US" altLang="ko-KR" dirty="0" err="1" smtClean="0"/>
              <a:t>ListView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	</a:t>
            </a:r>
            <a:r>
              <a:rPr lang="en-US" altLang="ko-KR" dirty="0" err="1" smtClean="0"/>
              <a:t>android:id</a:t>
            </a:r>
            <a:r>
              <a:rPr lang="en-US" altLang="ko-KR" dirty="0" smtClean="0"/>
              <a:t>=“@+id/list”</a:t>
            </a:r>
          </a:p>
          <a:p>
            <a:pPr>
              <a:buNone/>
            </a:pPr>
            <a:r>
              <a:rPr lang="en-US" altLang="ko-KR" dirty="0" smtClean="0"/>
              <a:t>			.	.	.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Code</a:t>
            </a:r>
          </a:p>
          <a:p>
            <a:pPr>
              <a:buNone/>
            </a:pPr>
            <a:r>
              <a:rPr lang="en-US" altLang="ko-KR" dirty="0" smtClean="0"/>
              <a:t>	//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ArrayList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&lt;String&gt;</a:t>
            </a:r>
            <a:r>
              <a:rPr lang="en-US" altLang="ko-KR" dirty="0" smtClean="0"/>
              <a:t> list = new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&lt;String&gt;( ) 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 “item1” ) ;</a:t>
            </a:r>
          </a:p>
          <a:p>
            <a:pPr>
              <a:buNone/>
            </a:pPr>
            <a:r>
              <a:rPr lang="en-US" altLang="ko-KR" dirty="0" smtClean="0"/>
              <a:t>	.	.	.</a:t>
            </a:r>
          </a:p>
          <a:p>
            <a:pPr>
              <a:buNone/>
            </a:pPr>
            <a:r>
              <a:rPr lang="en-US" altLang="ko-KR" dirty="0" smtClean="0"/>
              <a:t>	// $Adapter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ArrayAdapter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&lt;String&gt;</a:t>
            </a:r>
            <a:r>
              <a:rPr lang="en-US" altLang="ko-KR" dirty="0" smtClean="0"/>
              <a:t> adapter =</a:t>
            </a:r>
          </a:p>
          <a:p>
            <a:pPr>
              <a:buNone/>
            </a:pPr>
            <a:r>
              <a:rPr lang="en-US" altLang="ko-KR" dirty="0" smtClean="0"/>
              <a:t>	 new </a:t>
            </a:r>
            <a:r>
              <a:rPr lang="en-US" altLang="ko-KR" dirty="0" err="1" smtClean="0"/>
              <a:t>ArrayAdapter</a:t>
            </a:r>
            <a:r>
              <a:rPr lang="en-US" altLang="ko-KR" dirty="0" smtClean="0"/>
              <a:t>&lt;String&gt;( this, 	</a:t>
            </a:r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</a:rPr>
              <a:t>Android.R.layout.simple_list_item_1</a:t>
            </a:r>
            <a:r>
              <a:rPr lang="en-US" altLang="ko-KR" dirty="0" smtClean="0"/>
              <a:t>, list ) ;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// Connect $Adapter to $Data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ListView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=(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findViewById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R.id.list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listView.</a:t>
            </a:r>
            <a:r>
              <a:rPr lang="en-US" altLang="ko-KR" b="1" i="1" dirty="0" err="1" smtClean="0">
                <a:solidFill>
                  <a:schemeClr val="accent5">
                    <a:lumMod val="50000"/>
                  </a:schemeClr>
                </a:solidFill>
              </a:rPr>
              <a:t>setAdapter</a:t>
            </a:r>
            <a:r>
              <a:rPr lang="en-US" altLang="ko-KR" dirty="0" smtClean="0"/>
              <a:t>( adapter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12.1.2 </a:t>
            </a:r>
            <a:r>
              <a:rPr lang="ko-KR" altLang="en-US" dirty="0" err="1" smtClean="0"/>
              <a:t>리스트뷰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ArrayAdapter</a:t>
            </a:r>
            <a:r>
              <a:rPr lang="en-US" altLang="ko-KR" dirty="0" smtClean="0"/>
              <a:t>(Context </a:t>
            </a:r>
            <a:r>
              <a:rPr lang="en-US" altLang="ko-KR" dirty="0" err="1" smtClean="0"/>
              <a:t>context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, List&lt;T&gt;/T[ ] objects )</a:t>
            </a:r>
          </a:p>
          <a:p>
            <a:pPr lvl="1"/>
            <a:r>
              <a:rPr lang="en-US" altLang="ko-KR" dirty="0" smtClean="0"/>
              <a:t> context : Activity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rcId</a:t>
            </a:r>
            <a:r>
              <a:rPr lang="en-US" altLang="ko-KR" dirty="0" smtClean="0"/>
              <a:t> : System-defined layout resource ID</a:t>
            </a:r>
          </a:p>
          <a:p>
            <a:pPr lvl="1"/>
            <a:r>
              <a:rPr lang="en-US" altLang="ko-KR" dirty="0" smtClean="0"/>
              <a:t> objects : Data</a:t>
            </a:r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322</Words>
  <Application>Microsoft Office PowerPoint</Application>
  <PresentationFormat>화면 슬라이드 쇼(4:3)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Chapter 12 어댑터뷰</vt:lpstr>
      <vt:lpstr>12.1 리스트뷰</vt:lpstr>
      <vt:lpstr>12.1.1 어댑터뷰</vt:lpstr>
      <vt:lpstr>12.1.1 어댑터뷰 2</vt:lpstr>
      <vt:lpstr>12.1.1 어댑터뷰 3</vt:lpstr>
      <vt:lpstr>12.1.1 어댑터뷰 4</vt:lpstr>
      <vt:lpstr>12.1.2 리스트뷰</vt:lpstr>
      <vt:lpstr>12.1.2 리스트뷰 2</vt:lpstr>
      <vt:lpstr>12.1.2 리스트뷰 3</vt:lpstr>
      <vt:lpstr>12.1.2 리스트뷰 4</vt:lpstr>
      <vt:lpstr>12.1.2 리스트뷰 5</vt:lpstr>
      <vt:lpstr>12.1.3 항목 선택</vt:lpstr>
      <vt:lpstr>12.1.4 항목 편집</vt:lpstr>
      <vt:lpstr>12.1.4 항목 편집 2</vt:lpstr>
      <vt:lpstr>12.2.1 커스텀 항목 뷰</vt:lpstr>
      <vt:lpstr>12.2.1 커스텀 항목 뷰 2</vt:lpstr>
      <vt:lpstr>12.2.2 여러 종류의 항목 뷰</vt:lpstr>
      <vt:lpstr>12.2.3 대용량 항목 표시</vt:lpstr>
      <vt:lpstr>12.2.4 확장 리스트뷰</vt:lpstr>
      <vt:lpstr>12.2.5 ListActivity</vt:lpstr>
      <vt:lpstr>12.3.1 스피너</vt:lpstr>
      <vt:lpstr>12.3.2 그리드뷰</vt:lpstr>
      <vt:lpstr>13.3.2 그리드뷰 2</vt:lpstr>
      <vt:lpstr>13.3.2 그리드뷰 3</vt:lpstr>
      <vt:lpstr>13.3.2 그리드뷰 4</vt:lpstr>
      <vt:lpstr>12.3.3 갤러리</vt:lpstr>
      <vt:lpstr>12.3.3 갤러리 2</vt:lpstr>
      <vt:lpstr>12.3.3 갤러리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어댑터뷰</dc:title>
  <dc:creator>Microsoft Corporation</dc:creator>
  <cp:lastModifiedBy>young</cp:lastModifiedBy>
  <cp:revision>42</cp:revision>
  <dcterms:created xsi:type="dcterms:W3CDTF">2006-10-05T04:04:58Z</dcterms:created>
  <dcterms:modified xsi:type="dcterms:W3CDTF">2016-12-19T05:17:27Z</dcterms:modified>
</cp:coreProperties>
</file>