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8373" autoAdjust="0"/>
    <p:restoredTop sz="94660" autoAdjust="0"/>
  </p:normalViewPr>
  <p:slideViewPr>
    <p:cSldViewPr>
      <p:cViewPr varScale="1">
        <p:scale>
          <a:sx n="83" d="100"/>
          <a:sy n="83" d="100"/>
        </p:scale>
        <p:origin x="-48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765A-5B28-4144-8419-FB1843E08DA0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AppControl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ActivateELM</a:t>
            </a:r>
            <a:r>
              <a:rPr lang="en-US" altLang="ko-KR" dirty="0" smtClean="0"/>
              <a:t>(String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get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EnterpriseLicenseManager</a:t>
            </a:r>
            <a:r>
              <a:rPr lang="en-US" altLang="ko-KR" dirty="0"/>
              <a:t> </a:t>
            </a:r>
            <a:r>
              <a:rPr lang="en-US" altLang="ko-KR" dirty="0" smtClean="0"/>
              <a:t>instance.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elMgr</a:t>
            </a:r>
            <a:r>
              <a:rPr lang="en-US" altLang="ko-KR" dirty="0" smtClean="0"/>
              <a:t> = new 				 	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EnterpriseLicenseManger</a:t>
            </a:r>
            <a:r>
              <a:rPr lang="en-US" altLang="ko-KR" dirty="0" err="1" smtClean="0"/>
              <a:t>.</a:t>
            </a:r>
            <a:r>
              <a:rPr lang="en-US" altLang="ko-KR" b="1" dirty="0" err="1" smtClean="0">
                <a:solidFill>
                  <a:srgbClr val="0070C0"/>
                </a:solidFill>
              </a:rPr>
              <a:t>getInstance</a:t>
            </a:r>
            <a:r>
              <a:rPr lang="en-US" altLang="ko-KR" dirty="0" smtClean="0"/>
              <a:t>( 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elMgr.</a:t>
            </a:r>
            <a:r>
              <a:rPr lang="en-US" altLang="ko-KR" b="1" dirty="0" err="1" smtClean="0">
                <a:solidFill>
                  <a:srgbClr val="0070C0"/>
                </a:solidFill>
              </a:rPr>
              <a:t>activateLicense</a:t>
            </a:r>
            <a:r>
              <a:rPr lang="en-US" altLang="ko-KR" dirty="0" smtClean="0"/>
              <a:t>( key ) 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LicenseReceiver.java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extends </a:t>
            </a:r>
            <a:r>
              <a:rPr lang="en-US" altLang="ko-KR" dirty="0" err="1" smtClean="0"/>
              <a:t>BroadcastReceiver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handles ELM activation result</a:t>
            </a:r>
          </a:p>
          <a:p>
            <a:pPr lvl="1"/>
            <a:r>
              <a:rPr lang="en-US" altLang="ko-KR" dirty="0" smtClean="0"/>
              <a:t>if ELM activated, it sends RESULT_ELM_ACTIVATED.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DeviceAdministrator.java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extends </a:t>
            </a:r>
            <a:r>
              <a:rPr lang="en-US" altLang="ko-KR" dirty="0" err="1" smtClean="0"/>
              <a:t>DeviceAdminReceiver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onEnabled</a:t>
            </a:r>
            <a:r>
              <a:rPr lang="en-US" altLang="ko-KR" dirty="0" smtClean="0"/>
              <a:t>( ) / </a:t>
            </a:r>
            <a:r>
              <a:rPr lang="en-US" altLang="ko-KR" dirty="0" err="1" smtClean="0"/>
              <a:t>onDisabled</a:t>
            </a:r>
            <a:r>
              <a:rPr lang="en-US" altLang="ko-KR" dirty="0" smtClean="0"/>
              <a:t>( )</a:t>
            </a:r>
          </a:p>
          <a:p>
            <a:pPr lvl="1"/>
            <a:r>
              <a:rPr lang="en-US" altLang="ko-KR" dirty="0" smtClean="0"/>
              <a:t> sends ADMIN_ENALBED / ADMIN_DISABLED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SAApplication.java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extends Application.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extends Activity.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EnterpriseDeviceManager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edm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EnterpriseDeviceManager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err="1" smtClean="0"/>
              <a:t>getSystemService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EnterpriseDeviceManager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ENTERPRISE_POLICY_SERVICE)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MainActivity.java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edm.getApplicationPolicy</a:t>
            </a:r>
            <a:r>
              <a:rPr lang="en-US" altLang="ko-KR" dirty="0" smtClean="0"/>
              <a:t>( ).</a:t>
            </a:r>
            <a:r>
              <a:rPr lang="en-US" altLang="ko-KR" dirty="0" err="1" smtClean="0"/>
              <a:t>enableAndroidBrowser</a:t>
            </a:r>
            <a:r>
              <a:rPr lang="en-US" altLang="ko-KR" dirty="0" smtClean="0"/>
              <a:t>( )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edm.getApplicationPolicy</a:t>
            </a:r>
            <a:r>
              <a:rPr lang="en-US" altLang="ko-KR" dirty="0" smtClean="0"/>
              <a:t>( ).</a:t>
            </a:r>
            <a:r>
              <a:rPr lang="en-US" altLang="ko-KR" dirty="0" err="1" smtClean="0"/>
              <a:t>isApplicationInstalled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packageName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edm.getApplicationPolicy</a:t>
            </a:r>
            <a:r>
              <a:rPr lang="en-US" altLang="ko-KR" dirty="0" smtClean="0"/>
              <a:t>( ).</a:t>
            </a:r>
            <a:r>
              <a:rPr lang="en-US" altLang="ko-KR" dirty="0" err="1" smtClean="0"/>
              <a:t>setEnableApplication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packageName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MainActivity.java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edm.getApplicationPolicy</a:t>
            </a:r>
            <a:r>
              <a:rPr lang="en-US" altLang="ko-KR" dirty="0" smtClean="0"/>
              <a:t>( ).</a:t>
            </a:r>
            <a:r>
              <a:rPr lang="en-US" altLang="ko-KR" dirty="0" err="1" smtClean="0"/>
              <a:t>getApplicationStateList</a:t>
            </a:r>
            <a:r>
              <a:rPr lang="en-US" altLang="ko-KR" dirty="0" smtClean="0"/>
              <a:t>( state ) </a:t>
            </a:r>
          </a:p>
          <a:p>
            <a:pPr lvl="1"/>
            <a:r>
              <a:rPr lang="en-US" altLang="ko-KR" dirty="0" smtClean="0"/>
              <a:t>returns enabled or disabled list of app.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AdminLicenseActivation.java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Launcher activity of the app</a:t>
            </a:r>
          </a:p>
          <a:p>
            <a:endParaRPr lang="en-US" altLang="ko-KR" dirty="0"/>
          </a:p>
          <a:p>
            <a:r>
              <a:rPr lang="en-US" altLang="ko-KR" dirty="0" smtClean="0"/>
              <a:t>Helps in enabling admin and activating ELM</a:t>
            </a:r>
          </a:p>
          <a:p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AdminLicenseActivation</a:t>
            </a:r>
            <a:r>
              <a:rPr lang="en-US" altLang="ko-KR" dirty="0" smtClean="0"/>
              <a:t>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DevicePolicyManager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dpm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ComponentName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cn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LicenseReceiver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lr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DeviceAdministrator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da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Declaring Handler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handles messages from </a:t>
            </a:r>
            <a:r>
              <a:rPr lang="en-US" altLang="ko-KR" dirty="0" err="1" smtClean="0"/>
              <a:t>DeviceAdminstrator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LicenseReceiver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onCreate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lr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LicenseReceiver</a:t>
            </a:r>
            <a:r>
              <a:rPr lang="en-US" altLang="ko-KR" dirty="0" smtClean="0"/>
              <a:t>(_handler) </a:t>
            </a:r>
          </a:p>
          <a:p>
            <a:endParaRPr lang="en-US" altLang="ko-KR" dirty="0"/>
          </a:p>
          <a:p>
            <a:r>
              <a:rPr lang="en-US" altLang="ko-KR" dirty="0" smtClean="0"/>
              <a:t>_</a:t>
            </a:r>
            <a:r>
              <a:rPr lang="en-US" altLang="ko-KR" dirty="0" err="1" smtClean="0"/>
              <a:t>da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DeviceAdministrator</a:t>
            </a:r>
            <a:r>
              <a:rPr lang="en-US" altLang="ko-KR" dirty="0" smtClean="0"/>
              <a:t>(_handler)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onResume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isActivityVisble</a:t>
            </a:r>
            <a:r>
              <a:rPr lang="en-US" altLang="ko-KR" dirty="0" smtClean="0"/>
              <a:t> = true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setUIStates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SAConstants.INITIAL_STATE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setUIStates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INITIAL_STATE :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smtClean="0"/>
              <a:t>ADMIN_ENABLED :</a:t>
            </a:r>
          </a:p>
          <a:p>
            <a:endParaRPr lang="en-US" altLang="ko-KR" dirty="0"/>
          </a:p>
          <a:p>
            <a:r>
              <a:rPr lang="en-US" altLang="ko-KR" dirty="0" smtClean="0"/>
              <a:t>ADMIN_DISABLED :</a:t>
            </a:r>
          </a:p>
          <a:p>
            <a:endParaRPr lang="en-US" altLang="ko-KR" dirty="0"/>
          </a:p>
          <a:p>
            <a:r>
              <a:rPr lang="en-US" altLang="ko-KR" dirty="0" smtClean="0"/>
              <a:t>RESULT_ELM_ACTIVATED :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activateAdmin</a:t>
            </a:r>
            <a:r>
              <a:rPr lang="en-US" altLang="ko-KR" dirty="0" smtClean="0"/>
              <a:t>(context)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dpm</a:t>
            </a:r>
            <a:r>
              <a:rPr lang="en-US" altLang="ko-KR" dirty="0"/>
              <a:t> </a:t>
            </a:r>
            <a:r>
              <a:rPr lang="en-US" altLang="ko-KR" dirty="0" smtClean="0"/>
              <a:t>= (</a:t>
            </a:r>
            <a:r>
              <a:rPr lang="en-US" altLang="ko-KR" dirty="0" err="1" smtClean="0"/>
              <a:t>DevicePolicyManager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context.</a:t>
            </a:r>
            <a:r>
              <a:rPr lang="en-US" altLang="ko-KR" b="1" dirty="0" err="1" smtClean="0">
                <a:solidFill>
                  <a:srgbClr val="0070C0"/>
                </a:solidFill>
              </a:rPr>
              <a:t>getSystemService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Context.</a:t>
            </a:r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DEVICE_POLICY_SERVICE</a:t>
            </a:r>
            <a:r>
              <a:rPr lang="en-US" altLang="ko-KR" dirty="0" smtClean="0"/>
              <a:t>) ;	</a:t>
            </a:r>
          </a:p>
          <a:p>
            <a:pPr>
              <a:buNone/>
            </a:pPr>
            <a:endParaRPr lang="en-US" altLang="ko-KR" dirty="0"/>
          </a:p>
          <a:p>
            <a:r>
              <a:rPr lang="en-US" altLang="ko-KR" dirty="0" smtClean="0"/>
              <a:t>_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ComponentName</a:t>
            </a:r>
            <a:r>
              <a:rPr lang="en-US" altLang="ko-KR" dirty="0" smtClean="0"/>
              <a:t>( context, </a:t>
            </a:r>
            <a:r>
              <a:rPr lang="en-US" altLang="ko-KR" dirty="0" err="1" smtClean="0"/>
              <a:t>DeviceAdministrator.class</a:t>
            </a:r>
            <a:r>
              <a:rPr lang="en-US" altLang="ko-KR" dirty="0" smtClean="0"/>
              <a:t> ) 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if( _</a:t>
            </a:r>
            <a:r>
              <a:rPr lang="en-US" altLang="ko-KR" dirty="0" err="1" smtClean="0"/>
              <a:t>dpm</a:t>
            </a:r>
            <a:r>
              <a:rPr lang="en-US" altLang="ko-KR" dirty="0" smtClean="0"/>
              <a:t> != null &amp;&amp; !_</a:t>
            </a:r>
            <a:r>
              <a:rPr lang="en-US" altLang="ko-KR" dirty="0" err="1" smtClean="0"/>
              <a:t>dpm.isAdminActive</a:t>
            </a:r>
            <a:r>
              <a:rPr lang="en-US" altLang="ko-KR" dirty="0" smtClean="0"/>
              <a:t>( _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) ) {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Intent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new Intent( </a:t>
            </a:r>
            <a:r>
              <a:rPr lang="en-US" altLang="ko-KR" dirty="0" err="1" smtClean="0"/>
              <a:t>DevicePolicyManager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ACTION_ADD_DEVICE_ADMIN</a:t>
            </a:r>
            <a:r>
              <a:rPr lang="en-US" altLang="ko-KR" dirty="0" smtClean="0"/>
              <a:t> ) ;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i.putExtra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DevicePolicyManager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EXTRA_DEVICE_ADMIN</a:t>
            </a:r>
            <a:r>
              <a:rPr lang="en-US" altLang="ko-KR" dirty="0" smtClean="0"/>
              <a:t>, _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) 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context.startActivity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) ;</a:t>
            </a:r>
          </a:p>
          <a:p>
            <a:pPr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*	*	*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deactivateAdmin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181</Words>
  <Application>Microsoft Office PowerPoint</Application>
  <PresentationFormat>화면 슬라이드 쇼(4:3)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AppControl</vt:lpstr>
      <vt:lpstr>AdminLicenseActivation.java</vt:lpstr>
      <vt:lpstr>AdminLicenseActivation Properties</vt:lpstr>
      <vt:lpstr>Declaring Handler</vt:lpstr>
      <vt:lpstr>onCreate( )</vt:lpstr>
      <vt:lpstr>onResume( )</vt:lpstr>
      <vt:lpstr>setUIStates( )</vt:lpstr>
      <vt:lpstr>activateAdmin(context) </vt:lpstr>
      <vt:lpstr>deactivateAdmin( )</vt:lpstr>
      <vt:lpstr>ActivateELM(String key)</vt:lpstr>
      <vt:lpstr>LicenseReceiver.java</vt:lpstr>
      <vt:lpstr>DeviceAdministrator.java</vt:lpstr>
      <vt:lpstr>SAApplication.java</vt:lpstr>
      <vt:lpstr>MainActivity.java</vt:lpstr>
      <vt:lpstr>MainActivity.java 2</vt:lpstr>
      <vt:lpstr>MainActivity.java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AppControl</dc:title>
  <dc:creator>Windows 사용자</dc:creator>
  <cp:lastModifiedBy>Windows 사용자</cp:lastModifiedBy>
  <cp:revision>15</cp:revision>
  <dcterms:created xsi:type="dcterms:W3CDTF">2016-12-15T17:15:36Z</dcterms:created>
  <dcterms:modified xsi:type="dcterms:W3CDTF">2016-12-16T16:50:04Z</dcterms:modified>
</cp:coreProperties>
</file>