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2" r:id="rId5"/>
    <p:sldId id="273" r:id="rId6"/>
    <p:sldId id="274" r:id="rId7"/>
    <p:sldId id="261" r:id="rId8"/>
    <p:sldId id="275" r:id="rId9"/>
    <p:sldId id="276" r:id="rId10"/>
    <p:sldId id="262" r:id="rId11"/>
    <p:sldId id="263" r:id="rId12"/>
    <p:sldId id="258" r:id="rId13"/>
    <p:sldId id="259" r:id="rId14"/>
    <p:sldId id="264" r:id="rId15"/>
    <p:sldId id="265" r:id="rId16"/>
    <p:sldId id="267" r:id="rId17"/>
    <p:sldId id="268" r:id="rId18"/>
    <p:sldId id="271" r:id="rId19"/>
    <p:sldId id="266" r:id="rId20"/>
    <p:sldId id="269" r:id="rId21"/>
    <p:sldId id="270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6562" autoAdjust="0"/>
    <p:restoredTop sz="94636" autoAdjust="0"/>
  </p:normalViewPr>
  <p:slideViewPr>
    <p:cSldViewPr>
      <p:cViewPr varScale="1">
        <p:scale>
          <a:sx n="99" d="100"/>
          <a:sy n="99" d="100"/>
        </p:scale>
        <p:origin x="-10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1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2016-12-18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 smtClean="0"/>
              <a:t>Chapter 12 </a:t>
            </a:r>
            <a:r>
              <a:rPr lang="ko-KR" altLang="en-US" sz="6000" dirty="0" err="1" smtClean="0"/>
              <a:t>어댑터뷰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12.1.3 </a:t>
            </a:r>
            <a:r>
              <a:rPr lang="ko-KR" altLang="en-US" dirty="0" smtClean="0"/>
              <a:t>항목 선택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12.1.4 </a:t>
            </a:r>
            <a:r>
              <a:rPr lang="ko-KR" altLang="en-US" dirty="0" smtClean="0"/>
              <a:t>항목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12.2 </a:t>
            </a:r>
            <a:r>
              <a:rPr lang="ko-KR" altLang="en-US" dirty="0" smtClean="0"/>
              <a:t>항목 </a:t>
            </a:r>
            <a:r>
              <a:rPr lang="ko-KR" altLang="en-US" dirty="0" err="1" smtClean="0"/>
              <a:t>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12.3 </a:t>
            </a:r>
            <a:r>
              <a:rPr lang="ko-KR" altLang="en-US" dirty="0" err="1" smtClean="0"/>
              <a:t>어댑터뷰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12.3.1 </a:t>
            </a:r>
            <a:r>
              <a:rPr lang="ko-KR" altLang="en-US" dirty="0" err="1" smtClean="0"/>
              <a:t>스피너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12.3.2 </a:t>
            </a:r>
            <a:r>
              <a:rPr lang="ko-KR" altLang="en-US" dirty="0" err="1" smtClean="0"/>
              <a:t>그리드뷰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항목을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표 형태로 출력하는 </a:t>
            </a:r>
            <a:r>
              <a:rPr lang="ko-KR" altLang="en-US" dirty="0" err="1" smtClean="0"/>
              <a:t>위젯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Layout </a:t>
            </a:r>
          </a:p>
          <a:p>
            <a:pPr lvl="1"/>
            <a:r>
              <a:rPr lang="en-US" altLang="ko-KR" dirty="0" smtClean="0"/>
              <a:t>&lt;</a:t>
            </a:r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</a:rPr>
              <a:t>GridView</a:t>
            </a:r>
            <a:r>
              <a:rPr lang="en-US" altLang="ko-KR" dirty="0" smtClean="0"/>
              <a:t> . . .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android:</a:t>
            </a:r>
            <a:r>
              <a:rPr lang="en-US" altLang="ko-KR" b="1" dirty="0" err="1" smtClean="0">
                <a:solidFill>
                  <a:schemeClr val="accent3">
                    <a:lumMod val="50000"/>
                  </a:schemeClr>
                </a:solidFill>
              </a:rPr>
              <a:t>numColumns</a:t>
            </a:r>
            <a:r>
              <a:rPr lang="en-US" altLang="ko-KR" dirty="0" smtClean="0"/>
              <a:t>=“</a:t>
            </a:r>
            <a:r>
              <a:rPr lang="en-US" altLang="ko-KR" dirty="0" err="1" smtClean="0"/>
              <a:t>auto_fit</a:t>
            </a:r>
            <a:r>
              <a:rPr lang="en-US" altLang="ko-KR" dirty="0" smtClean="0"/>
              <a:t>”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android:</a:t>
            </a:r>
            <a:r>
              <a:rPr lang="en-US" altLang="ko-KR" b="1" dirty="0" err="1" smtClean="0">
                <a:solidFill>
                  <a:schemeClr val="accent3">
                    <a:lumMod val="50000"/>
                  </a:schemeClr>
                </a:solidFill>
              </a:rPr>
              <a:t>columnWidth</a:t>
            </a:r>
            <a:r>
              <a:rPr lang="en-US" altLang="ko-KR" dirty="0" smtClean="0"/>
              <a:t>=“72dip”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android:</a:t>
            </a:r>
            <a:r>
              <a:rPr lang="en-US" altLang="ko-KR" b="1" dirty="0" err="1" smtClean="0">
                <a:solidFill>
                  <a:schemeClr val="accent3">
                    <a:lumMod val="50000"/>
                  </a:schemeClr>
                </a:solidFill>
              </a:rPr>
              <a:t>stretchMode</a:t>
            </a:r>
            <a:r>
              <a:rPr lang="en-US" altLang="ko-KR" dirty="0" smtClean="0"/>
              <a:t>=“</a:t>
            </a:r>
            <a:r>
              <a:rPr lang="en-US" altLang="ko-KR" dirty="0" err="1" smtClean="0"/>
              <a:t>columnWidth</a:t>
            </a:r>
            <a:r>
              <a:rPr lang="en-US" altLang="ko-KR" dirty="0" smtClean="0"/>
              <a:t>”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android:gravity</a:t>
            </a:r>
            <a:r>
              <a:rPr lang="en-US" altLang="ko-KR" dirty="0" smtClean="0"/>
              <a:t>=“center”</a:t>
            </a:r>
          </a:p>
          <a:p>
            <a:pPr>
              <a:buNone/>
            </a:pPr>
            <a:r>
              <a:rPr lang="en-US" altLang="ko-KR" dirty="0" smtClean="0"/>
              <a:t>		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13.3.2 </a:t>
            </a:r>
            <a:r>
              <a:rPr lang="ko-KR" altLang="en-US" dirty="0" err="1" smtClean="0"/>
              <a:t>그리드뷰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GridView</a:t>
            </a:r>
            <a:r>
              <a:rPr lang="en-US" altLang="ko-KR" dirty="0" smtClean="0"/>
              <a:t> grid=(</a:t>
            </a:r>
            <a:r>
              <a:rPr lang="en-US" altLang="ko-KR" dirty="0" err="1" smtClean="0"/>
              <a:t>GridView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findViewByID</a:t>
            </a:r>
            <a:r>
              <a:rPr lang="en-US" altLang="ko-KR" dirty="0" smtClean="0"/>
              <a:t>(…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ImageAdapter</a:t>
            </a:r>
            <a:r>
              <a:rPr lang="en-US" altLang="ko-KR" dirty="0" smtClean="0"/>
              <a:t> adapter=new </a:t>
            </a:r>
            <a:r>
              <a:rPr lang="en-US" altLang="ko-KR" dirty="0" err="1" smtClean="0"/>
              <a:t>ImageAdapter</a:t>
            </a:r>
            <a:r>
              <a:rPr lang="en-US" altLang="ko-KR" dirty="0" smtClean="0"/>
              <a:t>(this)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grid.setAdapter</a:t>
            </a:r>
            <a:r>
              <a:rPr lang="en-US" altLang="ko-KR" dirty="0" smtClean="0"/>
              <a:t>( adapter )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grid.setOnItemClickListener</a:t>
            </a:r>
            <a:r>
              <a:rPr lang="en-US" altLang="ko-KR" dirty="0" smtClean="0"/>
              <a:t>(new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OnItemClickListener</a:t>
            </a:r>
            <a:r>
              <a:rPr lang="en-US" altLang="ko-KR" dirty="0" smtClean="0"/>
              <a:t>( ) {</a:t>
            </a:r>
          </a:p>
          <a:p>
            <a:pPr>
              <a:buNone/>
            </a:pPr>
            <a:r>
              <a:rPr lang="en-US" altLang="ko-KR" dirty="0" smtClean="0"/>
              <a:t>			public void </a:t>
            </a:r>
            <a:r>
              <a:rPr lang="en-US" altLang="ko-KR" dirty="0" err="1" smtClean="0"/>
              <a:t>onItemClick</a:t>
            </a:r>
            <a:r>
              <a:rPr lang="en-US" altLang="ko-KR" dirty="0" smtClean="0"/>
              <a:t>( . . . ) {</a:t>
            </a:r>
          </a:p>
          <a:p>
            <a:pPr>
              <a:buNone/>
            </a:pPr>
            <a:r>
              <a:rPr lang="en-US" altLang="ko-KR" dirty="0" smtClean="0"/>
              <a:t>			.	.	.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13.3.2 </a:t>
            </a:r>
            <a:r>
              <a:rPr lang="ko-KR" altLang="en-US" dirty="0" err="1" smtClean="0"/>
              <a:t>그리드뷰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altLang="ko-KR" dirty="0" smtClean="0"/>
              <a:t>	class </a:t>
            </a:r>
            <a:r>
              <a:rPr lang="en-US" altLang="ko-KR" dirty="0" err="1" smtClean="0"/>
              <a:t>ImageAdapter</a:t>
            </a:r>
            <a:r>
              <a:rPr lang="en-US" altLang="ko-KR" dirty="0" smtClean="0"/>
              <a:t> extends </a:t>
            </a:r>
            <a:r>
              <a:rPr lang="en-US" altLang="ko-KR" dirty="0" err="1" smtClean="0"/>
              <a:t>BaseAdapter</a:t>
            </a:r>
            <a:r>
              <a:rPr lang="en-US" altLang="ko-KR" dirty="0" smtClean="0"/>
              <a:t> {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getCount</a:t>
            </a:r>
            <a:r>
              <a:rPr lang="en-US" altLang="ko-KR" dirty="0" smtClean="0"/>
              <a:t>( ) { 	.	.	.</a:t>
            </a:r>
          </a:p>
          <a:p>
            <a:pPr>
              <a:buNone/>
            </a:pPr>
            <a:r>
              <a:rPr lang="en-US" altLang="ko-KR" dirty="0" smtClean="0"/>
              <a:t>		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getItem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pos ) {	.	.	.</a:t>
            </a:r>
          </a:p>
          <a:p>
            <a:pPr>
              <a:buNone/>
            </a:pPr>
            <a:r>
              <a:rPr lang="en-US" altLang="ko-KR" dirty="0" smtClean="0"/>
              <a:t>		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getItemId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pos ) { .	.	.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getView</a:t>
            </a:r>
            <a:r>
              <a:rPr lang="en-US" altLang="ko-KR" dirty="0" smtClean="0"/>
              <a:t>(	.	.	.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13.3.2 </a:t>
            </a:r>
            <a:r>
              <a:rPr lang="ko-KR" altLang="en-US" dirty="0" err="1" smtClean="0"/>
              <a:t>그리드뷰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ko-KR" dirty="0" err="1" smtClean="0"/>
              <a:t>ImageAdapter.getView</a:t>
            </a:r>
            <a:r>
              <a:rPr lang="en-US" altLang="ko-KR" dirty="0" smtClean="0"/>
              <a:t>(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pos, View </a:t>
            </a:r>
            <a:r>
              <a:rPr lang="en-US" altLang="ko-KR" dirty="0" err="1" smtClean="0"/>
              <a:t>cv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ViewGroup</a:t>
            </a:r>
            <a:r>
              <a:rPr lang="en-US" altLang="ko-KR" dirty="0" smtClean="0"/>
              <a:t> vg) {</a:t>
            </a:r>
          </a:p>
          <a:p>
            <a:pPr>
              <a:buNone/>
            </a:pPr>
            <a:r>
              <a:rPr lang="en-US" altLang="ko-KR" dirty="0" smtClean="0"/>
              <a:t>	if(</a:t>
            </a:r>
            <a:r>
              <a:rPr lang="en-US" altLang="ko-KR" dirty="0" err="1" smtClean="0"/>
              <a:t>cv</a:t>
            </a:r>
            <a:r>
              <a:rPr lang="en-US" altLang="ko-KR" dirty="0" smtClean="0"/>
              <a:t>==null) {</a:t>
            </a:r>
          </a:p>
          <a:p>
            <a:pPr>
              <a:buNone/>
            </a:pPr>
            <a:r>
              <a:rPr lang="en-US" altLang="ko-KR" dirty="0" smtClean="0"/>
              <a:t>		.	.	.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iv.setLayoutParams</a:t>
            </a:r>
            <a:r>
              <a:rPr lang="en-US" altLang="ko-KR" dirty="0" smtClean="0"/>
              <a:t>(new </a:t>
            </a:r>
            <a:r>
              <a:rPr lang="en-US" altLang="ko-KR" dirty="0" err="1" smtClean="0"/>
              <a:t>GriedView.LayoutParams</a:t>
            </a:r>
            <a:r>
              <a:rPr lang="en-US" altLang="ko-KR" dirty="0" smtClean="0"/>
              <a:t>(80,60) ;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iv.setAdjustViewBounds</a:t>
            </a:r>
            <a:r>
              <a:rPr lang="en-US" altLang="ko-KR" dirty="0" smtClean="0"/>
              <a:t>(false) ;	</a:t>
            </a:r>
            <a:r>
              <a:rPr lang="en-US" altLang="ko-KR" dirty="0" err="1" smtClean="0"/>
              <a:t>iv.setScaleType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ImageView.ScaleType.CENTER_CROP</a:t>
            </a:r>
            <a:r>
              <a:rPr lang="en-US" altLang="ko-KR" dirty="0" smtClean="0"/>
              <a:t>);</a:t>
            </a:r>
          </a:p>
          <a:p>
            <a:pPr>
              <a:buNone/>
            </a:pPr>
            <a:r>
              <a:rPr lang="en-US" altLang="ko-KR" dirty="0" smtClean="0"/>
              <a:t>	}  else {</a:t>
            </a:r>
          </a:p>
          <a:p>
            <a:pPr>
              <a:buNone/>
            </a:pPr>
            <a:r>
              <a:rPr lang="en-US" altLang="ko-KR" dirty="0" smtClean="0"/>
              <a:t>		iv = (</a:t>
            </a:r>
            <a:r>
              <a:rPr lang="en-US" altLang="ko-KR" dirty="0" err="1" smtClean="0"/>
              <a:t>ImageView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cv</a:t>
            </a:r>
            <a:r>
              <a:rPr lang="en-US" altLang="ko-KR" dirty="0" smtClean="0"/>
              <a:t> ; }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iv.setImageResource</a:t>
            </a:r>
            <a:r>
              <a:rPr lang="en-US" altLang="ko-KR" dirty="0" smtClean="0"/>
              <a:t>(picture[pos % 5 ]) ;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return iv ;</a:t>
            </a:r>
          </a:p>
          <a:p>
            <a:pPr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12.3.3 </a:t>
            </a:r>
            <a:r>
              <a:rPr lang="ko-KR" altLang="en-US" dirty="0" smtClean="0"/>
              <a:t>갤러리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중앙에 고정되며 수평으로 스크롤되는 </a:t>
            </a:r>
            <a:r>
              <a:rPr lang="ko-KR" altLang="en-US" dirty="0" err="1" smtClean="0"/>
              <a:t>어댑터뷰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이미지 </a:t>
            </a:r>
            <a:r>
              <a:rPr lang="ko-KR" altLang="en-US" dirty="0" err="1" smtClean="0"/>
              <a:t>선택기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layout</a:t>
            </a:r>
          </a:p>
          <a:p>
            <a:pPr>
              <a:buNone/>
            </a:pPr>
            <a:r>
              <a:rPr lang="en-US" altLang="ko-KR" dirty="0" smtClean="0"/>
              <a:t>	&lt;Gallery . . .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android:animationDuration</a:t>
            </a:r>
            <a:r>
              <a:rPr lang="en-US" altLang="ko-KR" dirty="0" smtClean="0"/>
              <a:t>=“1500”</a:t>
            </a:r>
          </a:p>
          <a:p>
            <a:pPr>
              <a:buNone/>
            </a:pPr>
            <a:r>
              <a:rPr lang="en-US" altLang="ko-KR" dirty="0" smtClean="0"/>
              <a:t>	/&gt;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 </a:t>
            </a:r>
            <a:r>
              <a:rPr lang="ko-KR" altLang="en-US" dirty="0" err="1" smtClean="0"/>
              <a:t>리스트뷰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여러 개의 항목을 수직으로 표시하는 </a:t>
            </a:r>
            <a:r>
              <a:rPr lang="ko-KR" altLang="en-US" dirty="0" err="1" smtClean="0"/>
              <a:t>위젯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어댑터 </a:t>
            </a:r>
            <a:r>
              <a:rPr lang="ko-KR" altLang="en-US" dirty="0" err="1" smtClean="0"/>
              <a:t>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리스트 </a:t>
            </a:r>
            <a:r>
              <a:rPr lang="ko-KR" altLang="en-US" dirty="0" err="1" smtClean="0"/>
              <a:t>뷰</a:t>
            </a:r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12.3.3 </a:t>
            </a:r>
            <a:r>
              <a:rPr lang="ko-KR" altLang="en-US" dirty="0" smtClean="0"/>
              <a:t>갤러리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ko-KR" dirty="0" smtClean="0"/>
              <a:t>Gallery </a:t>
            </a:r>
            <a:r>
              <a:rPr lang="en-US" altLang="ko-KR" dirty="0" err="1" smtClean="0"/>
              <a:t>gallery</a:t>
            </a:r>
            <a:r>
              <a:rPr lang="en-US" altLang="ko-KR" dirty="0" smtClean="0"/>
              <a:t>=(Gallery)</a:t>
            </a:r>
            <a:r>
              <a:rPr lang="en-US" altLang="ko-KR" dirty="0" err="1" smtClean="0"/>
              <a:t>findViewById</a:t>
            </a:r>
            <a:r>
              <a:rPr lang="en-US" altLang="ko-KR" dirty="0" smtClean="0"/>
              <a:t>(…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gallery.setAdapter</a:t>
            </a:r>
            <a:r>
              <a:rPr lang="en-US" altLang="ko-KR" dirty="0" smtClean="0"/>
              <a:t>(new </a:t>
            </a:r>
            <a:r>
              <a:rPr lang="en-US" altLang="ko-KR" dirty="0" err="1" smtClean="0"/>
              <a:t>ImageAdapter</a:t>
            </a:r>
            <a:r>
              <a:rPr lang="en-US" altLang="ko-KR" dirty="0" smtClean="0"/>
              <a:t>(this)) 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gallery.setOnItemSelectedListener</a:t>
            </a:r>
            <a:r>
              <a:rPr lang="en-US" altLang="ko-KR" dirty="0" smtClean="0"/>
              <a:t>(</a:t>
            </a:r>
          </a:p>
          <a:p>
            <a:pPr>
              <a:buNone/>
            </a:pPr>
            <a:r>
              <a:rPr lang="en-US" altLang="ko-KR" dirty="0" smtClean="0"/>
              <a:t> new </a:t>
            </a:r>
            <a:r>
              <a:rPr lang="en-US" altLang="ko-KR" dirty="0" err="1" smtClean="0"/>
              <a:t>OnItemSelectedListener</a:t>
            </a:r>
            <a:r>
              <a:rPr lang="en-US" altLang="ko-KR" dirty="0" smtClean="0"/>
              <a:t>( ) {</a:t>
            </a:r>
          </a:p>
          <a:p>
            <a:pPr>
              <a:buNone/>
            </a:pPr>
            <a:r>
              <a:rPr lang="en-US" altLang="ko-KR" dirty="0" smtClean="0"/>
              <a:t>	public void </a:t>
            </a:r>
            <a:r>
              <a:rPr lang="en-US" altLang="ko-KR" dirty="0" err="1" smtClean="0"/>
              <a:t>onItemSelected</a:t>
            </a:r>
            <a:r>
              <a:rPr lang="en-US" altLang="ko-KR" dirty="0" smtClean="0"/>
              <a:t>( .	.	.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12.3.3 </a:t>
            </a:r>
            <a:r>
              <a:rPr lang="ko-KR" altLang="en-US" dirty="0" smtClean="0"/>
              <a:t>갤러리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ko-KR" dirty="0" smtClean="0"/>
              <a:t>Class </a:t>
            </a:r>
            <a:r>
              <a:rPr lang="en-US" altLang="ko-KR" dirty="0" err="1" smtClean="0"/>
              <a:t>ImageAdapter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extens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BaseAdapter</a:t>
            </a:r>
            <a:r>
              <a:rPr lang="en-US" altLang="ko-KR" dirty="0" smtClean="0"/>
              <a:t> {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getCount</a:t>
            </a:r>
            <a:r>
              <a:rPr lang="en-US" altLang="ko-KR" dirty="0" smtClean="0"/>
              <a:t>( ) { 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getItem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pos) {	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getItemId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pos) { 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getView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p, View v, </a:t>
            </a:r>
            <a:r>
              <a:rPr lang="en-US" altLang="ko-KR" dirty="0" err="1" smtClean="0"/>
              <a:t>ViewGroup</a:t>
            </a:r>
            <a:r>
              <a:rPr lang="en-US" altLang="ko-KR" dirty="0" smtClean="0"/>
              <a:t> vg){</a:t>
            </a:r>
          </a:p>
          <a:p>
            <a:pPr>
              <a:buNone/>
            </a:pPr>
            <a:r>
              <a:rPr lang="en-US" altLang="ko-KR" dirty="0" smtClean="0"/>
              <a:t>		.	.	.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iv.setImageResource</a:t>
            </a:r>
            <a:r>
              <a:rPr lang="en-US" altLang="ko-KR" dirty="0" smtClean="0"/>
              <a:t>(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iv.setScaleType</a:t>
            </a:r>
            <a:r>
              <a:rPr lang="en-US" altLang="ko-KR" dirty="0" smtClean="0"/>
              <a:t>(	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iv.setLayoutParams</a:t>
            </a:r>
            <a:r>
              <a:rPr lang="en-US" altLang="ko-KR" dirty="0" smtClean="0"/>
              <a:t>(	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12.1.1 </a:t>
            </a:r>
            <a:r>
              <a:rPr lang="ko-KR" altLang="en-US" dirty="0" err="1" smtClean="0"/>
              <a:t>어댑터뷰</a:t>
            </a:r>
            <a:endParaRPr lang="ko-KR" altLang="en-US" dirty="0"/>
          </a:p>
        </p:txBody>
      </p:sp>
      <p:pic>
        <p:nvPicPr>
          <p:cNvPr id="4" name="내용 개체 틀 3" descr="SmartSelectImage_2016-12-18-13-48-2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92706"/>
            <a:ext cx="8229600" cy="3140951"/>
          </a:xfrm>
        </p:spPr>
      </p:pic>
      <p:sp>
        <p:nvSpPr>
          <p:cNvPr id="5" name="TextBox 4"/>
          <p:cNvSpPr txBox="1"/>
          <p:nvPr/>
        </p:nvSpPr>
        <p:spPr>
          <a:xfrm>
            <a:off x="428596" y="164305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위젯</a:t>
            </a:r>
            <a:r>
              <a:rPr lang="ko-KR" altLang="en-US" dirty="0" smtClean="0"/>
              <a:t> 계층도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12.1.1 </a:t>
            </a:r>
            <a:r>
              <a:rPr lang="ko-KR" altLang="en-US" dirty="0" err="1" smtClean="0"/>
              <a:t>어댑터뷰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리스트뷰</a:t>
            </a:r>
            <a:r>
              <a:rPr lang="en-US" altLang="ko-KR" dirty="0" smtClean="0"/>
              <a:t>, </a:t>
            </a:r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그리드뷰</a:t>
            </a:r>
            <a:r>
              <a:rPr lang="en-US" altLang="ko-KR" dirty="0" smtClean="0"/>
              <a:t>, </a:t>
            </a:r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스피너</a:t>
            </a:r>
            <a:r>
              <a:rPr lang="en-US" altLang="ko-KR" dirty="0" smtClean="0"/>
              <a:t>,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갤러리</a:t>
            </a:r>
            <a:r>
              <a:rPr lang="ko-KR" altLang="en-US" dirty="0" smtClean="0"/>
              <a:t> 등이 모두 항목 집합을 표시하며 이를 묶어서 </a:t>
            </a:r>
            <a:r>
              <a:rPr lang="ko-KR" altLang="en-US" b="1" dirty="0" err="1" smtClean="0">
                <a:solidFill>
                  <a:schemeClr val="accent6">
                    <a:lumMod val="50000"/>
                  </a:schemeClr>
                </a:solidFill>
              </a:rPr>
              <a:t>어댑터뷰</a:t>
            </a:r>
            <a:r>
              <a:rPr lang="ko-KR" altLang="en-US" dirty="0" err="1" smtClean="0"/>
              <a:t>이라</a:t>
            </a:r>
            <a:r>
              <a:rPr lang="ko-KR" altLang="en-US" dirty="0" smtClean="0"/>
              <a:t> 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이들이 </a:t>
            </a:r>
            <a:r>
              <a:rPr lang="ko-KR" altLang="en-US" dirty="0" err="1" smtClean="0"/>
              <a:t>어댑터뷰으로</a:t>
            </a:r>
            <a:r>
              <a:rPr lang="ko-KR" altLang="en-US" dirty="0" smtClean="0"/>
              <a:t> 불린 이유는 데이터를 </a:t>
            </a:r>
            <a:r>
              <a:rPr lang="en-US" altLang="ko-KR" dirty="0" smtClean="0"/>
              <a:t>Adapter </a:t>
            </a:r>
            <a:r>
              <a:rPr lang="ko-KR" altLang="en-US" dirty="0" smtClean="0"/>
              <a:t>개체로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공급받음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12.1.1 </a:t>
            </a:r>
            <a:r>
              <a:rPr lang="ko-KR" altLang="en-US" dirty="0" err="1" smtClean="0"/>
              <a:t>어댑터뷰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4" name="내용 개체 틀 3" descr="SmartSelectImage_2016-12-18-13-59-4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46852"/>
            <a:ext cx="8229600" cy="4232659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12.1.1 </a:t>
            </a:r>
            <a:r>
              <a:rPr lang="ko-KR" altLang="en-US" dirty="0" err="1" smtClean="0"/>
              <a:t>어댑터뷰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BaseAdapter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ArrayAdapter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객체 배열이나 리소스에 정의된 배열로부터 데이터를 가져온다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CursorAdapter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SimpleAdapter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12.1.2 </a:t>
            </a:r>
            <a:r>
              <a:rPr lang="ko-KR" altLang="en-US" dirty="0" err="1" smtClean="0"/>
              <a:t>리스트뷰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Layout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LinearLayout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	.	.	.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	&lt;</a:t>
            </a:r>
            <a:r>
              <a:rPr lang="en-US" altLang="ko-KR" dirty="0" err="1" smtClean="0"/>
              <a:t>ListView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		</a:t>
            </a:r>
            <a:r>
              <a:rPr lang="en-US" altLang="ko-KR" dirty="0" err="1" smtClean="0"/>
              <a:t>android:id</a:t>
            </a:r>
            <a:r>
              <a:rPr lang="en-US" altLang="ko-KR" dirty="0" smtClean="0"/>
              <a:t>=“@+id/list”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		.	.	.</a:t>
            </a:r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12.1.2 </a:t>
            </a:r>
            <a:r>
              <a:rPr lang="ko-KR" altLang="en-US" dirty="0" err="1" smtClean="0"/>
              <a:t>리스트뷰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Code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// $Data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&lt;String&gt; list = new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&lt;String&gt;( ) ;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list.add</a:t>
            </a:r>
            <a:r>
              <a:rPr lang="en-US" altLang="ko-KR" dirty="0" smtClean="0"/>
              <a:t>( “item1” ) ;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.	.	.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// $Adapter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ArrayAdapter</a:t>
            </a:r>
            <a:r>
              <a:rPr lang="en-US" altLang="ko-KR" dirty="0" smtClean="0"/>
              <a:t>&lt;String&gt; adapter =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 new </a:t>
            </a:r>
            <a:r>
              <a:rPr lang="en-US" altLang="ko-KR" dirty="0" err="1" smtClean="0"/>
              <a:t>ArrayAdapter</a:t>
            </a:r>
            <a:r>
              <a:rPr lang="en-US" altLang="ko-KR" dirty="0" smtClean="0"/>
              <a:t>&lt;String&gt;( this, 	Android.R.layout.simple_list_item_1, list ) 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// Connect $Adapter to $Data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ListView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listView</a:t>
            </a:r>
            <a:r>
              <a:rPr lang="en-US" altLang="ko-KR" dirty="0" smtClean="0"/>
              <a:t>=(</a:t>
            </a:r>
            <a:r>
              <a:rPr lang="en-US" altLang="ko-KR" dirty="0" err="1" smtClean="0"/>
              <a:t>ListView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findViewById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R.id.list</a:t>
            </a:r>
            <a:r>
              <a:rPr lang="en-US" altLang="ko-KR" dirty="0" smtClean="0"/>
              <a:t>);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listView.setAdapter</a:t>
            </a:r>
            <a:r>
              <a:rPr lang="en-US" altLang="ko-KR" dirty="0" smtClean="0"/>
              <a:t>( adapter ) 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12.1.2 </a:t>
            </a:r>
            <a:r>
              <a:rPr lang="ko-KR" altLang="en-US" dirty="0" err="1" smtClean="0"/>
              <a:t>리스트뷰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ArrayAdapter</a:t>
            </a:r>
            <a:r>
              <a:rPr lang="en-US" altLang="ko-KR" dirty="0" smtClean="0"/>
              <a:t>(Context </a:t>
            </a:r>
            <a:r>
              <a:rPr lang="en-US" altLang="ko-KR" dirty="0" err="1" smtClean="0"/>
              <a:t>context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rcId</a:t>
            </a:r>
            <a:r>
              <a:rPr lang="en-US" altLang="ko-KR" dirty="0" smtClean="0"/>
              <a:t>, List&lt;T&gt;/T[ ] objects )</a:t>
            </a:r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 smtClean="0"/>
              <a:t>context : Activity</a:t>
            </a:r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 err="1" smtClean="0"/>
              <a:t>rcId</a:t>
            </a:r>
            <a:r>
              <a:rPr lang="en-US" altLang="ko-KR" dirty="0" smtClean="0"/>
              <a:t> : System-defined layout resource ID</a:t>
            </a:r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 smtClean="0"/>
              <a:t>objects </a:t>
            </a:r>
            <a:r>
              <a:rPr lang="en-US" altLang="ko-KR" smtClean="0"/>
              <a:t>: Data</a:t>
            </a:r>
          </a:p>
          <a:p>
            <a:pPr>
              <a:buNone/>
            </a:pPr>
            <a:endParaRPr lang="en-US" altLang="ko-KR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183</Words>
  <Application>Microsoft Office PowerPoint</Application>
  <PresentationFormat>화면 슬라이드 쇼(4:3)</PresentationFormat>
  <Paragraphs>127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Chapter 12 어댑터뷰</vt:lpstr>
      <vt:lpstr>12.1 리스트뷰</vt:lpstr>
      <vt:lpstr>12.1.1 어댑터뷰</vt:lpstr>
      <vt:lpstr>12.1.1 어댑터뷰 2</vt:lpstr>
      <vt:lpstr>12.1.1 어댑터뷰 3</vt:lpstr>
      <vt:lpstr>12.1.1 어댑터뷰 4</vt:lpstr>
      <vt:lpstr>12.1.2 리스트뷰</vt:lpstr>
      <vt:lpstr>12.1.2 리스트뷰 2</vt:lpstr>
      <vt:lpstr>12.1.2 리스트뷰 3</vt:lpstr>
      <vt:lpstr>12.1.3 항목 선택</vt:lpstr>
      <vt:lpstr>12.1.4 항목 편집</vt:lpstr>
      <vt:lpstr>12.2 항목 뷰</vt:lpstr>
      <vt:lpstr>12.3 어댑터뷰</vt:lpstr>
      <vt:lpstr>12.3.1 스피너</vt:lpstr>
      <vt:lpstr>12.3.2 그리드뷰</vt:lpstr>
      <vt:lpstr>13.3.2 그리드뷰 2</vt:lpstr>
      <vt:lpstr>13.3.2 그리드뷰 3</vt:lpstr>
      <vt:lpstr>13.3.2 그리드뷰 4</vt:lpstr>
      <vt:lpstr>12.3.3 갤러리</vt:lpstr>
      <vt:lpstr>12.3.3 갤러리 2</vt:lpstr>
      <vt:lpstr>12.3.3 갤러리 3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 어댑터뷰</dc:title>
  <dc:creator>Microsoft Corporation</dc:creator>
  <cp:lastModifiedBy>young</cp:lastModifiedBy>
  <cp:revision>17</cp:revision>
  <dcterms:created xsi:type="dcterms:W3CDTF">2006-10-05T04:04:58Z</dcterms:created>
  <dcterms:modified xsi:type="dcterms:W3CDTF">2016-12-18T05:24:43Z</dcterms:modified>
</cp:coreProperties>
</file>