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  <p:sldId id="265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 12 </a:t>
            </a:r>
            <a:r>
              <a:rPr lang="ko-KR" altLang="en-US" dirty="0" err="1" smtClean="0"/>
              <a:t>어댑터뷰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12.3.2 </a:t>
            </a:r>
            <a:r>
              <a:rPr lang="ko-KR" altLang="en-US" dirty="0" err="1" smtClean="0"/>
              <a:t>그리드뷰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항목을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표 형태로 출력하는 </a:t>
            </a:r>
            <a:r>
              <a:rPr lang="ko-KR" altLang="en-US" dirty="0" err="1" smtClean="0"/>
              <a:t>위젯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Layout 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GridView</a:t>
            </a:r>
            <a:r>
              <a:rPr lang="en-US" altLang="ko-KR" dirty="0" smtClean="0"/>
              <a:t> . . 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numColumns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auto_fit</a:t>
            </a:r>
            <a:r>
              <a:rPr lang="en-US" altLang="ko-KR" dirty="0" smtClean="0"/>
              <a:t>”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columnWidth</a:t>
            </a:r>
            <a:r>
              <a:rPr lang="en-US" altLang="ko-KR" dirty="0" smtClean="0"/>
              <a:t>=“72dip”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stretchMode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columnWidth</a:t>
            </a:r>
            <a:r>
              <a:rPr lang="en-US" altLang="ko-KR" dirty="0" smtClean="0"/>
              <a:t>”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android:gravity</a:t>
            </a:r>
            <a:r>
              <a:rPr lang="en-US" altLang="ko-KR" dirty="0" smtClean="0"/>
              <a:t>=“center”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/&gt;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13.3.2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GridView</a:t>
            </a:r>
            <a:r>
              <a:rPr lang="en-US" altLang="ko-KR" dirty="0" smtClean="0"/>
              <a:t> grid=(</a:t>
            </a:r>
            <a:r>
              <a:rPr lang="en-US" altLang="ko-KR" dirty="0" err="1" smtClean="0"/>
              <a:t>GridView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(…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adapter=new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(this)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grid.setAdapter</a:t>
            </a:r>
            <a:r>
              <a:rPr lang="en-US" altLang="ko-KR" dirty="0" smtClean="0"/>
              <a:t>( adapter 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grid.setOnItemClickListener</a:t>
            </a:r>
            <a:r>
              <a:rPr lang="en-US" altLang="ko-KR" dirty="0" smtClean="0"/>
              <a:t>(new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OnItemClickListener</a:t>
            </a:r>
            <a:r>
              <a:rPr lang="en-US" altLang="ko-KR" dirty="0" smtClean="0"/>
              <a:t>( ) 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	public void </a:t>
            </a:r>
            <a:r>
              <a:rPr lang="en-US" altLang="ko-KR" dirty="0" err="1" smtClean="0"/>
              <a:t>onItemClick</a:t>
            </a:r>
            <a:r>
              <a:rPr lang="en-US" altLang="ko-KR" dirty="0" smtClean="0"/>
              <a:t>( . . . ) 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	.	.	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13.3.2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class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BaseAdapter</a:t>
            </a:r>
            <a:r>
              <a:rPr lang="en-US" altLang="ko-KR" dirty="0" smtClean="0"/>
              <a:t> 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getCount</a:t>
            </a:r>
            <a:r>
              <a:rPr lang="en-US" altLang="ko-KR" dirty="0" smtClean="0"/>
              <a:t>( ) { 	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 ) {	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getItemId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 ) { 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getView</a:t>
            </a:r>
            <a:r>
              <a:rPr lang="en-US" altLang="ko-KR" dirty="0" smtClean="0"/>
              <a:t>(	.	.	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12.3.3 </a:t>
            </a:r>
            <a:r>
              <a:rPr lang="ko-KR" altLang="en-US" dirty="0" smtClean="0"/>
              <a:t>갤러리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 </a:t>
            </a:r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12.1.3 </a:t>
            </a:r>
            <a:r>
              <a:rPr lang="ko-KR" altLang="en-US" dirty="0" smtClean="0"/>
              <a:t>항목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12.1.4 </a:t>
            </a:r>
            <a:r>
              <a:rPr lang="ko-KR" altLang="en-US" dirty="0" smtClean="0"/>
              <a:t>항목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12.2 </a:t>
            </a:r>
            <a:r>
              <a:rPr lang="ko-KR" altLang="en-US" dirty="0" smtClean="0"/>
              <a:t>항목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 </a:t>
            </a:r>
            <a:r>
              <a:rPr lang="ko-KR" altLang="en-US" dirty="0" err="1" smtClean="0"/>
              <a:t>어댑터뷰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12.3.1 </a:t>
            </a:r>
            <a:r>
              <a:rPr lang="ko-KR" altLang="en-US" dirty="0" err="1" smtClean="0"/>
              <a:t>스피너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45</Words>
  <Application>Microsoft Office PowerPoint</Application>
  <PresentationFormat>화면 슬라이드 쇼(4:3)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Chapter 12 어댑터뷰</vt:lpstr>
      <vt:lpstr>12.1 리스트뷰</vt:lpstr>
      <vt:lpstr>12.1.1 어댑터뷰</vt:lpstr>
      <vt:lpstr>12.1.2 리스트뷰</vt:lpstr>
      <vt:lpstr>12.1.3 항목 선택</vt:lpstr>
      <vt:lpstr>12.1.4 항목 편집</vt:lpstr>
      <vt:lpstr>12.2 항목 뷰</vt:lpstr>
      <vt:lpstr>12.3 어댑터뷰</vt:lpstr>
      <vt:lpstr>12.3.1 스피너</vt:lpstr>
      <vt:lpstr>12.3.2 그리드뷰</vt:lpstr>
      <vt:lpstr>13.3.2 그리드뷰 2</vt:lpstr>
      <vt:lpstr>13.3.2 그리드뷰 3</vt:lpstr>
      <vt:lpstr>12.3.3 갤러리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어댑터뷰</dc:title>
  <dc:creator>Microsoft Corporation</dc:creator>
  <cp:lastModifiedBy>young</cp:lastModifiedBy>
  <cp:revision>4</cp:revision>
  <dcterms:created xsi:type="dcterms:W3CDTF">2006-10-05T04:04:58Z</dcterms:created>
  <dcterms:modified xsi:type="dcterms:W3CDTF">2016-12-17T10:17:15Z</dcterms:modified>
</cp:coreProperties>
</file>