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12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	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.	.	.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중앙에 고정되며 수평으로 스크롤되는 </a:t>
            </a:r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선택기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&lt;Gallery . 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android:animationDuration</a:t>
            </a:r>
            <a:r>
              <a:rPr lang="en-US" altLang="ko-KR" dirty="0" smtClean="0"/>
              <a:t>=“1500”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Gallery </a:t>
            </a:r>
            <a:r>
              <a:rPr lang="en-US" altLang="ko-KR" dirty="0" err="1" smtClean="0"/>
              <a:t>gallery</a:t>
            </a:r>
            <a:r>
              <a:rPr lang="en-US" altLang="ko-KR" dirty="0" smtClean="0"/>
              <a:t>=(Gallery)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gallery.setAdapter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gallery.setOnItemSelectedListener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OnItemSelectedListener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public void </a:t>
            </a:r>
            <a:r>
              <a:rPr lang="en-US" altLang="ko-KR" dirty="0" err="1" smtClean="0"/>
              <a:t>onItemSelected</a:t>
            </a:r>
            <a:r>
              <a:rPr lang="en-US" altLang="ko-KR" dirty="0" smtClean="0"/>
              <a:t>( .	.	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 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p, View v,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/>
              <a:t>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	.	.	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81</Words>
  <Application>Microsoft Office PowerPoint</Application>
  <PresentationFormat>화면 슬라이드 쇼(4:3)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Chapter 12 어댑터뷰</vt:lpstr>
      <vt:lpstr>12.1 리스트뷰</vt:lpstr>
      <vt:lpstr>12.1.1 어댑터뷰</vt:lpstr>
      <vt:lpstr>12.1.2 리스트뷰</vt:lpstr>
      <vt:lpstr>12.1.3 항목 선택</vt:lpstr>
      <vt:lpstr>12.1.4 항목 편집</vt:lpstr>
      <vt:lpstr>12.2 항목 뷰</vt:lpstr>
      <vt:lpstr>12.3 어댑터뷰</vt:lpstr>
      <vt:lpstr>12.3.1 스피너</vt:lpstr>
      <vt:lpstr>12.3.2 그리드뷰</vt:lpstr>
      <vt:lpstr>13.3.2 그리드뷰 2</vt:lpstr>
      <vt:lpstr>13.3.2 그리드뷰 3</vt:lpstr>
      <vt:lpstr>12.3.3 갤러리</vt:lpstr>
      <vt:lpstr>12.3.3 갤러리 2</vt:lpstr>
      <vt:lpstr>12.3.3 갤러리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young</cp:lastModifiedBy>
  <cp:revision>6</cp:revision>
  <dcterms:created xsi:type="dcterms:W3CDTF">2006-10-05T04:04:58Z</dcterms:created>
  <dcterms:modified xsi:type="dcterms:W3CDTF">2016-12-17T10:43:12Z</dcterms:modified>
</cp:coreProperties>
</file>