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61" r:id="rId8"/>
    <p:sldId id="275" r:id="rId9"/>
    <p:sldId id="276" r:id="rId10"/>
    <p:sldId id="277" r:id="rId11"/>
    <p:sldId id="278" r:id="rId12"/>
    <p:sldId id="262" r:id="rId13"/>
    <p:sldId id="263" r:id="rId14"/>
    <p:sldId id="279" r:id="rId15"/>
    <p:sldId id="281" r:id="rId16"/>
    <p:sldId id="258" r:id="rId17"/>
    <p:sldId id="280" r:id="rId18"/>
    <p:sldId id="282" r:id="rId19"/>
    <p:sldId id="259" r:id="rId20"/>
    <p:sldId id="264" r:id="rId21"/>
    <p:sldId id="265" r:id="rId22"/>
    <p:sldId id="267" r:id="rId23"/>
    <p:sldId id="268" r:id="rId24"/>
    <p:sldId id="271" r:id="rId25"/>
    <p:sldId id="266" r:id="rId26"/>
    <p:sldId id="269" r:id="rId27"/>
    <p:sldId id="270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562" autoAdjust="0"/>
    <p:restoredTop sz="94636" autoAdjust="0"/>
  </p:normalViewPr>
  <p:slideViewPr>
    <p:cSldViewPr>
      <p:cViewPr varScale="1">
        <p:scale>
          <a:sx n="99" d="100"/>
          <a:sy n="99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Chapter 12 </a:t>
            </a:r>
            <a:r>
              <a:rPr lang="ko-KR" altLang="en-US" sz="6000" dirty="0" err="1" smtClean="0"/>
              <a:t>어댑터뷰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읽어오기</a:t>
            </a:r>
            <a:endParaRPr lang="en-US" altLang="ko-KR" dirty="0" smtClean="0"/>
          </a:p>
          <a:p>
            <a:r>
              <a:rPr lang="en-US" altLang="ko-KR" dirty="0" smtClean="0"/>
              <a:t>Resource file</a:t>
            </a:r>
          </a:p>
          <a:p>
            <a:pPr>
              <a:buNone/>
            </a:pPr>
            <a:r>
              <a:rPr lang="en-US" altLang="ko-KR" dirty="0" smtClean="0"/>
              <a:t>&lt;resources&gt;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&lt;string-array name=“country”&gt;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&lt;item&gt;</a:t>
            </a:r>
            <a:r>
              <a:rPr lang="ko-KR" altLang="en-US" dirty="0" smtClean="0"/>
              <a:t>조선</a:t>
            </a:r>
            <a:r>
              <a:rPr lang="en-US" altLang="ko-KR" dirty="0" smtClean="0"/>
              <a:t>&lt;/</a:t>
            </a:r>
            <a:r>
              <a:rPr lang="en-US" altLang="ko-KR" dirty="0" smtClean="0"/>
              <a:t>item&gt;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	.	.	.</a:t>
            </a:r>
          </a:p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err="1" smtClean="0"/>
              <a:t>ArrayAdapter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CharSequence</a:t>
            </a:r>
            <a:r>
              <a:rPr lang="en-US" altLang="ko-KR" dirty="0" smtClean="0"/>
              <a:t>&gt; adapter=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ArrayAdapter.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createFromResource</a:t>
            </a:r>
            <a:r>
              <a:rPr lang="en-US" altLang="ko-KR" dirty="0" smtClean="0"/>
              <a:t>( this, </a:t>
            </a:r>
            <a:r>
              <a:rPr lang="en-US" altLang="ko-KR" dirty="0" err="1" smtClean="0"/>
              <a:t>R.array.country</a:t>
            </a:r>
            <a:r>
              <a:rPr lang="en-US" altLang="ko-KR" dirty="0" smtClean="0"/>
              <a:t>, android.R.layout.simple_list_item_1 ) ;</a:t>
            </a:r>
          </a:p>
          <a:p>
            <a:pPr>
              <a:buNone/>
            </a:pP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 ;</a:t>
            </a:r>
          </a:p>
          <a:p>
            <a:pPr>
              <a:buNone/>
            </a:pP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리스트뷰의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choiceMode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선택가능한</a:t>
            </a:r>
            <a:r>
              <a:rPr lang="ko-KR" altLang="en-US" dirty="0" smtClean="0"/>
              <a:t> 항목 개수</a:t>
            </a:r>
            <a:r>
              <a:rPr lang="en-US" altLang="ko-KR" dirty="0" smtClean="0"/>
              <a:t> </a:t>
            </a:r>
            <a:r>
              <a:rPr lang="en-US" altLang="ko-KR" dirty="0" smtClean="0"/>
              <a:t>	</a:t>
            </a:r>
            <a:r>
              <a:rPr lang="en-US" altLang="ko-KR" dirty="0" smtClean="0"/>
              <a:t>CHOICE_MODE_NONE, CHOICE_MODE_SINGLE, 	CHOICE_MODE_MULTIPLE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divider : </a:t>
            </a:r>
            <a:r>
              <a:rPr lang="ko-KR" altLang="en-US" dirty="0" smtClean="0"/>
              <a:t>구분선의 색깔 또는 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dividerHeight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구분선의 높이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entries : </a:t>
            </a:r>
            <a:r>
              <a:rPr lang="ko-KR" altLang="en-US" dirty="0" smtClean="0"/>
              <a:t>표시할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code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listView.setChoiceMode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ListView.CHOICE_MODE_SINGLE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listView.setDivider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ColorDrawable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Color.YELLOW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listView.setDividerHeight</a:t>
            </a:r>
            <a:r>
              <a:rPr lang="en-US" altLang="ko-KR" dirty="0" smtClean="0"/>
              <a:t>(5)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어댑터뷰의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항목을 클릭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 </a:t>
            </a:r>
            <a:r>
              <a:rPr lang="en-US" altLang="ko-KR" dirty="0" smtClean="0"/>
              <a:t>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onItemClick</a:t>
            </a:r>
            <a:r>
              <a:rPr lang="en-US" altLang="ko-KR" dirty="0" smtClean="0"/>
              <a:t>( … ) {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Item Listeners</a:t>
            </a:r>
          </a:p>
          <a:p>
            <a:pPr lvl="1"/>
            <a:r>
              <a:rPr lang="en-US" altLang="ko-KR" dirty="0" err="1" smtClean="0"/>
              <a:t>setOnItemClickListener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AdapterView.OnItemClickListener</a:t>
            </a:r>
            <a:r>
              <a:rPr lang="en-US" altLang="ko-KR" dirty="0" smtClean="0"/>
              <a:t> listener)</a:t>
            </a:r>
          </a:p>
          <a:p>
            <a:pPr lvl="1"/>
            <a:r>
              <a:rPr lang="en-US" altLang="ko-KR" dirty="0" err="1" smtClean="0"/>
              <a:t>setOnItemLongClickListener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AdapterView.OnItemLongClickListener</a:t>
            </a:r>
            <a:r>
              <a:rPr lang="en-US" altLang="ko-KR" dirty="0" smtClean="0"/>
              <a:t> </a:t>
            </a:r>
            <a:r>
              <a:rPr lang="en-US" altLang="ko-KR" dirty="0" smtClean="0"/>
              <a:t>listener)</a:t>
            </a:r>
          </a:p>
          <a:p>
            <a:pPr lvl="1"/>
            <a:r>
              <a:rPr lang="en-US" altLang="ko-KR" dirty="0" err="1" smtClean="0"/>
              <a:t>setOnItemSelectedListener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AdapterView.OnItemSelectedListener</a:t>
            </a:r>
            <a:r>
              <a:rPr lang="en-US" altLang="ko-KR" dirty="0" smtClean="0"/>
              <a:t> </a:t>
            </a:r>
            <a:r>
              <a:rPr lang="en-US" altLang="ko-KR" dirty="0" smtClean="0"/>
              <a:t>listener)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실행 중 항목을 편집가능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</a:t>
            </a:r>
            <a:r>
              <a:rPr lang="en-US" altLang="ko-KR" dirty="0" err="1" smtClean="0"/>
              <a:t>ataItems.add</a:t>
            </a:r>
            <a:r>
              <a:rPr lang="en-US" altLang="ko-KR" dirty="0" smtClean="0"/>
              <a:t>( item )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adapter.notifyDataSetChanged</a:t>
            </a:r>
            <a:r>
              <a:rPr lang="en-US" altLang="ko-KR" dirty="0" smtClean="0"/>
              <a:t>( )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pos = </a:t>
            </a:r>
            <a:r>
              <a:rPr lang="en-US" altLang="ko-KR" dirty="0" err="1" smtClean="0"/>
              <a:t>list.getCheckedItemPosition</a:t>
            </a:r>
            <a:r>
              <a:rPr lang="en-US" altLang="ko-KR" dirty="0" smtClean="0"/>
              <a:t>( 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if( pos != </a:t>
            </a:r>
            <a:r>
              <a:rPr lang="en-US" altLang="ko-KR" dirty="0" err="1" smtClean="0"/>
              <a:t>ListView.INVALID_POSITION</a:t>
            </a:r>
            <a:r>
              <a:rPr lang="en-US" altLang="ko-KR" dirty="0" smtClean="0"/>
              <a:t> ) {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dataItems.remove</a:t>
            </a:r>
            <a:r>
              <a:rPr lang="en-US" altLang="ko-KR" dirty="0" smtClean="0"/>
              <a:t>( pos 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listView.clearChoices</a:t>
            </a:r>
            <a:r>
              <a:rPr lang="en-US" altLang="ko-KR" dirty="0" smtClean="0"/>
              <a:t>( )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adapter.notifyDataSetChanged</a:t>
            </a:r>
            <a:r>
              <a:rPr lang="en-US" altLang="ko-KR" dirty="0" smtClean="0"/>
              <a:t>( )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</a:t>
            </a:r>
            <a:r>
              <a:rPr lang="ko-KR" altLang="en-US" dirty="0" smtClean="0"/>
              <a:t>편집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Multiple Choices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adapter =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&lt;String&gt;(this, </a:t>
            </a:r>
            <a:r>
              <a:rPr lang="en-US" altLang="ko-KR" dirty="0" err="1" smtClean="0"/>
              <a:t>android.R.layout.simple_list_item_multiple_choice</a:t>
            </a:r>
            <a:r>
              <a:rPr lang="en-US" altLang="ko-KR" dirty="0" smtClean="0"/>
              <a:t>, data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 adapter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listView.setChoiceMode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ListView.CHOICE_MODE_MULTIPLE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SparseBooleanArray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	</a:t>
            </a: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getCheckedItemPositions</a:t>
            </a:r>
            <a:r>
              <a:rPr lang="en-US" altLang="ko-KR" dirty="0" smtClean="0"/>
              <a:t>(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12.2.1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BaseAdapter</a:t>
            </a:r>
            <a:r>
              <a:rPr lang="ko-KR" altLang="en-US" dirty="0" smtClean="0"/>
              <a:t>를 상속하여 사용자 정의의 </a:t>
            </a:r>
            <a:r>
              <a:rPr lang="ko-KR" altLang="en-US" dirty="0" err="1" smtClean="0"/>
              <a:t>레이아웃를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연결하며</a:t>
            </a:r>
            <a:r>
              <a:rPr lang="ko-KR" altLang="en-US" dirty="0" smtClean="0"/>
              <a:t> </a:t>
            </a:r>
            <a:r>
              <a:rPr lang="en-US" altLang="ko-KR" dirty="0" smtClean="0"/>
              <a:t>Item View </a:t>
            </a:r>
            <a:r>
              <a:rPr lang="ko-KR" altLang="en-US" dirty="0" smtClean="0"/>
              <a:t>개체를 생성하여 리턴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12.2.1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custom_layout.xml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XXXLayout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XXXView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err="1" smtClean="0"/>
              <a:t>MyAdapter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myAdapter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MyAdapter</a:t>
            </a:r>
            <a:r>
              <a:rPr lang="en-US" altLang="ko-KR" dirty="0" smtClean="0"/>
              <a:t>(this, </a:t>
            </a:r>
            <a:r>
              <a:rPr lang="en-US" altLang="ko-KR" dirty="0" err="1" smtClean="0"/>
              <a:t>R.layout.custom_layout</a:t>
            </a:r>
            <a:r>
              <a:rPr lang="en-US" altLang="ko-KR" dirty="0" smtClean="0"/>
              <a:t>, data)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12.2.2 </a:t>
            </a:r>
            <a:r>
              <a:rPr lang="ko-KR" altLang="en-US" smtClean="0"/>
              <a:t>여러 종류의 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항목을 수직으로 표시하는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  else {</a:t>
            </a:r>
          </a:p>
          <a:p>
            <a:pPr>
              <a:buNone/>
            </a:pPr>
            <a:r>
              <a:rPr lang="en-US" altLang="ko-KR" dirty="0" smtClean="0"/>
              <a:t>	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pic>
        <p:nvPicPr>
          <p:cNvPr id="4" name="내용 개체 틀 3" descr="SmartSelectImage_2016-12-18-13-48-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2706"/>
            <a:ext cx="8229600" cy="3140951"/>
          </a:xfrm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계층도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리스트뷰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그리드뷰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스피너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갤러리</a:t>
            </a:r>
            <a:r>
              <a:rPr lang="ko-KR" altLang="en-US" dirty="0" smtClean="0"/>
              <a:t> 등이 모두 항목 집합을 표시하며 이를 묶어서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어댑터뷰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이들이 </a:t>
            </a:r>
            <a:r>
              <a:rPr lang="ko-KR" altLang="en-US" dirty="0" err="1" smtClean="0"/>
              <a:t>어댑터뷰으로</a:t>
            </a:r>
            <a:r>
              <a:rPr lang="ko-KR" altLang="en-US" dirty="0" smtClean="0"/>
              <a:t> 불린 이유는 데이터를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개체로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공급받음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 descr="SmartSelectImage_2016-12-18-13-59-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52"/>
            <a:ext cx="8229600" cy="42326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BaseAdapter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ArrayAdapter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객체 배열이나 리소스에 정의된 배열로부터 데이터를 가져온다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CursorAdapter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SimpleAdapter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LinearLayout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android:id</a:t>
            </a:r>
            <a:r>
              <a:rPr lang="en-US" altLang="ko-KR" dirty="0" smtClean="0"/>
              <a:t>=“@+id/list”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//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&lt;String&gt;</a:t>
            </a:r>
            <a:r>
              <a:rPr lang="en-US" altLang="ko-KR" dirty="0" smtClean="0"/>
              <a:t>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 “item1” ) ;</a:t>
            </a:r>
          </a:p>
          <a:p>
            <a:pPr>
              <a:buNone/>
            </a:pP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// $Adapter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ArrayAdapter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&lt;String&gt;</a:t>
            </a:r>
            <a:r>
              <a:rPr lang="en-US" altLang="ko-KR" dirty="0" smtClean="0"/>
              <a:t> adapter =</a:t>
            </a:r>
          </a:p>
          <a:p>
            <a:pPr>
              <a:buNone/>
            </a:pPr>
            <a:r>
              <a:rPr lang="en-US" altLang="ko-KR" dirty="0" smtClean="0"/>
              <a:t>	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 this, 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Android.R.layout.simple_list_item_1</a:t>
            </a:r>
            <a:r>
              <a:rPr lang="en-US" altLang="ko-KR" dirty="0" smtClean="0"/>
              <a:t>, list 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// Connect $Adapter to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ArrayAdapter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, List&lt;T&gt;/T[ ] objects )</a:t>
            </a:r>
          </a:p>
          <a:p>
            <a:pPr lvl="1"/>
            <a:r>
              <a:rPr lang="en-US" altLang="ko-KR" dirty="0" smtClean="0"/>
              <a:t> context : Activity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 : System-defined layout resource ID</a:t>
            </a:r>
          </a:p>
          <a:p>
            <a:pPr lvl="1"/>
            <a:r>
              <a:rPr lang="en-US" altLang="ko-KR" dirty="0" smtClean="0"/>
              <a:t> objects : Data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245</Words>
  <Application>Microsoft Office PowerPoint</Application>
  <PresentationFormat>화면 슬라이드 쇼(4:3)</PresentationFormat>
  <Paragraphs>188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Chapter 12 어댑터뷰</vt:lpstr>
      <vt:lpstr>12.1 리스트뷰</vt:lpstr>
      <vt:lpstr>12.1.1 어댑터뷰</vt:lpstr>
      <vt:lpstr>12.1.1 어댑터뷰 2</vt:lpstr>
      <vt:lpstr>12.1.1 어댑터뷰 3</vt:lpstr>
      <vt:lpstr>12.1.1 어댑터뷰 4</vt:lpstr>
      <vt:lpstr>12.1.2 리스트뷰</vt:lpstr>
      <vt:lpstr>12.1.2 리스트뷰 2</vt:lpstr>
      <vt:lpstr>12.1.2 리스트뷰 3</vt:lpstr>
      <vt:lpstr>12.1.2 리스트뷰 4</vt:lpstr>
      <vt:lpstr>12.1.2 리스트뷰 5</vt:lpstr>
      <vt:lpstr>12.1.3 항목 선택</vt:lpstr>
      <vt:lpstr>12.1.4 항목 편집</vt:lpstr>
      <vt:lpstr>12.1.4 항목 편집 2</vt:lpstr>
      <vt:lpstr>슬라이드 15</vt:lpstr>
      <vt:lpstr>12.2.1 커스텀 항목 뷰</vt:lpstr>
      <vt:lpstr>12.2.1 커스텀 항목 뷰 2</vt:lpstr>
      <vt:lpstr>12.2.2 여러 종류의 항목 뷰</vt:lpstr>
      <vt:lpstr>12.3 어댑터뷰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30</cp:revision>
  <dcterms:created xsi:type="dcterms:W3CDTF">2006-10-05T04:04:58Z</dcterms:created>
  <dcterms:modified xsi:type="dcterms:W3CDTF">2016-12-18T18:05:02Z</dcterms:modified>
</cp:coreProperties>
</file>