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13" autoAdjust="0"/>
    <p:restoredTop sz="97573" autoAdjust="0"/>
  </p:normalViewPr>
  <p:slideViewPr>
    <p:cSldViewPr>
      <p:cViewPr varScale="1">
        <p:scale>
          <a:sx n="102" d="100"/>
          <a:sy n="102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6429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14974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9FEC-CA28-4D00-9C47-CDE28CF3D9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3B584-1E4D-4517-8B27-39FF8FFAB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해커스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토익보카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Day 01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Proficiency</a:t>
            </a:r>
          </a:p>
          <a:p>
            <a:pPr lvl="1"/>
            <a:r>
              <a:rPr lang="en-US" altLang="ko-KR" dirty="0" smtClean="0"/>
              <a:t>Proof of proficiency in a second language</a:t>
            </a:r>
          </a:p>
          <a:p>
            <a:r>
              <a:rPr lang="en-US" altLang="ko-KR" dirty="0" smtClean="0"/>
              <a:t>Prospective</a:t>
            </a:r>
          </a:p>
          <a:p>
            <a:pPr lvl="1"/>
            <a:r>
              <a:rPr lang="en-US" altLang="ko-KR" dirty="0" smtClean="0"/>
              <a:t>Prospective employees</a:t>
            </a:r>
          </a:p>
          <a:p>
            <a:r>
              <a:rPr lang="en-US" altLang="ko-KR" dirty="0" smtClean="0"/>
              <a:t>Qualified</a:t>
            </a:r>
          </a:p>
          <a:p>
            <a:pPr lvl="1"/>
            <a:r>
              <a:rPr lang="en-US" altLang="ko-KR" dirty="0" smtClean="0"/>
              <a:t>Qualified applicants</a:t>
            </a:r>
          </a:p>
          <a:p>
            <a:r>
              <a:rPr lang="en-US" altLang="ko-KR" dirty="0" smtClean="0"/>
              <a:t>Recruit</a:t>
            </a:r>
          </a:p>
          <a:p>
            <a:pPr lvl="1"/>
            <a:r>
              <a:rPr lang="en-US" altLang="ko-KR" dirty="0" smtClean="0"/>
              <a:t>The firm recruits promising graduates on a yearly basis.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Reference</a:t>
            </a:r>
          </a:p>
          <a:p>
            <a:pPr lvl="1"/>
            <a:r>
              <a:rPr lang="en-US" altLang="ko-KR" dirty="0" err="1" smtClean="0"/>
              <a:t>Philippa</a:t>
            </a:r>
            <a:r>
              <a:rPr lang="en-US" altLang="ko-KR" dirty="0" smtClean="0"/>
              <a:t> asked her ex-boss to write a reference for her.</a:t>
            </a:r>
          </a:p>
          <a:p>
            <a:pPr lvl="1"/>
            <a:r>
              <a:rPr lang="en-US" altLang="ko-KR" dirty="0" smtClean="0"/>
              <a:t>This database contains reference material on all aspects of labor law.</a:t>
            </a:r>
          </a:p>
          <a:p>
            <a:r>
              <a:rPr lang="en-US" altLang="ko-KR" dirty="0" smtClean="0"/>
              <a:t>Regardless of </a:t>
            </a:r>
          </a:p>
          <a:p>
            <a:pPr lvl="1"/>
            <a:r>
              <a:rPr lang="en-US" altLang="ko-KR" dirty="0" smtClean="0"/>
              <a:t>All applicants will be considered regardless of age, gender, or race.</a:t>
            </a:r>
          </a:p>
          <a:p>
            <a:r>
              <a:rPr lang="en-US" altLang="ko-KR" dirty="0" smtClean="0"/>
              <a:t>Requirement</a:t>
            </a:r>
          </a:p>
          <a:p>
            <a:pPr lvl="1"/>
            <a:r>
              <a:rPr lang="en-US" altLang="ko-KR" dirty="0" smtClean="0"/>
              <a:t>Frequent travel is a requirement of this position.</a:t>
            </a:r>
          </a:p>
          <a:p>
            <a:r>
              <a:rPr lang="en-US" altLang="ko-KR" dirty="0" smtClean="0"/>
              <a:t>Resume</a:t>
            </a:r>
          </a:p>
          <a:p>
            <a:pPr lvl="1"/>
            <a:r>
              <a:rPr lang="en-US" altLang="ko-KR" dirty="0" smtClean="0"/>
              <a:t>Fax you resume and cover letter to the above address.</a:t>
            </a:r>
          </a:p>
          <a:p>
            <a:r>
              <a:rPr lang="en-US" altLang="ko-KR" dirty="0" smtClean="0"/>
              <a:t>Wage</a:t>
            </a:r>
          </a:p>
          <a:p>
            <a:pPr lvl="1"/>
            <a:r>
              <a:rPr lang="en-US" altLang="ko-KR" dirty="0" smtClean="0"/>
              <a:t>Uncertified workers earn lower wages than </a:t>
            </a:r>
            <a:r>
              <a:rPr lang="en-US" altLang="ko-KR" smtClean="0"/>
              <a:t>certified staff.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Applicant</a:t>
            </a:r>
          </a:p>
          <a:p>
            <a:pPr lvl="1"/>
            <a:r>
              <a:rPr lang="en-US" altLang="ko-KR" dirty="0" smtClean="0"/>
              <a:t>Each applicant is required to submit a resume.</a:t>
            </a:r>
          </a:p>
          <a:p>
            <a:r>
              <a:rPr lang="en-US" altLang="ko-KR" dirty="0" smtClean="0"/>
              <a:t>Apprehensive</a:t>
            </a:r>
          </a:p>
          <a:p>
            <a:pPr lvl="1"/>
            <a:r>
              <a:rPr lang="en-US" altLang="ko-KR" dirty="0" smtClean="0"/>
              <a:t>Most people feel apprehensive before an important job interview.</a:t>
            </a:r>
          </a:p>
          <a:p>
            <a:r>
              <a:rPr lang="en-US" altLang="ko-KR" dirty="0" smtClean="0"/>
              <a:t>Aptitude</a:t>
            </a:r>
          </a:p>
          <a:p>
            <a:pPr lvl="1"/>
            <a:r>
              <a:rPr lang="en-US" altLang="ko-KR" dirty="0" smtClean="0"/>
              <a:t>The applicant should demonstrate aptitude in the following area.</a:t>
            </a:r>
          </a:p>
          <a:p>
            <a:r>
              <a:rPr lang="en-US" altLang="ko-KR" dirty="0" smtClean="0"/>
              <a:t>Associate</a:t>
            </a:r>
          </a:p>
          <a:p>
            <a:pPr lvl="1"/>
            <a:r>
              <a:rPr lang="en-US" altLang="ko-KR" dirty="0" smtClean="0"/>
              <a:t>Two of the applicants were associated with a rival firm.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Bilingual</a:t>
            </a:r>
          </a:p>
          <a:p>
            <a:pPr lvl="1"/>
            <a:r>
              <a:rPr lang="en-US" altLang="ko-KR" dirty="0" smtClean="0"/>
              <a:t>Avid Pharmaceutical is seeking a bilingual call center manager.</a:t>
            </a:r>
          </a:p>
          <a:p>
            <a:pPr lvl="1"/>
            <a:r>
              <a:rPr lang="en-US" altLang="ko-KR" dirty="0" smtClean="0"/>
              <a:t>A broad knowledge of marketing strategies.</a:t>
            </a:r>
          </a:p>
          <a:p>
            <a:r>
              <a:rPr lang="en-US" altLang="ko-KR" dirty="0" smtClean="0"/>
              <a:t>Candidate</a:t>
            </a:r>
          </a:p>
          <a:p>
            <a:pPr lvl="1"/>
            <a:r>
              <a:rPr lang="en-US" altLang="ko-KR" dirty="0" smtClean="0"/>
              <a:t>Five candidates will be selected for final interviews.</a:t>
            </a:r>
          </a:p>
          <a:p>
            <a:r>
              <a:rPr lang="en-US" altLang="ko-KR" dirty="0" smtClean="0"/>
              <a:t>Certification</a:t>
            </a:r>
          </a:p>
          <a:p>
            <a:pPr lvl="1"/>
            <a:r>
              <a:rPr lang="en-US" altLang="ko-KR" dirty="0" smtClean="0"/>
              <a:t>Accounting certification</a:t>
            </a:r>
          </a:p>
          <a:p>
            <a:pPr lvl="1"/>
            <a:r>
              <a:rPr lang="en-US" altLang="ko-KR" dirty="0" smtClean="0"/>
              <a:t>A birth certificate</a:t>
            </a:r>
          </a:p>
          <a:p>
            <a:r>
              <a:rPr lang="en-US" altLang="ko-KR" dirty="0" smtClean="0"/>
              <a:t>Commensurate</a:t>
            </a:r>
          </a:p>
          <a:p>
            <a:pPr lvl="1"/>
            <a:r>
              <a:rPr lang="en-US" altLang="ko-KR" dirty="0" smtClean="0"/>
              <a:t>Wages will be commensurate with experience and qualifications.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Confidence</a:t>
            </a:r>
          </a:p>
          <a:p>
            <a:pPr lvl="1"/>
            <a:r>
              <a:rPr lang="en-US" altLang="ko-KR" dirty="0" smtClean="0"/>
              <a:t>We have confidence that she can handle the position.</a:t>
            </a:r>
          </a:p>
          <a:p>
            <a:pPr lvl="1"/>
            <a:r>
              <a:rPr lang="en-US" altLang="ko-KR" dirty="0" smtClean="0"/>
              <a:t>The recommendations showed confidence in his abilities.</a:t>
            </a:r>
          </a:p>
          <a:p>
            <a:r>
              <a:rPr lang="en-US" altLang="ko-KR" dirty="0" smtClean="0"/>
              <a:t>Consultant</a:t>
            </a:r>
          </a:p>
          <a:p>
            <a:pPr lvl="1"/>
            <a:r>
              <a:rPr lang="en-US" altLang="ko-KR" dirty="0" smtClean="0"/>
              <a:t>Emma works in London as an interior design consultant.</a:t>
            </a:r>
          </a:p>
          <a:p>
            <a:r>
              <a:rPr lang="en-US" altLang="ko-KR" dirty="0" smtClean="0"/>
              <a:t>Degree</a:t>
            </a:r>
          </a:p>
          <a:p>
            <a:pPr lvl="1"/>
            <a:r>
              <a:rPr lang="en-US" altLang="ko-KR" dirty="0" smtClean="0"/>
              <a:t>A bachelor’s degree</a:t>
            </a:r>
          </a:p>
          <a:p>
            <a:pPr lvl="1"/>
            <a:r>
              <a:rPr lang="en-US" altLang="ko-KR" dirty="0" smtClean="0"/>
              <a:t>A master’s degree</a:t>
            </a:r>
          </a:p>
          <a:p>
            <a:r>
              <a:rPr lang="en-US" altLang="ko-KR" dirty="0" smtClean="0"/>
              <a:t>Eligible</a:t>
            </a:r>
          </a:p>
          <a:p>
            <a:pPr lvl="1"/>
            <a:r>
              <a:rPr lang="en-US" altLang="ko-KR" dirty="0" smtClean="0"/>
              <a:t>The part time works are also eligible for paid holiday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Employment</a:t>
            </a:r>
          </a:p>
          <a:p>
            <a:pPr lvl="1"/>
            <a:r>
              <a:rPr lang="en-US" altLang="ko-KR" dirty="0" smtClean="0"/>
              <a:t>The company announced employment opportunities in its account department.</a:t>
            </a:r>
          </a:p>
          <a:p>
            <a:r>
              <a:rPr lang="en-US" altLang="ko-KR" dirty="0" smtClean="0"/>
              <a:t>Entitle</a:t>
            </a:r>
          </a:p>
          <a:p>
            <a:pPr lvl="1"/>
            <a:r>
              <a:rPr lang="en-US" altLang="ko-KR" dirty="0" smtClean="0"/>
              <a:t>Executive level staff are entitled to additional benefits.</a:t>
            </a:r>
          </a:p>
          <a:p>
            <a:r>
              <a:rPr lang="en-US" altLang="ko-KR" dirty="0" smtClean="0"/>
              <a:t>Get through</a:t>
            </a:r>
          </a:p>
          <a:p>
            <a:pPr lvl="1"/>
            <a:r>
              <a:rPr lang="en-US" altLang="ko-KR" dirty="0" smtClean="0"/>
              <a:t>Twelve people get through the first round of interviews.</a:t>
            </a:r>
          </a:p>
          <a:p>
            <a:r>
              <a:rPr lang="en-US" altLang="ko-KR" dirty="0" smtClean="0"/>
              <a:t>Highly</a:t>
            </a:r>
          </a:p>
          <a:p>
            <a:pPr lvl="1"/>
            <a:r>
              <a:rPr lang="en-US" altLang="ko-KR" dirty="0" smtClean="0"/>
              <a:t>Highly qualified candidates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Increment</a:t>
            </a:r>
          </a:p>
          <a:p>
            <a:pPr lvl="1"/>
            <a:r>
              <a:rPr lang="en-US" altLang="ko-KR" dirty="0" smtClean="0"/>
              <a:t>Employees with good records will receive wage increments as an incentive.</a:t>
            </a:r>
          </a:p>
          <a:p>
            <a:pPr lvl="1"/>
            <a:r>
              <a:rPr lang="en-US" altLang="ko-KR" dirty="0" smtClean="0"/>
              <a:t>The improvement in working conditions led to greater productivity.</a:t>
            </a:r>
          </a:p>
          <a:p>
            <a:r>
              <a:rPr lang="en-US" altLang="ko-KR" dirty="0" smtClean="0"/>
              <a:t>Lag</a:t>
            </a:r>
          </a:p>
          <a:p>
            <a:pPr lvl="1"/>
            <a:r>
              <a:rPr lang="en-US" altLang="ko-KR" dirty="0" smtClean="0"/>
              <a:t>Wage increases lag considerably behind current inflation rates.</a:t>
            </a:r>
          </a:p>
          <a:p>
            <a:r>
              <a:rPr lang="en-US" altLang="ko-KR" dirty="0" smtClean="0"/>
              <a:t>Managerial</a:t>
            </a:r>
          </a:p>
          <a:p>
            <a:pPr lvl="1"/>
            <a:r>
              <a:rPr lang="en-US" altLang="ko-KR" dirty="0" smtClean="0"/>
              <a:t>I am seeking a managerial position in the accounting field.</a:t>
            </a:r>
          </a:p>
          <a:p>
            <a:r>
              <a:rPr lang="en-US" altLang="ko-KR" dirty="0" smtClean="0"/>
              <a:t>Match</a:t>
            </a:r>
          </a:p>
          <a:p>
            <a:pPr lvl="1"/>
            <a:r>
              <a:rPr lang="en-US" altLang="ko-KR" dirty="0" smtClean="0"/>
              <a:t>The candidate’s qualifications match the job description.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Meet</a:t>
            </a:r>
          </a:p>
          <a:p>
            <a:pPr lvl="1"/>
            <a:r>
              <a:rPr lang="en-US" altLang="ko-KR" dirty="0" smtClean="0"/>
              <a:t>Applicants must meet all the requirements for the job.</a:t>
            </a:r>
          </a:p>
          <a:p>
            <a:r>
              <a:rPr lang="en-US" altLang="ko-KR" dirty="0" smtClean="0"/>
              <a:t>Minimum</a:t>
            </a:r>
          </a:p>
          <a:p>
            <a:pPr lvl="1"/>
            <a:r>
              <a:rPr lang="en-US" altLang="ko-KR" dirty="0" smtClean="0"/>
              <a:t>A minimum of three years’ experience</a:t>
            </a:r>
          </a:p>
          <a:p>
            <a:r>
              <a:rPr lang="en-US" altLang="ko-KR" dirty="0" smtClean="0"/>
              <a:t>Occupation</a:t>
            </a:r>
          </a:p>
          <a:p>
            <a:pPr lvl="1"/>
            <a:r>
              <a:rPr lang="en-US" altLang="ko-KR" dirty="0" smtClean="0"/>
              <a:t>Journalism is an interesting and challenging occupation.</a:t>
            </a:r>
          </a:p>
          <a:p>
            <a:r>
              <a:rPr lang="en-US" altLang="ko-KR" dirty="0" smtClean="0"/>
              <a:t>Opening</a:t>
            </a:r>
          </a:p>
          <a:p>
            <a:pPr lvl="1"/>
            <a:r>
              <a:rPr lang="en-US" altLang="ko-KR" dirty="0" smtClean="0"/>
              <a:t>Job openings</a:t>
            </a:r>
          </a:p>
          <a:p>
            <a:pPr lvl="1"/>
            <a:r>
              <a:rPr lang="en-US" altLang="ko-KR" dirty="0" smtClean="0"/>
              <a:t>The opening of a new branch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Otherwise</a:t>
            </a:r>
          </a:p>
          <a:p>
            <a:pPr lvl="1"/>
            <a:r>
              <a:rPr lang="en-US" altLang="ko-KR" dirty="0" smtClean="0"/>
              <a:t>Applicants must apply in person unless otherwise indicated.</a:t>
            </a:r>
          </a:p>
          <a:p>
            <a:pPr lvl="1"/>
            <a:r>
              <a:rPr lang="en-US" altLang="ko-KR" dirty="0" smtClean="0"/>
              <a:t>Applications must be turned in before the deadline; otherwise they won’t be processed in time.</a:t>
            </a:r>
          </a:p>
          <a:p>
            <a:r>
              <a:rPr lang="en-US" altLang="ko-KR" dirty="0" smtClean="0"/>
              <a:t>Paycheck</a:t>
            </a:r>
          </a:p>
          <a:p>
            <a:pPr lvl="1"/>
            <a:r>
              <a:rPr lang="en-US" altLang="ko-KR" dirty="0" smtClean="0"/>
              <a:t>Paychecks are mailed out each month.</a:t>
            </a:r>
          </a:p>
          <a:p>
            <a:r>
              <a:rPr lang="en-US" altLang="ko-KR" dirty="0" smtClean="0"/>
              <a:t>Payroll</a:t>
            </a:r>
          </a:p>
          <a:p>
            <a:pPr lvl="1"/>
            <a:r>
              <a:rPr lang="en-US" altLang="ko-KR" dirty="0" smtClean="0"/>
              <a:t>Fifteen new employees were added to the payroll last month.</a:t>
            </a:r>
          </a:p>
          <a:p>
            <a:pPr lvl="1"/>
            <a:r>
              <a:rPr lang="en-US" altLang="ko-KR" dirty="0" smtClean="0"/>
              <a:t>On the pay roll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Pension</a:t>
            </a:r>
          </a:p>
          <a:p>
            <a:pPr lvl="1"/>
            <a:r>
              <a:rPr lang="en-US" altLang="ko-KR" dirty="0" smtClean="0"/>
              <a:t>All new employees must sign up for the national fund.</a:t>
            </a:r>
          </a:p>
          <a:p>
            <a:r>
              <a:rPr lang="en-US" altLang="ko-KR" dirty="0" smtClean="0"/>
              <a:t>Probationary</a:t>
            </a:r>
          </a:p>
          <a:p>
            <a:pPr lvl="1"/>
            <a:r>
              <a:rPr lang="en-US" altLang="ko-KR" dirty="0" smtClean="0"/>
              <a:t>The company will offer contracts on completion of a probationary period.</a:t>
            </a:r>
          </a:p>
          <a:p>
            <a:r>
              <a:rPr lang="en-US" altLang="ko-KR" dirty="0" smtClean="0"/>
              <a:t>Professional</a:t>
            </a:r>
          </a:p>
          <a:p>
            <a:pPr lvl="1"/>
            <a:r>
              <a:rPr lang="en-US" altLang="ko-KR" dirty="0" smtClean="0"/>
              <a:t>Compliance with the principles of professional ethics is mandatory.</a:t>
            </a:r>
          </a:p>
          <a:p>
            <a:pPr lvl="1"/>
            <a:r>
              <a:rPr lang="en-US" altLang="ko-KR" dirty="0" smtClean="0"/>
              <a:t>Merseyside hospital is looking to hire a certified health professional.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464</Words>
  <Application>Microsoft Office PowerPoint</Application>
  <PresentationFormat>화면 슬라이드 쇼(4:3)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해커스 토익보카</vt:lpstr>
      <vt:lpstr>슬라이드 2</vt:lpstr>
      <vt:lpstr>슬라이드 3</vt:lpstr>
      <vt:lpstr>슬라이드 4</vt:lpstr>
      <vt:lpstr>슬라이드 5</vt:lpstr>
      <vt:lpstr> </vt:lpstr>
      <vt:lpstr>슬라이드 7</vt:lpstr>
      <vt:lpstr>슬라이드 8</vt:lpstr>
      <vt:lpstr>슬라이드 9</vt:lpstr>
      <vt:lpstr>슬라이드 10</vt:lpstr>
      <vt:lpstr>슬라이드 11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해커스 토익보카</dc:title>
  <dc:creator>Microsoft Corporation</dc:creator>
  <cp:lastModifiedBy>young</cp:lastModifiedBy>
  <cp:revision>7</cp:revision>
  <dcterms:created xsi:type="dcterms:W3CDTF">2006-10-05T04:04:58Z</dcterms:created>
  <dcterms:modified xsi:type="dcterms:W3CDTF">2016-12-03T10:39:02Z</dcterms:modified>
</cp:coreProperties>
</file>