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3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00B-70F8-46A2-AC72-3057C526F4C5}" type="datetimeFigureOut">
              <a:rPr lang="ko-KR" altLang="en-US" smtClean="0"/>
              <a:t>2017-01-02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Drive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Andorid_Demos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5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CreateFileInFolderActivity.java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driveContentsCallback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DriveContentsResult</a:t>
            </a:r>
            <a:r>
              <a:rPr lang="en-US" altLang="ko-KR" dirty="0"/>
              <a:t> result) {</a:t>
            </a:r>
          </a:p>
          <a:p>
            <a:pPr marL="0" indent="0">
              <a:buNone/>
            </a:pPr>
            <a:r>
              <a:rPr lang="en-US" altLang="ko-KR" dirty="0"/>
              <a:t>	 .	.	.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DriverFolder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mFolderDriveId.asDriveFolder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MetadataChangeSet</a:t>
            </a:r>
            <a:r>
              <a:rPr lang="en-US" altLang="ko-KR" dirty="0"/>
              <a:t> </a:t>
            </a:r>
            <a:r>
              <a:rPr lang="en-US" altLang="ko-KR" dirty="0" err="1"/>
              <a:t>cs</a:t>
            </a:r>
            <a:r>
              <a:rPr lang="en-US" altLang="ko-KR" dirty="0"/>
              <a:t> = new 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 	.</a:t>
            </a:r>
            <a:r>
              <a:rPr lang="en-US" altLang="ko-KR" dirty="0" err="1"/>
              <a:t>setTitle</a:t>
            </a:r>
            <a:r>
              <a:rPr lang="en-US" altLang="ko-KR" dirty="0"/>
              <a:t>(“New file”)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setMimeType</a:t>
            </a:r>
            <a:r>
              <a:rPr lang="en-US" altLang="ko-KR" dirty="0"/>
              <a:t>(“text/plain”)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setStarred</a:t>
            </a:r>
            <a:r>
              <a:rPr lang="en-US" altLang="ko-KR" dirty="0"/>
              <a:t>(true).build( 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folder.createFile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  <a:r>
              <a:rPr lang="en-US" altLang="ko-KR" dirty="0" err="1"/>
              <a:t>cs</a:t>
            </a:r>
            <a:r>
              <a:rPr lang="en-US" altLang="ko-KR" dirty="0"/>
              <a:t>, </a:t>
            </a:r>
            <a:r>
              <a:rPr lang="en-US" altLang="ko-KR" dirty="0" err="1"/>
              <a:t>result.getDriveContents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setResultCallback</a:t>
            </a:r>
            <a:r>
              <a:rPr lang="en-US" altLang="ko-KR" dirty="0"/>
              <a:t>(</a:t>
            </a:r>
            <a:r>
              <a:rPr lang="en-US" altLang="ko-KR" dirty="0" err="1"/>
              <a:t>fileCallback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2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InsertUpdateCustomPropertyActivity.java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Illustrate how to update or insert custom properties into a file.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CustomPropertyKey</a:t>
            </a:r>
            <a:r>
              <a:rPr lang="en-US" altLang="ko-KR" dirty="0"/>
              <a:t> k1 = new </a:t>
            </a:r>
            <a:r>
              <a:rPr lang="en-US" altLang="ko-KR" dirty="0" err="1"/>
              <a:t>CustomPropertyKey</a:t>
            </a:r>
            <a:r>
              <a:rPr lang="en-US" altLang="ko-KR" dirty="0"/>
              <a:t>(“submitted”, 	</a:t>
            </a:r>
            <a:r>
              <a:rPr lang="en-US" altLang="ko-KR" dirty="0" err="1"/>
              <a:t>CustomPropertyKey.PUBLIC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MetadataChangeSet.Builder</a:t>
            </a:r>
            <a:r>
              <a:rPr lang="en-US" altLang="ko-KR" dirty="0"/>
              <a:t> </a:t>
            </a:r>
            <a:r>
              <a:rPr lang="en-US" altLang="ko-KR" dirty="0" err="1"/>
              <a:t>cs</a:t>
            </a:r>
            <a:r>
              <a:rPr lang="en-US" altLang="ko-KR" dirty="0"/>
              <a:t> = new 	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 err="1"/>
              <a:t>cs.SetCustomProperty</a:t>
            </a:r>
            <a:r>
              <a:rPr lang="en-US" altLang="ko-KR" dirty="0"/>
              <a:t>(k1, “string1”);</a:t>
            </a:r>
          </a:p>
          <a:p>
            <a:pPr marL="0" indent="0">
              <a:buNone/>
            </a:pPr>
            <a:r>
              <a:rPr lang="en-US" altLang="ko-KR" dirty="0" err="1"/>
              <a:t>driveFile.updateMetadata</a:t>
            </a:r>
            <a:r>
              <a:rPr lang="en-US" altLang="ko-KR" dirty="0"/>
              <a:t>( </a:t>
            </a:r>
            <a:r>
              <a:rPr lang="en-US" altLang="ko-KR" dirty="0" err="1"/>
              <a:t>getGoolgeApiClient</a:t>
            </a:r>
            <a:r>
              <a:rPr lang="en-US" altLang="ko-KR" dirty="0"/>
              <a:t>(),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cs.build</a:t>
            </a:r>
            <a:r>
              <a:rPr lang="en-US" altLang="ko-KR" dirty="0"/>
              <a:t>( ) ).</a:t>
            </a:r>
            <a:r>
              <a:rPr lang="en-US" altLang="ko-KR" dirty="0" err="1"/>
              <a:t>setResultCallback</a:t>
            </a:r>
            <a:r>
              <a:rPr lang="en-US" altLang="ko-KR" dirty="0"/>
              <a:t>( callback )</a:t>
            </a:r>
          </a:p>
          <a:p>
            <a:pPr marL="0" indent="0">
              <a:buNone/>
            </a:pPr>
            <a:r>
              <a:rPr lang="en-US" altLang="ko-KR" dirty="0"/>
              <a:t>.	.	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63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ListFilesActivity.java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onResult</a:t>
            </a:r>
            <a:r>
              <a:rPr lang="en-US" altLang="ko-KR" dirty="0"/>
              <a:t>( </a:t>
            </a:r>
            <a:r>
              <a:rPr lang="en-US" altLang="ko-KR" dirty="0" err="1"/>
              <a:t>MetadataBufferResult</a:t>
            </a:r>
            <a:r>
              <a:rPr lang="en-US" altLang="ko-KR" dirty="0"/>
              <a:t> result ) {</a:t>
            </a:r>
          </a:p>
          <a:p>
            <a:pPr marL="0" indent="0">
              <a:buNone/>
            </a:pPr>
            <a:r>
              <a:rPr lang="en-US" altLang="ko-KR" dirty="0"/>
              <a:t>	.	.	.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adapter.append</a:t>
            </a:r>
            <a:r>
              <a:rPr lang="en-US" altLang="ko-KR" dirty="0"/>
              <a:t>( </a:t>
            </a:r>
            <a:r>
              <a:rPr lang="en-US" altLang="ko-KR" dirty="0" err="1"/>
              <a:t>result.getMetadataBuffer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nextPageToken</a:t>
            </a:r>
            <a:r>
              <a:rPr lang="en-US" altLang="ko-KR" dirty="0"/>
              <a:t> = 	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result.getMetadataBuffer</a:t>
            </a:r>
            <a:r>
              <a:rPr lang="en-US" altLang="ko-KR" dirty="0"/>
              <a:t>( ).</a:t>
            </a:r>
            <a:r>
              <a:rPr lang="en-US" altLang="ko-KR" dirty="0" err="1"/>
              <a:t>getNextPageToken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4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ListFilesInFolderActivity.java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list files in a folder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4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PickFileWithOpenerActivity</a:t>
            </a:r>
            <a:r>
              <a:rPr lang="en-US" altLang="ko-KR" err="1"/>
              <a:t>.</a:t>
            </a:r>
            <a:r>
              <a:rPr lang="en-US" altLang="ko-KR"/>
              <a:t>jav</a:t>
            </a:r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how to pick a file with the opener intent.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IntentSender</a:t>
            </a:r>
            <a:r>
              <a:rPr lang="en-US" altLang="ko-KR" dirty="0"/>
              <a:t> is = </a:t>
            </a:r>
            <a:r>
              <a:rPr lang="en-US" altLang="ko-KR" dirty="0" err="1"/>
              <a:t>Drive.DriveApi.newOpenFileActivityBuilder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setMimeType</a:t>
            </a:r>
            <a:r>
              <a:rPr lang="en-US" altLang="ko-KR" dirty="0"/>
              <a:t>( new String[ ] { “text/plain”, “text/html” } )</a:t>
            </a:r>
          </a:p>
          <a:p>
            <a:pPr marL="0" indent="0">
              <a:buNone/>
            </a:pPr>
            <a:r>
              <a:rPr lang="en-US" altLang="ko-KR" dirty="0"/>
              <a:t>	.build( </a:t>
            </a:r>
            <a:r>
              <a:rPr lang="en-US" altLang="ko-KR" dirty="0" err="1"/>
              <a:t>getGoogleApiClient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try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startIntentSenderForResult</a:t>
            </a:r>
            <a:r>
              <a:rPr lang="en-US" altLang="ko-KR" dirty="0"/>
              <a:t>( is, REQUEST_CODE_OPENER, </a:t>
            </a:r>
          </a:p>
          <a:p>
            <a:pPr marL="0" indent="0">
              <a:buNone/>
            </a:pPr>
            <a:r>
              <a:rPr lang="en-US" altLang="ko-KR" dirty="0"/>
              <a:t>		null, 0, 0, 0 ) ;</a:t>
            </a:r>
          </a:p>
          <a:p>
            <a:pPr marL="0" indent="0">
              <a:buNone/>
            </a:pPr>
            <a:r>
              <a:rPr lang="en-US" altLang="ko-KR" dirty="0"/>
              <a:t>} .	.	.</a:t>
            </a:r>
          </a:p>
        </p:txBody>
      </p:sp>
    </p:spTree>
    <p:extLst>
      <p:ext uri="{BB962C8B-B14F-4D97-AF65-F5344CB8AC3E}">
        <p14:creationId xmlns:p14="http://schemas.microsoft.com/office/powerpoint/2010/main" val="291619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ApiClientAsyncTask.java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AsyncTask</a:t>
            </a:r>
            <a:r>
              <a:rPr lang="en-US" altLang="ko-KR" dirty="0"/>
              <a:t>&lt;</a:t>
            </a:r>
            <a:r>
              <a:rPr lang="en-US" altLang="ko-KR" dirty="0" err="1"/>
              <a:t>Params</a:t>
            </a:r>
            <a:r>
              <a:rPr lang="en-US" altLang="ko-KR" dirty="0"/>
              <a:t>, Progress, Result&gt;</a:t>
            </a:r>
          </a:p>
          <a:p>
            <a:endParaRPr lang="en-US" altLang="ko-KR" dirty="0"/>
          </a:p>
          <a:p>
            <a:r>
              <a:rPr lang="en-US" altLang="ko-KR" dirty="0" err="1"/>
              <a:t>ApiClientAsyncTask</a:t>
            </a:r>
            <a:r>
              <a:rPr lang="en-US" altLang="ko-KR" dirty="0"/>
              <a:t>(Context context){</a:t>
            </a:r>
          </a:p>
          <a:p>
            <a:endParaRPr lang="en-US" altLang="ko-KR" dirty="0"/>
          </a:p>
          <a:p>
            <a:r>
              <a:rPr lang="en-US" altLang="ko-KR" dirty="0" err="1"/>
              <a:t>doInBackground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… </a:t>
            </a:r>
            <a:r>
              <a:rPr lang="en-US" altLang="ko-KR" dirty="0" err="1"/>
              <a:t>params</a:t>
            </a:r>
            <a:r>
              <a:rPr lang="en-US" altLang="ko-KR" dirty="0"/>
              <a:t>)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mClient.registerConnectionCallbacks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mClient.registerConnectionFailedListener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mClient.connect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err="1"/>
              <a:t>doInBackgroundConnected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getGoogleApiClient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3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BaseDemoActivity.java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extends Activity</a:t>
            </a:r>
          </a:p>
          <a:p>
            <a:r>
              <a:rPr lang="en-US" altLang="ko-KR" dirty="0"/>
              <a:t>implements </a:t>
            </a:r>
            <a:r>
              <a:rPr lang="en-US" altLang="ko-KR" dirty="0" err="1"/>
              <a:t>GoogleApiClient.ConnectionCallbacks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GoogleApiClient.OnConnectionFailedListener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EXISTING_FOLDER_ID = “.	.  .”</a:t>
            </a:r>
          </a:p>
          <a:p>
            <a:pPr marL="0" indent="0">
              <a:buNone/>
            </a:pPr>
            <a:r>
              <a:rPr lang="en-US" altLang="ko-KR" dirty="0"/>
              <a:t>  EXISTING_FILE_ID = “.  .  .”</a:t>
            </a:r>
          </a:p>
          <a:p>
            <a:pPr marL="0" indent="0">
              <a:buNone/>
            </a:pPr>
            <a:r>
              <a:rPr lang="en-US" altLang="ko-KR" dirty="0"/>
              <a:t>  EXTRA_ACCOUNT_NAME = “. . .”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REQUEST_CODE_RESOLUTION = 1</a:t>
            </a:r>
          </a:p>
          <a:p>
            <a:pPr marL="0" indent="0">
              <a:buNone/>
            </a:pPr>
            <a:r>
              <a:rPr lang="en-US" altLang="ko-KR" dirty="0"/>
              <a:t>  NEXT_AVAILABLE_REQUEST_CODE = 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mGoogleApiClient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7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BaseDemoActivity.java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onResume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onActivityResult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onPause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onConnectionSuspended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onConnectionFailed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7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CreateEmptyFileActivity.java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BaseDemoActivity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2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BaseDemoActivity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driveContentsCallback</a:t>
            </a:r>
            <a:r>
              <a:rPr lang="en-US" altLang="ko-KR" dirty="0"/>
              <a:t> = new 	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endParaRPr lang="en-US" altLang="ko-KR" dirty="0"/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CreateFileInAppFolderActivity.java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r>
              <a:rPr lang="en-US" altLang="ko-KR" dirty="0" err="1"/>
              <a:t>driveContentsCallback</a:t>
            </a:r>
            <a:r>
              <a:rPr lang="en-US" altLang="ko-KR" dirty="0"/>
              <a:t> = new    	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pPr marL="457200" lvl="1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DriveContentsResult</a:t>
            </a:r>
            <a:r>
              <a:rPr lang="en-US" altLang="ko-KR" dirty="0"/>
              <a:t> result) {</a:t>
            </a:r>
          </a:p>
          <a:p>
            <a:pPr marL="914400" lvl="2" indent="0">
              <a:buNone/>
            </a:pPr>
            <a:r>
              <a:rPr lang="en-US" altLang="ko-KR" dirty="0"/>
              <a:t>	. . .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</a:t>
            </a:r>
            <a:r>
              <a:rPr lang="en-US" altLang="ko-KR" dirty="0"/>
              <a:t> = new 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setTitle</a:t>
            </a:r>
            <a:r>
              <a:rPr lang="en-US" altLang="ko-KR" dirty="0"/>
              <a:t>(“appconfig.txt”)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setMimeType</a:t>
            </a:r>
            <a:r>
              <a:rPr lang="en-US" altLang="ko-KR" dirty="0"/>
              <a:t>(“text/plain”)</a:t>
            </a:r>
          </a:p>
          <a:p>
            <a:pPr marL="914400" lvl="2" indent="0">
              <a:buNone/>
            </a:pPr>
            <a:r>
              <a:rPr lang="en-US" altLang="ko-KR" dirty="0"/>
              <a:t>	.build( )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Drive.DriveApi.getAppFolder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createFile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  <a:r>
              <a:rPr lang="en-US" altLang="ko-KR" dirty="0" err="1"/>
              <a:t>cs</a:t>
            </a:r>
            <a:r>
              <a:rPr lang="en-US" altLang="ko-KR" dirty="0"/>
              <a:t>, </a:t>
            </a:r>
            <a:r>
              <a:rPr lang="en-US" altLang="ko-KR" dirty="0" err="1"/>
              <a:t>result.getDriveContents</a:t>
            </a:r>
            <a:r>
              <a:rPr lang="en-US" altLang="ko-KR" dirty="0"/>
              <a:t>( ) 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fileCallback</a:t>
            </a:r>
            <a:r>
              <a:rPr lang="en-US" altLang="ko-KR" dirty="0"/>
              <a:t> ) 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1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CreateFileInFolderActivity.java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mFolderDriveId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(Bundle bundle)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super.onConnected</a:t>
            </a:r>
            <a:r>
              <a:rPr lang="en-US" altLang="ko-KR" dirty="0"/>
              <a:t>( bundle 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Drive.DriveApi.fetchDriveId</a:t>
            </a:r>
            <a:r>
              <a:rPr lang="en-US" altLang="ko-KR" dirty="0"/>
              <a:t>( 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</a:p>
          <a:p>
            <a:pPr marL="0" indent="0">
              <a:buNone/>
            </a:pPr>
            <a:r>
              <a:rPr lang="en-US" altLang="ko-KR" dirty="0"/>
              <a:t>		EXISTING_FOLDER_ID )</a:t>
            </a:r>
          </a:p>
          <a:p>
            <a:pPr marL="0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idCallback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1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CreateFileInFolderActivity.java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idCallback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DriveIdResult</a:t>
            </a:r>
            <a:r>
              <a:rPr lang="en-US" altLang="ko-KR" dirty="0"/>
              <a:t>&gt;(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DriveIdResult</a:t>
            </a:r>
            <a:r>
              <a:rPr lang="en-US" altLang="ko-KR" dirty="0"/>
              <a:t> result) {</a:t>
            </a:r>
          </a:p>
          <a:p>
            <a:pPr marL="0" indent="0">
              <a:buNone/>
            </a:pPr>
            <a:r>
              <a:rPr lang="en-US" altLang="ko-KR" dirty="0"/>
              <a:t>		.	.	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mFolderDriveId</a:t>
            </a:r>
            <a:r>
              <a:rPr lang="en-US" altLang="ko-KR" dirty="0"/>
              <a:t> = </a:t>
            </a:r>
            <a:r>
              <a:rPr lang="en-US" altLang="ko-KR" dirty="0" err="1"/>
              <a:t>result.getDriveId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Drive.DriveApi.newDriveContents</a:t>
            </a:r>
            <a:r>
              <a:rPr lang="en-US" altLang="ko-KR" dirty="0"/>
              <a:t>( </a:t>
            </a:r>
          </a:p>
          <a:p>
            <a:pPr marL="0" indent="0">
              <a:buNone/>
            </a:pPr>
            <a:r>
              <a:rPr lang="en-US" altLang="ko-KR" dirty="0"/>
              <a:t>		 </a:t>
            </a:r>
            <a:r>
              <a:rPr lang="en-US" altLang="ko-KR" dirty="0" err="1"/>
              <a:t>getGoolgeApiClient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		 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driveContentsCallback</a:t>
            </a:r>
            <a:r>
              <a:rPr lang="en-US" altLang="ko-KR" dirty="0"/>
              <a:t> ) 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5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220</Words>
  <Application>Microsoft Office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Google Drive </vt:lpstr>
      <vt:lpstr>ApiClientAsyncTask.java </vt:lpstr>
      <vt:lpstr>BaseDemoActivity.java</vt:lpstr>
      <vt:lpstr>BaseDemoActivity.java 2</vt:lpstr>
      <vt:lpstr>CreateEmptyFileActivity.java</vt:lpstr>
      <vt:lpstr>CreateFileActivity.java</vt:lpstr>
      <vt:lpstr>CreateFileInAppFolderActivity.java</vt:lpstr>
      <vt:lpstr>CreateFileInFolderActivity.java</vt:lpstr>
      <vt:lpstr>CreateFileInFolderActivity.java 2</vt:lpstr>
      <vt:lpstr>CreateFileInFolderActivity.java 3</vt:lpstr>
      <vt:lpstr>InsertUpdateCustomPropertyActivity.java</vt:lpstr>
      <vt:lpstr>ListFilesActivity.java</vt:lpstr>
      <vt:lpstr>ListFilesInFolderActivity.java</vt:lpstr>
      <vt:lpstr>PickFileWithOpenerActivity.java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</dc:title>
  <dc:creator>monster comming</dc:creator>
  <cp:lastModifiedBy>monster comming</cp:lastModifiedBy>
  <cp:revision>17</cp:revision>
  <dcterms:created xsi:type="dcterms:W3CDTF">2016-12-28T09:20:31Z</dcterms:created>
  <dcterms:modified xsi:type="dcterms:W3CDTF">2017-01-02T11:49:57Z</dcterms:modified>
</cp:coreProperties>
</file>