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806" autoAdjust="0"/>
    <p:restoredTop sz="94660"/>
  </p:normalViewPr>
  <p:slideViewPr>
    <p:cSldViewPr>
      <p:cViewPr varScale="1">
        <p:scale>
          <a:sx n="79" d="100"/>
          <a:sy n="79" d="100"/>
        </p:scale>
        <p:origin x="-6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DF4-BDEE-4DCE-BFC0-61965483657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B216-A451-48D1-9404-C7A1FBF96F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HelloSpen</a:t>
            </a:r>
            <a:r>
              <a:rPr lang="en-US" altLang="ko-KR" dirty="0" smtClean="0"/>
              <a:t> 2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액션 메모를 대체와 확장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실시간 연결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액션 메모의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펜 버튼을 통한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불러오기</a:t>
            </a:r>
            <a:endParaRPr lang="en-US" altLang="ko-KR" dirty="0"/>
          </a:p>
          <a:p>
            <a:r>
              <a:rPr lang="en-US" altLang="ko-KR" dirty="0" smtClean="0"/>
              <a:t>Stay-on-Window</a:t>
            </a:r>
            <a:endParaRPr lang="en-US" altLang="ko-KR" dirty="0"/>
          </a:p>
          <a:p>
            <a:r>
              <a:rPr lang="ko-KR" altLang="en-US" dirty="0" smtClean="0"/>
              <a:t>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펜 지정 컬러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지우개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더보기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기능에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홈 화면에 고정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</a:t>
            </a:r>
            <a:r>
              <a:rPr lang="ko-KR" altLang="en-US" dirty="0" smtClean="0"/>
              <a:t>노트 파일로 편집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계정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클라우드에</a:t>
            </a:r>
            <a:r>
              <a:rPr lang="ko-KR" altLang="en-US" dirty="0" smtClean="0"/>
              <a:t> 읽고 쓰기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VCS </a:t>
            </a:r>
            <a:r>
              <a:rPr lang="ko-KR" altLang="en-US" dirty="0" smtClean="0"/>
              <a:t>기능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구현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목록 </a:t>
            </a:r>
            <a:r>
              <a:rPr lang="ko-KR" altLang="en-US" dirty="0" err="1" smtClean="0"/>
              <a:t>액티비티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이미지 리스트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파일 불러오기</a:t>
            </a:r>
            <a:endParaRPr lang="en-US" altLang="ko-KR" dirty="0" smtClean="0"/>
          </a:p>
          <a:p>
            <a:r>
              <a:rPr lang="ko-KR" altLang="en-US" dirty="0" smtClean="0"/>
              <a:t>펜 설정 윈도우</a:t>
            </a:r>
            <a:endParaRPr lang="en-US" altLang="ko-KR" dirty="0" smtClean="0"/>
          </a:p>
          <a:p>
            <a:r>
              <a:rPr lang="ko-KR" altLang="en-US" dirty="0" smtClean="0"/>
              <a:t>펜 지정 윈도우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선호 펜 목록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펜의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 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HelloSpen 2 기획안</vt:lpstr>
      <vt:lpstr>목표 </vt:lpstr>
      <vt:lpstr>액션 메모의 기능</vt:lpstr>
      <vt:lpstr>추가사항</vt:lpstr>
      <vt:lpstr>View 구현 사항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HelloSpen 2 기획안</dc:title>
  <dc:creator>Windows 사용자</dc:creator>
  <cp:lastModifiedBy>Windows 사용자</cp:lastModifiedBy>
  <cp:revision>6</cp:revision>
  <dcterms:created xsi:type="dcterms:W3CDTF">2016-12-20T09:10:04Z</dcterms:created>
  <dcterms:modified xsi:type="dcterms:W3CDTF">2016-12-20T09:53:22Z</dcterms:modified>
</cp:coreProperties>
</file>