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20" r:id="rId16"/>
    <p:sldId id="308" r:id="rId17"/>
    <p:sldId id="321" r:id="rId18"/>
    <p:sldId id="309" r:id="rId19"/>
    <p:sldId id="322" r:id="rId20"/>
    <p:sldId id="310" r:id="rId21"/>
    <p:sldId id="311" r:id="rId22"/>
    <p:sldId id="323" r:id="rId23"/>
    <p:sldId id="312" r:id="rId24"/>
    <p:sldId id="313" r:id="rId25"/>
    <p:sldId id="324" r:id="rId26"/>
    <p:sldId id="314" r:id="rId27"/>
    <p:sldId id="325" r:id="rId28"/>
    <p:sldId id="315" r:id="rId29"/>
    <p:sldId id="326" r:id="rId30"/>
    <p:sldId id="317" r:id="rId31"/>
    <p:sldId id="318" r:id="rId32"/>
    <p:sldId id="31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257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867">
          <p15:clr>
            <a:srgbClr val="A4A3A4"/>
          </p15:clr>
        </p15:guide>
        <p15:guide id="5" pos="3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5" autoAdjust="0"/>
  </p:normalViewPr>
  <p:slideViewPr>
    <p:cSldViewPr snapToGrid="0">
      <p:cViewPr varScale="1">
        <p:scale>
          <a:sx n="79" d="100"/>
          <a:sy n="79" d="100"/>
        </p:scale>
        <p:origin x="1244" y="60"/>
      </p:cViewPr>
      <p:guideLst>
        <p:guide orient="horz" pos="2364"/>
        <p:guide pos="257"/>
        <p:guide orient="horz" pos="527"/>
        <p:guide orient="horz" pos="867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117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43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79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32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10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24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597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89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586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248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612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62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161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079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403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303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193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70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867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028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794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048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27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20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842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394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5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15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94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26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72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03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00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42941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Verdana"/>
              <a:buNone/>
            </a:pPr>
            <a:r>
              <a:rPr lang="fr-BE" sz="5400" dirty="0" err="1" smtClean="0">
                <a:latin typeface="Verdana"/>
                <a:ea typeface="Verdana"/>
                <a:cs typeface="Verdana"/>
                <a:sym typeface="Verdana"/>
              </a:rPr>
              <a:t>Chatbot</a:t>
            </a:r>
            <a:r>
              <a:rPr lang="fr-BE" sz="5400" dirty="0" smtClean="0">
                <a:latin typeface="Verdana"/>
                <a:ea typeface="Verdana"/>
                <a:cs typeface="Verdana"/>
                <a:sym typeface="Verdana"/>
              </a:rPr>
              <a:t> de vins</a:t>
            </a:r>
            <a:endParaRPr sz="5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36288" y="3264694"/>
            <a:ext cx="10204076" cy="273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BE" dirty="0" smtClean="0">
                <a:latin typeface="Verdana"/>
                <a:ea typeface="Verdana"/>
                <a:cs typeface="Verdana"/>
                <a:sym typeface="Verdana"/>
              </a:rPr>
              <a:t>…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BE" dirty="0">
                <a:latin typeface="Verdana"/>
                <a:ea typeface="Verdana"/>
                <a:cs typeface="Verdana"/>
                <a:sym typeface="Verdana"/>
              </a:rPr>
              <a:t>-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BE" dirty="0" smtClean="0">
                <a:latin typeface="Verdana"/>
                <a:ea typeface="Verdana"/>
                <a:cs typeface="Verdana"/>
                <a:sym typeface="Verdana"/>
              </a:rPr>
              <a:t>IHDC…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BE" dirty="0" err="1" smtClean="0">
                <a:latin typeface="Verdana"/>
                <a:ea typeface="Verdana"/>
                <a:cs typeface="Verdana"/>
                <a:sym typeface="Verdana"/>
              </a:rPr>
              <a:t>laurent</a:t>
            </a:r>
            <a:r>
              <a:rPr lang="fr-BE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BE" dirty="0">
                <a:latin typeface="Verdana"/>
                <a:ea typeface="Verdana"/>
                <a:cs typeface="Verdana"/>
                <a:sym typeface="Verdana"/>
              </a:rPr>
              <a:t>DUMONT – </a:t>
            </a:r>
            <a:r>
              <a:rPr lang="fr-BE" dirty="0" smtClean="0">
                <a:latin typeface="Verdana"/>
                <a:ea typeface="Verdana"/>
                <a:cs typeface="Verdana"/>
                <a:sym typeface="Verdana"/>
              </a:rPr>
              <a:t>François FAVEREAUX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3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2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42" y="1390530"/>
            <a:ext cx="9049215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3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37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4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43" y="1385105"/>
            <a:ext cx="9023814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5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27" y="912609"/>
            <a:ext cx="9023814" cy="54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6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35" y="1382346"/>
            <a:ext cx="9023814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6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17" y="1380575"/>
            <a:ext cx="906826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8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7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3" y="1395354"/>
            <a:ext cx="9036514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7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81" y="1381298"/>
            <a:ext cx="9055565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8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93" y="1376363"/>
            <a:ext cx="901111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1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8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68" y="1396758"/>
            <a:ext cx="9004763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7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Warnings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23" y="1369037"/>
            <a:ext cx="9068266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0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9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99" y="1383686"/>
            <a:ext cx="9036514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10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68" y="1374483"/>
            <a:ext cx="9004763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9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10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08" y="1380265"/>
            <a:ext cx="9036514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2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11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18" y="1390673"/>
            <a:ext cx="9017463" cy="4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0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12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25" y="1390344"/>
            <a:ext cx="9023814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12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3" y="1391640"/>
            <a:ext cx="9036514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2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13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74" y="1391993"/>
            <a:ext cx="9030164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13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08" y="1380265"/>
            <a:ext cx="9036514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8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14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17" y="1394939"/>
            <a:ext cx="9042865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6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14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43" y="1389791"/>
            <a:ext cx="9023814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Traitement de la réponse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85" y="1373995"/>
            <a:ext cx="9036514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Gestion des caractères accentués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8" y="1373326"/>
            <a:ext cx="903016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8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Gestion des caractères accentués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8" y="1392457"/>
            <a:ext cx="9030164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56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Aide à l’utilisateur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10" y="1324296"/>
            <a:ext cx="9030164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Traitement de la réponse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17" y="1393921"/>
            <a:ext cx="9042865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Gestion des synonymes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51" y="1387339"/>
            <a:ext cx="9030164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Gestion des synonymes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44" y="1376363"/>
            <a:ext cx="8998412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Gestion des données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01" y="1384455"/>
            <a:ext cx="9042865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Gestion des données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3" y="1376363"/>
            <a:ext cx="9036514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387624" y="6388768"/>
            <a:ext cx="11333747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439999" y="189125"/>
            <a:ext cx="1128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600" dirty="0" smtClean="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Règle 1</a:t>
            </a:r>
            <a:endParaRPr sz="3600" dirty="0">
              <a:solidFill>
                <a:srgbClr val="1E4E7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0009" y="838791"/>
            <a:ext cx="113337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3700" y="6485800"/>
            <a:ext cx="4653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LD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30" y="1376363"/>
            <a:ext cx="6591639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99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117</Words>
  <Application>Microsoft Office PowerPoint</Application>
  <PresentationFormat>Grand écran</PresentationFormat>
  <Paragraphs>69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Thème Office</vt:lpstr>
      <vt:lpstr>Chatbot de vins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Removing Software Clones</dc:title>
  <dc:creator>DUMONT Laurent</dc:creator>
  <cp:lastModifiedBy>DUMONT Laurent</cp:lastModifiedBy>
  <cp:revision>45</cp:revision>
  <dcterms:modified xsi:type="dcterms:W3CDTF">2018-12-27T12:33:21Z</dcterms:modified>
</cp:coreProperties>
</file>