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9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5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3483434" y="4071873"/>
            <a:ext cx="7658100" cy="827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Workshop: </a:t>
            </a:r>
            <a:r>
              <a:rPr lang="en-US" sz="5249" b="1" dirty="0" err="1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Circuito</a:t>
            </a:r>
            <a:r>
              <a:rPr lang="en-US" sz="5249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de eletricidade</a:t>
            </a:r>
            <a:endParaRPr lang="en-US" sz="5249" dirty="0"/>
          </a:p>
        </p:txBody>
      </p:sp>
      <p:sp>
        <p:nvSpPr>
          <p:cNvPr id="8" name="Text 3"/>
          <p:cNvSpPr/>
          <p:nvPr/>
        </p:nvSpPr>
        <p:spPr>
          <a:xfrm>
            <a:off x="10119339" y="7186860"/>
            <a:ext cx="2842260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Romênia</a:t>
            </a:r>
            <a:r>
              <a:rPr lang="en-US" sz="2187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Ishiyama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1600" b="1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Analista</a:t>
            </a:r>
            <a:r>
              <a:rPr lang="en-US" sz="160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 de </a:t>
            </a:r>
            <a:r>
              <a:rPr lang="en-US" sz="1600" b="1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Projetos</a:t>
            </a:r>
            <a:r>
              <a:rPr lang="en-US" sz="160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 </a:t>
            </a:r>
            <a:r>
              <a:rPr lang="en-US" sz="1600" b="1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Pedagógicos</a:t>
            </a:r>
            <a:r>
              <a:rPr lang="en-US" sz="160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 </a:t>
            </a:r>
            <a:r>
              <a:rPr lang="en-US" sz="1600" b="1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em</a:t>
            </a:r>
            <a:r>
              <a:rPr lang="en-US" sz="160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 </a:t>
            </a:r>
            <a:r>
              <a:rPr lang="en-US" sz="1600" b="1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Tecnologia</a:t>
            </a:r>
            <a:endParaRPr lang="en-US" sz="1600" dirty="0"/>
          </a:p>
        </p:txBody>
      </p:sp>
      <p:sp>
        <p:nvSpPr>
          <p:cNvPr id="9" name="Text 4"/>
          <p:cNvSpPr/>
          <p:nvPr/>
        </p:nvSpPr>
        <p:spPr>
          <a:xfrm>
            <a:off x="833199" y="7049975"/>
            <a:ext cx="12964001" cy="3527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979413A-6C2A-0ECC-8DF1-80ADEC568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137" y="212185"/>
            <a:ext cx="6399340" cy="3839604"/>
          </a:xfrm>
          <a:prstGeom prst="rect">
            <a:avLst/>
          </a:prstGeom>
        </p:spPr>
      </p:pic>
      <p:sp>
        <p:nvSpPr>
          <p:cNvPr id="5" name="Text 3">
            <a:extLst>
              <a:ext uri="{FF2B5EF4-FFF2-40B4-BE49-F238E27FC236}">
                <a16:creationId xmlns:a16="http://schemas.microsoft.com/office/drawing/2014/main" id="{BFB5D4C5-6844-C7DB-FDB0-4848541D42C9}"/>
              </a:ext>
            </a:extLst>
          </p:cNvPr>
          <p:cNvSpPr/>
          <p:nvPr/>
        </p:nvSpPr>
        <p:spPr>
          <a:xfrm>
            <a:off x="4654492" y="4886868"/>
            <a:ext cx="5315985" cy="2379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b="1" dirty="0" err="1">
                <a:solidFill>
                  <a:schemeClr val="accent6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Início</a:t>
            </a:r>
            <a:r>
              <a:rPr lang="en-US" sz="3200" b="1" dirty="0">
                <a:solidFill>
                  <a:schemeClr val="accent6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: 16:30h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6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Retire </a:t>
            </a:r>
            <a:r>
              <a:rPr lang="en-US" sz="3200" b="1" dirty="0" err="1">
                <a:solidFill>
                  <a:schemeClr val="accent6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seu</a:t>
            </a:r>
            <a:r>
              <a:rPr lang="en-US" sz="3200" b="1" dirty="0">
                <a:solidFill>
                  <a:schemeClr val="accent6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kit para </a:t>
            </a:r>
            <a:r>
              <a:rPr lang="en-US" sz="3200" b="1" dirty="0" err="1">
                <a:solidFill>
                  <a:schemeClr val="accent6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participar</a:t>
            </a:r>
            <a:endParaRPr lang="en-US" sz="3200" b="1" dirty="0">
              <a:solidFill>
                <a:schemeClr val="accent6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6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Vagas </a:t>
            </a:r>
            <a:r>
              <a:rPr lang="en-US" sz="3200" b="1" dirty="0" err="1">
                <a:solidFill>
                  <a:schemeClr val="accent6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limitadas</a:t>
            </a:r>
            <a:endParaRPr lang="en-US" sz="3200" b="1" dirty="0">
              <a:solidFill>
                <a:schemeClr val="accent6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833199" y="2601533"/>
            <a:ext cx="5135880" cy="6892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Pilares da Robótica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188601" y="3731874"/>
            <a:ext cx="12608600" cy="3527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Mecânica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188601" y="4172830"/>
            <a:ext cx="12608600" cy="3527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007EBD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Eletricidade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88601" y="4613786"/>
            <a:ext cx="12608600" cy="3527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Programação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33199" y="5214649"/>
            <a:ext cx="12964001" cy="3527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833199" y="1950323"/>
            <a:ext cx="7658100" cy="6892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Pensamento Computacional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080663"/>
            <a:ext cx="4173260" cy="3138102"/>
          </a:xfrm>
          <a:prstGeom prst="roundRect">
            <a:avLst>
              <a:gd name="adj" fmla="val 1748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1062990" y="3308764"/>
            <a:ext cx="2221944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 que é?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3873935"/>
            <a:ext cx="3713678" cy="17639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pensamento computacional é uma habilidade essencial da programação. Ele ajuda a resolver problemas e encontrar soluções eficientes.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28630" y="3080663"/>
            <a:ext cx="4173260" cy="3138102"/>
          </a:xfrm>
          <a:prstGeom prst="roundRect">
            <a:avLst>
              <a:gd name="adj" fmla="val 1748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5458420" y="3308764"/>
            <a:ext cx="3634740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Como é usado na robótica?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458420" y="3873935"/>
            <a:ext cx="3713678" cy="14111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pensamento computacional permite que os programadores de robôs desenvolvam soluções para tarefas complexas. 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5458420" y="5483524"/>
            <a:ext cx="3713678" cy="3527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24060" y="3080663"/>
            <a:ext cx="4173260" cy="3138102"/>
          </a:xfrm>
          <a:prstGeom prst="roundRect">
            <a:avLst>
              <a:gd name="adj" fmla="val 1748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 10"/>
          <p:cNvSpPr/>
          <p:nvPr/>
        </p:nvSpPr>
        <p:spPr>
          <a:xfrm>
            <a:off x="9853851" y="3308764"/>
            <a:ext cx="3459480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Como pode ser ensinado?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853851" y="3873935"/>
            <a:ext cx="3713678" cy="21167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pensamento computacional pode ser ensinado através de atividades práticas de solução de problemas. Isso pode incluir programação de robôs e outros dispositivos tecnológicos.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7034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833199" y="1188016"/>
            <a:ext cx="6614160" cy="6892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Eletricidade na Robótica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318357"/>
            <a:ext cx="44410" cy="4662715"/>
          </a:xfrm>
          <a:prstGeom prst="rect">
            <a:avLst/>
          </a:prstGeom>
          <a:solidFill>
            <a:srgbClr val="99DD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3"/>
          <p:cNvSpPr/>
          <p:nvPr/>
        </p:nvSpPr>
        <p:spPr>
          <a:xfrm>
            <a:off x="7565172" y="2716706"/>
            <a:ext cx="777597" cy="44084"/>
          </a:xfrm>
          <a:prstGeom prst="rect">
            <a:avLst/>
          </a:prstGeom>
          <a:solidFill>
            <a:srgbClr val="99DD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4"/>
          <p:cNvSpPr/>
          <p:nvPr/>
        </p:nvSpPr>
        <p:spPr>
          <a:xfrm>
            <a:off x="7065228" y="249067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7246560" y="2532039"/>
            <a:ext cx="137160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538894"/>
            <a:ext cx="2221944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Circuito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104064"/>
            <a:ext cx="5259943" cy="10583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circuito elétrico é a base para energia na robótica. Ele consiste de uma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fonte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de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alimentação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um condutor e um dispositivo.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3819391"/>
            <a:ext cx="777597" cy="44084"/>
          </a:xfrm>
          <a:prstGeom prst="rect">
            <a:avLst/>
          </a:prstGeom>
          <a:solidFill>
            <a:srgbClr val="99DD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9"/>
          <p:cNvSpPr/>
          <p:nvPr/>
        </p:nvSpPr>
        <p:spPr>
          <a:xfrm>
            <a:off x="7065228" y="359335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 10"/>
          <p:cNvSpPr/>
          <p:nvPr/>
        </p:nvSpPr>
        <p:spPr>
          <a:xfrm>
            <a:off x="7219890" y="3634724"/>
            <a:ext cx="190500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198" y="3641579"/>
            <a:ext cx="2221944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Luz e som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833199" y="4206750"/>
            <a:ext cx="5259943" cy="14111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eletricidade é essencial para adicionar luz e som a um robô. Cada componente é alimentado eletricamente e é controlado através de um circuito.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5138359"/>
            <a:ext cx="777597" cy="44084"/>
          </a:xfrm>
          <a:prstGeom prst="rect">
            <a:avLst/>
          </a:prstGeom>
          <a:solidFill>
            <a:srgbClr val="99DD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Shape 14"/>
          <p:cNvSpPr/>
          <p:nvPr/>
        </p:nvSpPr>
        <p:spPr>
          <a:xfrm>
            <a:off x="7065228" y="491232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15"/>
          <p:cNvSpPr/>
          <p:nvPr/>
        </p:nvSpPr>
        <p:spPr>
          <a:xfrm>
            <a:off x="7216080" y="4953692"/>
            <a:ext cx="198120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4960546"/>
            <a:ext cx="2221944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Controle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525717"/>
            <a:ext cx="5259943" cy="10583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controle de um robô é feito através do pacote sensorial capturando dados e um sistema de controle para enviar sinais para o robô.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833199" y="1383025"/>
            <a:ext cx="9296400" cy="6892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Construindo um Circuito com LED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2513366"/>
            <a:ext cx="4443889" cy="2726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3199" y="5515198"/>
            <a:ext cx="2221944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 que é um LED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833199" y="6080369"/>
            <a:ext cx="12964001" cy="7055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Um LED (diodo emissor de luz) é um componente que emite luz quando alimentado com eletricidade. É amplamente utilizado na indústria de robótica.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833199" y="2024071"/>
            <a:ext cx="9685020" cy="6892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Importância do STEAM na educação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3264681"/>
            <a:ext cx="2221944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Criatividade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833199" y="3829851"/>
            <a:ext cx="3959543" cy="17639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arte é uma forma criativa de expressar ideias e conceitos. É uma parte importante do STEAM, através da qual as crianças podem se expressar e explorar novas ideias.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342334" y="3264681"/>
            <a:ext cx="2221944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Comunicação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342334" y="3829851"/>
            <a:ext cx="3959543" cy="17639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comunicação é essencial para o sucesso de um projeto de STEAM. As habilidades de comunicação são adquiridas através de trabalhos em equipe e interação com os outros.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851469" y="3264681"/>
            <a:ext cx="3276600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Resolução de problemas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851469" y="3829851"/>
            <a:ext cx="3959543" cy="21167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solução de problemas é um elemento essencial do STEAM. Os estudantes precisam de habilidades de resolução de problemas para identificar desafios e criar soluções criativas.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2"/>
          <p:cNvSpPr/>
          <p:nvPr/>
        </p:nvSpPr>
        <p:spPr>
          <a:xfrm>
            <a:off x="833199" y="2117675"/>
            <a:ext cx="12964001" cy="13785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Incentivando o aprendizado em ciência, tecnologia, engenharia, artes e matemática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833199" y="399933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4"/>
          <p:cNvSpPr/>
          <p:nvPr/>
        </p:nvSpPr>
        <p:spPr>
          <a:xfrm>
            <a:off x="1014532" y="4040697"/>
            <a:ext cx="137160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1555313" y="4075089"/>
            <a:ext cx="2621280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Atividades práticas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1555313" y="4640260"/>
            <a:ext cx="3451146" cy="10583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aprendizado STEAM pode ser promovido através de atividades práticas.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228630" y="399933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8"/>
          <p:cNvSpPr/>
          <p:nvPr/>
        </p:nvSpPr>
        <p:spPr>
          <a:xfrm>
            <a:off x="5383292" y="4040697"/>
            <a:ext cx="190500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5950744" y="4075089"/>
            <a:ext cx="3276600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Resolução de problemas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5950744" y="4640260"/>
            <a:ext cx="3451146" cy="10583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resolução de problemas é uma parte fundamental do aprendizado STEAM.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624060" y="399933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CCEEFF"/>
          </a:solidFill>
          <a:ln w="7620">
            <a:solidFill>
              <a:srgbClr val="99DD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6" name="Text 12"/>
          <p:cNvSpPr/>
          <p:nvPr/>
        </p:nvSpPr>
        <p:spPr>
          <a:xfrm>
            <a:off x="9774912" y="4040697"/>
            <a:ext cx="198120" cy="413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10346174" y="4075089"/>
            <a:ext cx="2221944" cy="344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Desafios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10346174" y="4640260"/>
            <a:ext cx="3451146" cy="14111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Os alunos devem ser incentivados a enfrentar desafios e superar dificuldades em seu aprendizado STEAM. 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3739911"/>
            <a:ext cx="4443889" cy="6892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Espaço Maker</a:t>
            </a:r>
            <a:endParaRPr lang="en-US" sz="437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3739911"/>
            <a:ext cx="4443889" cy="6892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Compartilhe</a:t>
            </a: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!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97036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405</Words>
  <Application>Microsoft Office PowerPoint</Application>
  <PresentationFormat>Personalizar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Eudoxus Sans</vt:lpstr>
      <vt:lpstr>p22-mackinac-pro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4</cp:revision>
  <dcterms:created xsi:type="dcterms:W3CDTF">2023-07-29T16:25:19Z</dcterms:created>
  <dcterms:modified xsi:type="dcterms:W3CDTF">2023-07-29T18:59:23Z</dcterms:modified>
</cp:coreProperties>
</file>